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0c736f12ef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0c736f12ef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0c736f12ef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0c736f12ef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11c51b3a67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11c51b3a67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c736f12ef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0c736f12ef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c736f12e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0c736f12ef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0c736f12ef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0c736f12ef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11c51b3a67_2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111c51b3a67_2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11c51b3a67_2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11c51b3a67_2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111c51b3a6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111c51b3a6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db7f658d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db7f658d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1c51b3a6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1c51b3a6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bc4d9be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bc4d9be1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ba6d29a5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ba6d29a5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3a7f5b4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3a7f5b4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9ddac59d4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9ddac59d4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bc4d9be1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bc4d9be1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0c736f12ef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0c736f12ef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25 - The Heart	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Structure, Function and Health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4"/>
          <p:cNvPicPr preferRelativeResize="0"/>
          <p:nvPr/>
        </p:nvPicPr>
        <p:blipFill rotWithShape="1">
          <a:blip r:embed="rId3">
            <a:alphaModFix/>
          </a:blip>
          <a:srcRect t="5974" b="3363"/>
          <a:stretch/>
        </p:blipFill>
        <p:spPr>
          <a:xfrm>
            <a:off x="5362778" y="0"/>
            <a:ext cx="37812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13" name="Google Shape;413;p34"/>
          <p:cNvSpPr txBox="1"/>
          <p:nvPr/>
        </p:nvSpPr>
        <p:spPr>
          <a:xfrm>
            <a:off x="1207900" y="389175"/>
            <a:ext cx="30117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Exercise also increases the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stroke volume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heart. This is essentially a measure of how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strongly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heart is beating.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Athletes such as cyclists tend to have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highly developed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heart muscle and, therefore,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large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stroke volumes.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14" name="Google Shape;414;p34"/>
          <p:cNvCxnSpPr/>
          <p:nvPr/>
        </p:nvCxnSpPr>
        <p:spPr>
          <a:xfrm flipH="1">
            <a:off x="5354663" y="-4050"/>
            <a:ext cx="8100" cy="5151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15" name="Google Shape;415;p34"/>
          <p:cNvGrpSpPr/>
          <p:nvPr/>
        </p:nvGrpSpPr>
        <p:grpSpPr>
          <a:xfrm>
            <a:off x="1034000" y="2061460"/>
            <a:ext cx="3135282" cy="2563165"/>
            <a:chOff x="319667" y="880348"/>
            <a:chExt cx="4354558" cy="3559952"/>
          </a:xfrm>
        </p:grpSpPr>
        <p:grpSp>
          <p:nvGrpSpPr>
            <p:cNvPr id="416" name="Google Shape;416;p34"/>
            <p:cNvGrpSpPr/>
            <p:nvPr/>
          </p:nvGrpSpPr>
          <p:grpSpPr>
            <a:xfrm>
              <a:off x="722625" y="885300"/>
              <a:ext cx="3951600" cy="3201000"/>
              <a:chOff x="722625" y="885300"/>
              <a:chExt cx="3951600" cy="3201000"/>
            </a:xfrm>
          </p:grpSpPr>
          <p:sp>
            <p:nvSpPr>
              <p:cNvPr id="417" name="Google Shape;417;p34"/>
              <p:cNvSpPr/>
              <p:nvPr/>
            </p:nvSpPr>
            <p:spPr>
              <a:xfrm>
                <a:off x="722625" y="885300"/>
                <a:ext cx="3951600" cy="32010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4"/>
              <p:cNvSpPr/>
              <p:nvPr/>
            </p:nvSpPr>
            <p:spPr>
              <a:xfrm>
                <a:off x="858531" y="1713707"/>
                <a:ext cx="3677174" cy="2254303"/>
              </a:xfrm>
              <a:custGeom>
                <a:avLst/>
                <a:gdLst/>
                <a:ahLst/>
                <a:cxnLst/>
                <a:rect l="l" t="t" r="r" b="b"/>
                <a:pathLst>
                  <a:path w="171550" h="65257" fill="none" extrusionOk="0">
                    <a:moveTo>
                      <a:pt x="1" y="65256"/>
                    </a:moveTo>
                    <a:cubicBezTo>
                      <a:pt x="1543" y="59777"/>
                      <a:pt x="6026" y="42081"/>
                      <a:pt x="9252" y="32403"/>
                    </a:cubicBezTo>
                    <a:cubicBezTo>
                      <a:pt x="12454" y="22725"/>
                      <a:pt x="15277" y="12359"/>
                      <a:pt x="19262" y="7164"/>
                    </a:cubicBezTo>
                    <a:cubicBezTo>
                      <a:pt x="23247" y="1945"/>
                      <a:pt x="24077" y="2277"/>
                      <a:pt x="33139" y="1139"/>
                    </a:cubicBezTo>
                    <a:cubicBezTo>
                      <a:pt x="42200" y="0"/>
                      <a:pt x="50550" y="285"/>
                      <a:pt x="73630" y="332"/>
                    </a:cubicBezTo>
                    <a:cubicBezTo>
                      <a:pt x="96687" y="403"/>
                      <a:pt x="155230" y="1352"/>
                      <a:pt x="171550" y="1542"/>
                    </a:cubicBezTo>
                  </a:path>
                </a:pathLst>
              </a:custGeom>
              <a:noFill/>
              <a:ln w="19050" cap="flat" cmpd="sng">
                <a:solidFill>
                  <a:srgbClr val="F7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9" name="Google Shape;419;p34"/>
            <p:cNvSpPr txBox="1"/>
            <p:nvPr/>
          </p:nvSpPr>
          <p:spPr>
            <a:xfrm>
              <a:off x="722625" y="4086300"/>
              <a:ext cx="3951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TIME 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→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20" name="Google Shape;420;p34"/>
            <p:cNvSpPr txBox="1"/>
            <p:nvPr/>
          </p:nvSpPr>
          <p:spPr>
            <a:xfrm rot="-5400000">
              <a:off x="-1108783" y="2308798"/>
              <a:ext cx="3210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STROKE VOLUME (ml) 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279476-C5EE-9C5E-2844-6A3A0F5A45F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DAD1E0-DC2F-06F8-F791-FD5469DC59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62DC1-7EA2-6CD8-4A82-1C3A2B466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41D11-8D27-209E-2617-0461EC111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Heart Rate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6" name="Google Shape;42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Heart rate can be estimated by measuring </a:t>
            </a:r>
            <a:r>
              <a:rPr lang="en" b="1">
                <a:solidFill>
                  <a:srgbClr val="B7B7B7"/>
                </a:solidFill>
              </a:rPr>
              <a:t>pulse rate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heartbeat will cause the walls of arteries to </a:t>
            </a:r>
            <a:r>
              <a:rPr lang="en" b="1">
                <a:solidFill>
                  <a:srgbClr val="B7B7B7"/>
                </a:solidFill>
              </a:rPr>
              <a:t>‘pulse’ </a:t>
            </a:r>
            <a:r>
              <a:rPr lang="en">
                <a:solidFill>
                  <a:srgbClr val="B7B7B7"/>
                </a:solidFill>
              </a:rPr>
              <a:t>at the same rate.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 pulse can taken by holding two fingers to the </a:t>
            </a:r>
            <a:r>
              <a:rPr lang="en" b="1">
                <a:solidFill>
                  <a:srgbClr val="B7B7B7"/>
                </a:solidFill>
              </a:rPr>
              <a:t>neck </a:t>
            </a:r>
            <a:r>
              <a:rPr lang="en">
                <a:solidFill>
                  <a:srgbClr val="B7B7B7"/>
                </a:solidFill>
              </a:rPr>
              <a:t>or the </a:t>
            </a:r>
            <a:r>
              <a:rPr lang="en" b="1">
                <a:solidFill>
                  <a:srgbClr val="B7B7B7"/>
                </a:solidFill>
              </a:rPr>
              <a:t>wrist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change </a:t>
            </a:r>
            <a:r>
              <a:rPr lang="en">
                <a:solidFill>
                  <a:srgbClr val="B7B7B7"/>
                </a:solidFill>
              </a:rPr>
              <a:t>in </a:t>
            </a:r>
            <a:r>
              <a:rPr lang="en" b="1">
                <a:solidFill>
                  <a:srgbClr val="B7B7B7"/>
                </a:solidFill>
              </a:rPr>
              <a:t>heart rate</a:t>
            </a:r>
            <a:r>
              <a:rPr lang="en">
                <a:solidFill>
                  <a:srgbClr val="B7B7B7"/>
                </a:solidFill>
              </a:rPr>
              <a:t> due to exercise can be measured in the following way: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Take a resting pulse for </a:t>
            </a:r>
            <a:r>
              <a:rPr lang="en" b="1">
                <a:solidFill>
                  <a:srgbClr val="B7B7B7"/>
                </a:solidFill>
              </a:rPr>
              <a:t>1 minute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Run for </a:t>
            </a:r>
            <a:r>
              <a:rPr lang="en" b="1">
                <a:solidFill>
                  <a:srgbClr val="B7B7B7"/>
                </a:solidFill>
              </a:rPr>
              <a:t>2 minutes</a:t>
            </a:r>
            <a:r>
              <a:rPr lang="en">
                <a:solidFill>
                  <a:srgbClr val="B7B7B7"/>
                </a:solidFill>
              </a:rPr>
              <a:t> at</a:t>
            </a:r>
            <a:r>
              <a:rPr lang="en" b="1">
                <a:solidFill>
                  <a:srgbClr val="B7B7B7"/>
                </a:solidFill>
              </a:rPr>
              <a:t> maximum effort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Take the pulse again.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pulse will take </a:t>
            </a:r>
            <a:r>
              <a:rPr lang="en" b="1">
                <a:solidFill>
                  <a:srgbClr val="B7B7B7"/>
                </a:solidFill>
              </a:rPr>
              <a:t>several minutes</a:t>
            </a:r>
            <a:r>
              <a:rPr lang="en">
                <a:solidFill>
                  <a:srgbClr val="B7B7B7"/>
                </a:solidFill>
              </a:rPr>
              <a:t> to return to normal.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In order to breakdown lactic acid, oxygen is required.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This is referred to as the </a:t>
            </a:r>
            <a:r>
              <a:rPr lang="en" b="1">
                <a:solidFill>
                  <a:srgbClr val="B7B7B7"/>
                </a:solidFill>
              </a:rPr>
              <a:t>oxygen debt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427" name="Google Shape;42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E77E08-7E3D-F056-598F-282BCC25A32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A8931D-91CC-AEE1-86FB-D73A84E0BC7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44006-FB63-3980-CDD8-218B4564E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26FD0-BC10-E0FE-83A8-BA26CBE8F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33" name="Google Shape;433;p36"/>
          <p:cNvPicPr preferRelativeResize="0"/>
          <p:nvPr/>
        </p:nvPicPr>
        <p:blipFill rotWithShape="1">
          <a:blip r:embed="rId3">
            <a:alphaModFix/>
          </a:blip>
          <a:srcRect b="7876"/>
          <a:stretch/>
        </p:blipFill>
        <p:spPr>
          <a:xfrm>
            <a:off x="0" y="0"/>
            <a:ext cx="463178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36"/>
          <p:cNvCxnSpPr/>
          <p:nvPr/>
        </p:nvCxnSpPr>
        <p:spPr>
          <a:xfrm flipH="1">
            <a:off x="4631725" y="-8175"/>
            <a:ext cx="5700" cy="5155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5" name="Google Shape;435;p36"/>
          <p:cNvSpPr txBox="1"/>
          <p:nvPr/>
        </p:nvSpPr>
        <p:spPr>
          <a:xfrm>
            <a:off x="5160275" y="1725150"/>
            <a:ext cx="3440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heart rate of an individual can be estimated by taking their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pulse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either from vessels in the wrist or the neck.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way to quickly estimate the heart rate is to measure the pulse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 seconds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then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multiply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value 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76E6A15-2B17-A7F4-5F90-808D3A6CC1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361A565-4AC7-FA14-5FD0-7133B8B037C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8FD78-6051-8FE3-9FCF-5654AD64A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2E15E-3FD0-6610-58F5-9E532C37C6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Adrenaline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1" name="Google Shape;44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2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Adrenaline is a </a:t>
            </a:r>
            <a:r>
              <a:rPr lang="en" sz="1700" b="1">
                <a:solidFill>
                  <a:srgbClr val="B7B7B7"/>
                </a:solidFill>
              </a:rPr>
              <a:t>hormone </a:t>
            </a:r>
            <a:r>
              <a:rPr lang="en" sz="1700">
                <a:solidFill>
                  <a:srgbClr val="B7B7B7"/>
                </a:solidFill>
              </a:rPr>
              <a:t>that is released during exercise or stress.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Adrenaline is responsible for the ‘</a:t>
            </a:r>
            <a:r>
              <a:rPr lang="en" sz="1300" b="1">
                <a:solidFill>
                  <a:srgbClr val="B7B7B7"/>
                </a:solidFill>
              </a:rPr>
              <a:t>fight or flight</a:t>
            </a:r>
            <a:r>
              <a:rPr lang="en" sz="1300">
                <a:solidFill>
                  <a:srgbClr val="B7B7B7"/>
                </a:solidFill>
              </a:rPr>
              <a:t>’ system in the body.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Adrenaline increases </a:t>
            </a:r>
            <a:r>
              <a:rPr lang="en" sz="1700" b="1">
                <a:solidFill>
                  <a:srgbClr val="B7B7B7"/>
                </a:solidFill>
              </a:rPr>
              <a:t>both </a:t>
            </a:r>
            <a:r>
              <a:rPr lang="en" sz="1700">
                <a:solidFill>
                  <a:srgbClr val="B7B7B7"/>
                </a:solidFill>
              </a:rPr>
              <a:t>heart rate and stroke volume.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More oxygen is supplied to tissues for respiration.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More </a:t>
            </a:r>
            <a:r>
              <a:rPr lang="en" sz="1300" b="1">
                <a:solidFill>
                  <a:srgbClr val="B7B7B7"/>
                </a:solidFill>
              </a:rPr>
              <a:t>energy </a:t>
            </a:r>
            <a:r>
              <a:rPr lang="en" sz="1300">
                <a:solidFill>
                  <a:srgbClr val="B7B7B7"/>
                </a:solidFill>
              </a:rPr>
              <a:t>is released in the form of ATP.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Blood is also </a:t>
            </a:r>
            <a:r>
              <a:rPr lang="en" sz="1700" b="1">
                <a:solidFill>
                  <a:srgbClr val="B7B7B7"/>
                </a:solidFill>
              </a:rPr>
              <a:t>redirected </a:t>
            </a:r>
            <a:r>
              <a:rPr lang="en" sz="1700">
                <a:solidFill>
                  <a:srgbClr val="B7B7B7"/>
                </a:solidFill>
              </a:rPr>
              <a:t>from other organs.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Blood is diverted from the </a:t>
            </a:r>
            <a:r>
              <a:rPr lang="en" sz="1300" b="1">
                <a:solidFill>
                  <a:srgbClr val="B7B7B7"/>
                </a:solidFill>
              </a:rPr>
              <a:t>digestive system</a:t>
            </a:r>
            <a:r>
              <a:rPr lang="en" sz="1300">
                <a:solidFill>
                  <a:srgbClr val="B7B7B7"/>
                </a:solidFill>
              </a:rPr>
              <a:t> during periods of intense exercise.</a:t>
            </a:r>
            <a:endParaRPr sz="13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442" name="Google Shape;44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443" name="Google Shape;443;p37"/>
          <p:cNvGrpSpPr/>
          <p:nvPr/>
        </p:nvGrpSpPr>
        <p:grpSpPr>
          <a:xfrm>
            <a:off x="5420525" y="1633975"/>
            <a:ext cx="2681100" cy="2453400"/>
            <a:chOff x="5420525" y="1464500"/>
            <a:chExt cx="2681100" cy="2453400"/>
          </a:xfrm>
        </p:grpSpPr>
        <p:sp>
          <p:nvSpPr>
            <p:cNvPr id="444" name="Google Shape;444;p37"/>
            <p:cNvSpPr/>
            <p:nvPr/>
          </p:nvSpPr>
          <p:spPr>
            <a:xfrm>
              <a:off x="5420525" y="1464500"/>
              <a:ext cx="2681100" cy="1428330"/>
            </a:xfrm>
            <a:custGeom>
              <a:avLst/>
              <a:gdLst/>
              <a:ahLst/>
              <a:cxnLst/>
              <a:rect l="l" t="t" r="r" b="b"/>
              <a:pathLst>
                <a:path w="268110" h="142833" extrusionOk="0">
                  <a:moveTo>
                    <a:pt x="164053" y="1961"/>
                  </a:moveTo>
                  <a:cubicBezTo>
                    <a:pt x="165161" y="1961"/>
                    <a:pt x="166184" y="2302"/>
                    <a:pt x="167121" y="2813"/>
                  </a:cubicBezTo>
                  <a:cubicBezTo>
                    <a:pt x="168059" y="3410"/>
                    <a:pt x="168740" y="4262"/>
                    <a:pt x="169252" y="5285"/>
                  </a:cubicBezTo>
                  <a:cubicBezTo>
                    <a:pt x="169678" y="6392"/>
                    <a:pt x="169933" y="7586"/>
                    <a:pt x="169933" y="9034"/>
                  </a:cubicBezTo>
                  <a:cubicBezTo>
                    <a:pt x="169933" y="11250"/>
                    <a:pt x="169422" y="12954"/>
                    <a:pt x="168314" y="14233"/>
                  </a:cubicBezTo>
                  <a:cubicBezTo>
                    <a:pt x="167206" y="15426"/>
                    <a:pt x="165758" y="16022"/>
                    <a:pt x="163968" y="16022"/>
                  </a:cubicBezTo>
                  <a:cubicBezTo>
                    <a:pt x="162263" y="16022"/>
                    <a:pt x="160900" y="15426"/>
                    <a:pt x="159792" y="14233"/>
                  </a:cubicBezTo>
                  <a:cubicBezTo>
                    <a:pt x="158684" y="13040"/>
                    <a:pt x="158088" y="11335"/>
                    <a:pt x="158088" y="9290"/>
                  </a:cubicBezTo>
                  <a:cubicBezTo>
                    <a:pt x="158088" y="6648"/>
                    <a:pt x="158684" y="4773"/>
                    <a:pt x="159877" y="3665"/>
                  </a:cubicBezTo>
                  <a:cubicBezTo>
                    <a:pt x="160985" y="2557"/>
                    <a:pt x="162434" y="1961"/>
                    <a:pt x="164053" y="1961"/>
                  </a:cubicBezTo>
                  <a:close/>
                  <a:moveTo>
                    <a:pt x="175388" y="342"/>
                  </a:moveTo>
                  <a:lnTo>
                    <a:pt x="175388" y="17727"/>
                  </a:lnTo>
                  <a:lnTo>
                    <a:pt x="177689" y="17727"/>
                  </a:lnTo>
                  <a:lnTo>
                    <a:pt x="177689" y="9460"/>
                  </a:lnTo>
                  <a:lnTo>
                    <a:pt x="186637" y="9460"/>
                  </a:lnTo>
                  <a:lnTo>
                    <a:pt x="186637" y="17727"/>
                  </a:lnTo>
                  <a:lnTo>
                    <a:pt x="189023" y="17727"/>
                  </a:lnTo>
                  <a:lnTo>
                    <a:pt x="189023" y="342"/>
                  </a:lnTo>
                  <a:lnTo>
                    <a:pt x="186637" y="342"/>
                  </a:lnTo>
                  <a:lnTo>
                    <a:pt x="186637" y="7500"/>
                  </a:lnTo>
                  <a:lnTo>
                    <a:pt x="177689" y="7500"/>
                  </a:lnTo>
                  <a:lnTo>
                    <a:pt x="177689" y="342"/>
                  </a:lnTo>
                  <a:close/>
                  <a:moveTo>
                    <a:pt x="164053" y="1"/>
                  </a:moveTo>
                  <a:cubicBezTo>
                    <a:pt x="161582" y="1"/>
                    <a:pt x="159536" y="853"/>
                    <a:pt x="158002" y="2472"/>
                  </a:cubicBezTo>
                  <a:cubicBezTo>
                    <a:pt x="156468" y="4091"/>
                    <a:pt x="155701" y="6307"/>
                    <a:pt x="155701" y="9205"/>
                  </a:cubicBezTo>
                  <a:cubicBezTo>
                    <a:pt x="155701" y="10739"/>
                    <a:pt x="156042" y="12187"/>
                    <a:pt x="156724" y="13636"/>
                  </a:cubicBezTo>
                  <a:cubicBezTo>
                    <a:pt x="157406" y="15000"/>
                    <a:pt x="158343" y="16022"/>
                    <a:pt x="159622" y="16789"/>
                  </a:cubicBezTo>
                  <a:cubicBezTo>
                    <a:pt x="160900" y="17642"/>
                    <a:pt x="162349" y="17983"/>
                    <a:pt x="163968" y="17983"/>
                  </a:cubicBezTo>
                  <a:cubicBezTo>
                    <a:pt x="165502" y="17983"/>
                    <a:pt x="166951" y="17642"/>
                    <a:pt x="168229" y="16960"/>
                  </a:cubicBezTo>
                  <a:cubicBezTo>
                    <a:pt x="169507" y="16193"/>
                    <a:pt x="170530" y="15170"/>
                    <a:pt x="171297" y="13721"/>
                  </a:cubicBezTo>
                  <a:cubicBezTo>
                    <a:pt x="171979" y="12358"/>
                    <a:pt x="172320" y="10824"/>
                    <a:pt x="172320" y="9034"/>
                  </a:cubicBezTo>
                  <a:cubicBezTo>
                    <a:pt x="172320" y="7330"/>
                    <a:pt x="171979" y="5711"/>
                    <a:pt x="171297" y="4347"/>
                  </a:cubicBezTo>
                  <a:cubicBezTo>
                    <a:pt x="170615" y="2984"/>
                    <a:pt x="169678" y="1876"/>
                    <a:pt x="168399" y="1109"/>
                  </a:cubicBezTo>
                  <a:cubicBezTo>
                    <a:pt x="167036" y="342"/>
                    <a:pt x="165672" y="1"/>
                    <a:pt x="164053" y="1"/>
                  </a:cubicBezTo>
                  <a:close/>
                  <a:moveTo>
                    <a:pt x="25056" y="42100"/>
                  </a:moveTo>
                  <a:cubicBezTo>
                    <a:pt x="26249" y="42100"/>
                    <a:pt x="27272" y="42441"/>
                    <a:pt x="28209" y="42953"/>
                  </a:cubicBezTo>
                  <a:cubicBezTo>
                    <a:pt x="29061" y="43549"/>
                    <a:pt x="29828" y="44401"/>
                    <a:pt x="30254" y="45424"/>
                  </a:cubicBezTo>
                  <a:cubicBezTo>
                    <a:pt x="30766" y="46532"/>
                    <a:pt x="31021" y="47725"/>
                    <a:pt x="31021" y="49174"/>
                  </a:cubicBezTo>
                  <a:cubicBezTo>
                    <a:pt x="31021" y="51390"/>
                    <a:pt x="30425" y="53094"/>
                    <a:pt x="29317" y="54372"/>
                  </a:cubicBezTo>
                  <a:cubicBezTo>
                    <a:pt x="28209" y="55565"/>
                    <a:pt x="26760" y="56162"/>
                    <a:pt x="25056" y="56162"/>
                  </a:cubicBezTo>
                  <a:cubicBezTo>
                    <a:pt x="23351" y="56162"/>
                    <a:pt x="21903" y="55565"/>
                    <a:pt x="20795" y="54372"/>
                  </a:cubicBezTo>
                  <a:cubicBezTo>
                    <a:pt x="19687" y="53094"/>
                    <a:pt x="19090" y="51475"/>
                    <a:pt x="19090" y="49344"/>
                  </a:cubicBezTo>
                  <a:cubicBezTo>
                    <a:pt x="19090" y="46788"/>
                    <a:pt x="19687" y="44913"/>
                    <a:pt x="20880" y="43805"/>
                  </a:cubicBezTo>
                  <a:cubicBezTo>
                    <a:pt x="21903" y="42782"/>
                    <a:pt x="23096" y="42271"/>
                    <a:pt x="24459" y="42100"/>
                  </a:cubicBezTo>
                  <a:close/>
                  <a:moveTo>
                    <a:pt x="0" y="40396"/>
                  </a:moveTo>
                  <a:lnTo>
                    <a:pt x="0" y="57866"/>
                  </a:lnTo>
                  <a:lnTo>
                    <a:pt x="2301" y="57866"/>
                  </a:lnTo>
                  <a:lnTo>
                    <a:pt x="2301" y="49685"/>
                  </a:lnTo>
                  <a:lnTo>
                    <a:pt x="11335" y="49685"/>
                  </a:lnTo>
                  <a:lnTo>
                    <a:pt x="11335" y="57866"/>
                  </a:lnTo>
                  <a:lnTo>
                    <a:pt x="13636" y="57866"/>
                  </a:lnTo>
                  <a:lnTo>
                    <a:pt x="13636" y="40396"/>
                  </a:lnTo>
                  <a:lnTo>
                    <a:pt x="11335" y="40396"/>
                  </a:lnTo>
                  <a:lnTo>
                    <a:pt x="11335" y="47555"/>
                  </a:lnTo>
                  <a:lnTo>
                    <a:pt x="2301" y="47555"/>
                  </a:lnTo>
                  <a:lnTo>
                    <a:pt x="2301" y="40396"/>
                  </a:lnTo>
                  <a:close/>
                  <a:moveTo>
                    <a:pt x="25056" y="40140"/>
                  </a:moveTo>
                  <a:cubicBezTo>
                    <a:pt x="22584" y="40140"/>
                    <a:pt x="20624" y="40992"/>
                    <a:pt x="19090" y="42612"/>
                  </a:cubicBezTo>
                  <a:cubicBezTo>
                    <a:pt x="17471" y="44231"/>
                    <a:pt x="16704" y="46532"/>
                    <a:pt x="16704" y="49344"/>
                  </a:cubicBezTo>
                  <a:cubicBezTo>
                    <a:pt x="16704" y="50878"/>
                    <a:pt x="17045" y="52327"/>
                    <a:pt x="17727" y="53691"/>
                  </a:cubicBezTo>
                  <a:cubicBezTo>
                    <a:pt x="18408" y="55054"/>
                    <a:pt x="19346" y="56162"/>
                    <a:pt x="20624" y="56929"/>
                  </a:cubicBezTo>
                  <a:cubicBezTo>
                    <a:pt x="21988" y="57696"/>
                    <a:pt x="23437" y="58122"/>
                    <a:pt x="25056" y="58122"/>
                  </a:cubicBezTo>
                  <a:cubicBezTo>
                    <a:pt x="26590" y="58122"/>
                    <a:pt x="27953" y="57781"/>
                    <a:pt x="29317" y="57099"/>
                  </a:cubicBezTo>
                  <a:cubicBezTo>
                    <a:pt x="30595" y="56332"/>
                    <a:pt x="31618" y="55310"/>
                    <a:pt x="32300" y="53946"/>
                  </a:cubicBezTo>
                  <a:cubicBezTo>
                    <a:pt x="32981" y="52497"/>
                    <a:pt x="33408" y="50878"/>
                    <a:pt x="33408" y="49174"/>
                  </a:cubicBezTo>
                  <a:cubicBezTo>
                    <a:pt x="33408" y="47384"/>
                    <a:pt x="32981" y="45850"/>
                    <a:pt x="32300" y="44487"/>
                  </a:cubicBezTo>
                  <a:cubicBezTo>
                    <a:pt x="31703" y="43123"/>
                    <a:pt x="30680" y="42100"/>
                    <a:pt x="29402" y="41333"/>
                  </a:cubicBezTo>
                  <a:cubicBezTo>
                    <a:pt x="28124" y="40566"/>
                    <a:pt x="26675" y="40140"/>
                    <a:pt x="25056" y="40140"/>
                  </a:cubicBezTo>
                  <a:close/>
                  <a:moveTo>
                    <a:pt x="94938" y="54458"/>
                  </a:moveTo>
                  <a:lnTo>
                    <a:pt x="94086" y="55992"/>
                  </a:lnTo>
                  <a:lnTo>
                    <a:pt x="122806" y="72525"/>
                  </a:lnTo>
                  <a:lnTo>
                    <a:pt x="123658" y="71076"/>
                  </a:lnTo>
                  <a:lnTo>
                    <a:pt x="94938" y="54458"/>
                  </a:lnTo>
                  <a:close/>
                  <a:moveTo>
                    <a:pt x="64855" y="71758"/>
                  </a:moveTo>
                  <a:lnTo>
                    <a:pt x="64855" y="104994"/>
                  </a:lnTo>
                  <a:lnTo>
                    <a:pt x="66559" y="104994"/>
                  </a:lnTo>
                  <a:lnTo>
                    <a:pt x="66559" y="71758"/>
                  </a:lnTo>
                  <a:close/>
                  <a:moveTo>
                    <a:pt x="174365" y="100648"/>
                  </a:moveTo>
                  <a:lnTo>
                    <a:pt x="174365" y="118033"/>
                  </a:lnTo>
                  <a:lnTo>
                    <a:pt x="176666" y="118033"/>
                  </a:lnTo>
                  <a:lnTo>
                    <a:pt x="176666" y="109767"/>
                  </a:lnTo>
                  <a:lnTo>
                    <a:pt x="185700" y="109767"/>
                  </a:lnTo>
                  <a:lnTo>
                    <a:pt x="185700" y="118033"/>
                  </a:lnTo>
                  <a:lnTo>
                    <a:pt x="188001" y="118033"/>
                  </a:lnTo>
                  <a:lnTo>
                    <a:pt x="188001" y="100648"/>
                  </a:lnTo>
                  <a:lnTo>
                    <a:pt x="185700" y="100648"/>
                  </a:lnTo>
                  <a:lnTo>
                    <a:pt x="185700" y="107721"/>
                  </a:lnTo>
                  <a:lnTo>
                    <a:pt x="176666" y="107721"/>
                  </a:lnTo>
                  <a:lnTo>
                    <a:pt x="176666" y="100648"/>
                  </a:lnTo>
                  <a:close/>
                  <a:moveTo>
                    <a:pt x="191750" y="100648"/>
                  </a:moveTo>
                  <a:lnTo>
                    <a:pt x="191750" y="118033"/>
                  </a:lnTo>
                  <a:lnTo>
                    <a:pt x="193966" y="118033"/>
                  </a:lnTo>
                  <a:lnTo>
                    <a:pt x="193966" y="104312"/>
                  </a:lnTo>
                  <a:lnTo>
                    <a:pt x="203085" y="118033"/>
                  </a:lnTo>
                  <a:lnTo>
                    <a:pt x="205471" y="118033"/>
                  </a:lnTo>
                  <a:lnTo>
                    <a:pt x="205471" y="100648"/>
                  </a:lnTo>
                  <a:lnTo>
                    <a:pt x="203255" y="100648"/>
                  </a:lnTo>
                  <a:lnTo>
                    <a:pt x="203255" y="114283"/>
                  </a:lnTo>
                  <a:lnTo>
                    <a:pt x="194137" y="100648"/>
                  </a:lnTo>
                  <a:close/>
                  <a:moveTo>
                    <a:pt x="122806" y="104227"/>
                  </a:moveTo>
                  <a:lnTo>
                    <a:pt x="94086" y="120931"/>
                  </a:lnTo>
                  <a:lnTo>
                    <a:pt x="94938" y="122379"/>
                  </a:lnTo>
                  <a:lnTo>
                    <a:pt x="123658" y="105761"/>
                  </a:lnTo>
                  <a:lnTo>
                    <a:pt x="122806" y="104227"/>
                  </a:lnTo>
                  <a:close/>
                  <a:moveTo>
                    <a:pt x="209477" y="113601"/>
                  </a:moveTo>
                  <a:lnTo>
                    <a:pt x="208539" y="115135"/>
                  </a:lnTo>
                  <a:lnTo>
                    <a:pt x="224476" y="124254"/>
                  </a:lnTo>
                  <a:lnTo>
                    <a:pt x="225328" y="122805"/>
                  </a:lnTo>
                  <a:lnTo>
                    <a:pt x="209477" y="113601"/>
                  </a:lnTo>
                  <a:close/>
                  <a:moveTo>
                    <a:pt x="94427" y="49174"/>
                  </a:moveTo>
                  <a:lnTo>
                    <a:pt x="128430" y="68860"/>
                  </a:lnTo>
                  <a:lnTo>
                    <a:pt x="128430" y="107977"/>
                  </a:lnTo>
                  <a:lnTo>
                    <a:pt x="94427" y="127578"/>
                  </a:lnTo>
                  <a:lnTo>
                    <a:pt x="60593" y="107977"/>
                  </a:lnTo>
                  <a:lnTo>
                    <a:pt x="60593" y="68860"/>
                  </a:lnTo>
                  <a:lnTo>
                    <a:pt x="94427" y="49174"/>
                  </a:lnTo>
                  <a:close/>
                  <a:moveTo>
                    <a:pt x="160133" y="20198"/>
                  </a:moveTo>
                  <a:lnTo>
                    <a:pt x="163030" y="47725"/>
                  </a:lnTo>
                  <a:lnTo>
                    <a:pt x="129283" y="67326"/>
                  </a:lnTo>
                  <a:lnTo>
                    <a:pt x="94427" y="47214"/>
                  </a:lnTo>
                  <a:lnTo>
                    <a:pt x="59741" y="67326"/>
                  </a:lnTo>
                  <a:lnTo>
                    <a:pt x="35282" y="53179"/>
                  </a:lnTo>
                  <a:lnTo>
                    <a:pt x="34430" y="54713"/>
                  </a:lnTo>
                  <a:lnTo>
                    <a:pt x="58804" y="68860"/>
                  </a:lnTo>
                  <a:lnTo>
                    <a:pt x="58804" y="107977"/>
                  </a:lnTo>
                  <a:lnTo>
                    <a:pt x="33748" y="122465"/>
                  </a:lnTo>
                  <a:lnTo>
                    <a:pt x="34601" y="123999"/>
                  </a:lnTo>
                  <a:lnTo>
                    <a:pt x="59741" y="109426"/>
                  </a:lnTo>
                  <a:lnTo>
                    <a:pt x="94427" y="129538"/>
                  </a:lnTo>
                  <a:lnTo>
                    <a:pt x="130135" y="109000"/>
                  </a:lnTo>
                  <a:lnTo>
                    <a:pt x="130135" y="68860"/>
                  </a:lnTo>
                  <a:lnTo>
                    <a:pt x="164053" y="49174"/>
                  </a:lnTo>
                  <a:lnTo>
                    <a:pt x="197886" y="68860"/>
                  </a:lnTo>
                  <a:lnTo>
                    <a:pt x="197886" y="98347"/>
                  </a:lnTo>
                  <a:lnTo>
                    <a:pt x="199591" y="98347"/>
                  </a:lnTo>
                  <a:lnTo>
                    <a:pt x="199591" y="67752"/>
                  </a:lnTo>
                  <a:lnTo>
                    <a:pt x="164991" y="47725"/>
                  </a:lnTo>
                  <a:lnTo>
                    <a:pt x="167888" y="20198"/>
                  </a:lnTo>
                  <a:close/>
                  <a:moveTo>
                    <a:pt x="25056" y="122379"/>
                  </a:moveTo>
                  <a:cubicBezTo>
                    <a:pt x="26249" y="122379"/>
                    <a:pt x="27272" y="122635"/>
                    <a:pt x="28209" y="123232"/>
                  </a:cubicBezTo>
                  <a:cubicBezTo>
                    <a:pt x="29061" y="123828"/>
                    <a:pt x="29828" y="124595"/>
                    <a:pt x="30254" y="125703"/>
                  </a:cubicBezTo>
                  <a:cubicBezTo>
                    <a:pt x="30766" y="126726"/>
                    <a:pt x="31021" y="128004"/>
                    <a:pt x="31021" y="129453"/>
                  </a:cubicBezTo>
                  <a:cubicBezTo>
                    <a:pt x="31021" y="131669"/>
                    <a:pt x="30425" y="133373"/>
                    <a:pt x="29317" y="134566"/>
                  </a:cubicBezTo>
                  <a:cubicBezTo>
                    <a:pt x="28209" y="135759"/>
                    <a:pt x="26760" y="136441"/>
                    <a:pt x="25056" y="136441"/>
                  </a:cubicBezTo>
                  <a:cubicBezTo>
                    <a:pt x="23351" y="136441"/>
                    <a:pt x="21903" y="135844"/>
                    <a:pt x="20795" y="134566"/>
                  </a:cubicBezTo>
                  <a:cubicBezTo>
                    <a:pt x="19687" y="133373"/>
                    <a:pt x="19090" y="131754"/>
                    <a:pt x="19090" y="129623"/>
                  </a:cubicBezTo>
                  <a:cubicBezTo>
                    <a:pt x="19090" y="127067"/>
                    <a:pt x="19687" y="125192"/>
                    <a:pt x="20880" y="124084"/>
                  </a:cubicBezTo>
                  <a:cubicBezTo>
                    <a:pt x="22073" y="122891"/>
                    <a:pt x="23437" y="122379"/>
                    <a:pt x="25056" y="122379"/>
                  </a:cubicBezTo>
                  <a:close/>
                  <a:moveTo>
                    <a:pt x="0" y="120675"/>
                  </a:moveTo>
                  <a:lnTo>
                    <a:pt x="0" y="138060"/>
                  </a:lnTo>
                  <a:lnTo>
                    <a:pt x="2301" y="138060"/>
                  </a:lnTo>
                  <a:lnTo>
                    <a:pt x="2301" y="129879"/>
                  </a:lnTo>
                  <a:lnTo>
                    <a:pt x="11335" y="129879"/>
                  </a:lnTo>
                  <a:lnTo>
                    <a:pt x="11335" y="138060"/>
                  </a:lnTo>
                  <a:lnTo>
                    <a:pt x="13636" y="138060"/>
                  </a:lnTo>
                  <a:lnTo>
                    <a:pt x="13636" y="120675"/>
                  </a:lnTo>
                  <a:lnTo>
                    <a:pt x="11335" y="120675"/>
                  </a:lnTo>
                  <a:lnTo>
                    <a:pt x="11335" y="127834"/>
                  </a:lnTo>
                  <a:lnTo>
                    <a:pt x="2301" y="127834"/>
                  </a:lnTo>
                  <a:lnTo>
                    <a:pt x="2301" y="120675"/>
                  </a:lnTo>
                  <a:close/>
                  <a:moveTo>
                    <a:pt x="244332" y="120675"/>
                  </a:moveTo>
                  <a:lnTo>
                    <a:pt x="244332" y="138060"/>
                  </a:lnTo>
                  <a:lnTo>
                    <a:pt x="246633" y="138060"/>
                  </a:lnTo>
                  <a:lnTo>
                    <a:pt x="246633" y="129879"/>
                  </a:lnTo>
                  <a:lnTo>
                    <a:pt x="255582" y="129879"/>
                  </a:lnTo>
                  <a:lnTo>
                    <a:pt x="255582" y="138060"/>
                  </a:lnTo>
                  <a:lnTo>
                    <a:pt x="257883" y="138060"/>
                  </a:lnTo>
                  <a:lnTo>
                    <a:pt x="257883" y="120675"/>
                  </a:lnTo>
                  <a:lnTo>
                    <a:pt x="255582" y="120675"/>
                  </a:lnTo>
                  <a:lnTo>
                    <a:pt x="255582" y="127834"/>
                  </a:lnTo>
                  <a:lnTo>
                    <a:pt x="246633" y="127834"/>
                  </a:lnTo>
                  <a:lnTo>
                    <a:pt x="246633" y="120675"/>
                  </a:lnTo>
                  <a:close/>
                  <a:moveTo>
                    <a:pt x="25056" y="120419"/>
                  </a:moveTo>
                  <a:cubicBezTo>
                    <a:pt x="22584" y="120419"/>
                    <a:pt x="20624" y="121186"/>
                    <a:pt x="19090" y="122891"/>
                  </a:cubicBezTo>
                  <a:cubicBezTo>
                    <a:pt x="17471" y="124510"/>
                    <a:pt x="16704" y="126726"/>
                    <a:pt x="16704" y="129623"/>
                  </a:cubicBezTo>
                  <a:cubicBezTo>
                    <a:pt x="16704" y="131157"/>
                    <a:pt x="17045" y="132606"/>
                    <a:pt x="17727" y="133970"/>
                  </a:cubicBezTo>
                  <a:cubicBezTo>
                    <a:pt x="18408" y="135333"/>
                    <a:pt x="19346" y="136441"/>
                    <a:pt x="20624" y="137208"/>
                  </a:cubicBezTo>
                  <a:cubicBezTo>
                    <a:pt x="21988" y="137975"/>
                    <a:pt x="23437" y="138401"/>
                    <a:pt x="25056" y="138401"/>
                  </a:cubicBezTo>
                  <a:cubicBezTo>
                    <a:pt x="26590" y="138401"/>
                    <a:pt x="27953" y="137975"/>
                    <a:pt x="29317" y="137293"/>
                  </a:cubicBezTo>
                  <a:cubicBezTo>
                    <a:pt x="30595" y="136611"/>
                    <a:pt x="31618" y="135504"/>
                    <a:pt x="32300" y="134140"/>
                  </a:cubicBezTo>
                  <a:cubicBezTo>
                    <a:pt x="32981" y="132776"/>
                    <a:pt x="33408" y="131157"/>
                    <a:pt x="33408" y="129453"/>
                  </a:cubicBezTo>
                  <a:cubicBezTo>
                    <a:pt x="33408" y="127663"/>
                    <a:pt x="32981" y="126129"/>
                    <a:pt x="32300" y="124766"/>
                  </a:cubicBezTo>
                  <a:cubicBezTo>
                    <a:pt x="31703" y="123402"/>
                    <a:pt x="30680" y="122294"/>
                    <a:pt x="29402" y="121527"/>
                  </a:cubicBezTo>
                  <a:cubicBezTo>
                    <a:pt x="28124" y="120760"/>
                    <a:pt x="26675" y="120419"/>
                    <a:pt x="25056" y="120419"/>
                  </a:cubicBezTo>
                  <a:close/>
                  <a:moveTo>
                    <a:pt x="234191" y="120419"/>
                  </a:moveTo>
                  <a:cubicBezTo>
                    <a:pt x="232657" y="120419"/>
                    <a:pt x="231293" y="120760"/>
                    <a:pt x="230015" y="121442"/>
                  </a:cubicBezTo>
                  <a:cubicBezTo>
                    <a:pt x="228737" y="122124"/>
                    <a:pt x="227714" y="123146"/>
                    <a:pt x="227032" y="124510"/>
                  </a:cubicBezTo>
                  <a:cubicBezTo>
                    <a:pt x="226351" y="125873"/>
                    <a:pt x="226010" y="127407"/>
                    <a:pt x="226010" y="129282"/>
                  </a:cubicBezTo>
                  <a:cubicBezTo>
                    <a:pt x="226010" y="130902"/>
                    <a:pt x="226351" y="132436"/>
                    <a:pt x="226947" y="133884"/>
                  </a:cubicBezTo>
                  <a:cubicBezTo>
                    <a:pt x="227544" y="135333"/>
                    <a:pt x="228481" y="136441"/>
                    <a:pt x="229589" y="137208"/>
                  </a:cubicBezTo>
                  <a:cubicBezTo>
                    <a:pt x="230782" y="137975"/>
                    <a:pt x="232316" y="138401"/>
                    <a:pt x="234191" y="138401"/>
                  </a:cubicBezTo>
                  <a:cubicBezTo>
                    <a:pt x="235981" y="138401"/>
                    <a:pt x="237515" y="137890"/>
                    <a:pt x="238793" y="136867"/>
                  </a:cubicBezTo>
                  <a:cubicBezTo>
                    <a:pt x="239986" y="135930"/>
                    <a:pt x="240924" y="134481"/>
                    <a:pt x="241350" y="132606"/>
                  </a:cubicBezTo>
                  <a:lnTo>
                    <a:pt x="239049" y="132009"/>
                  </a:lnTo>
                  <a:cubicBezTo>
                    <a:pt x="238793" y="133458"/>
                    <a:pt x="238196" y="134566"/>
                    <a:pt x="237259" y="135333"/>
                  </a:cubicBezTo>
                  <a:cubicBezTo>
                    <a:pt x="236407" y="136015"/>
                    <a:pt x="235299" y="136441"/>
                    <a:pt x="234021" y="136441"/>
                  </a:cubicBezTo>
                  <a:cubicBezTo>
                    <a:pt x="232913" y="136441"/>
                    <a:pt x="231975" y="136185"/>
                    <a:pt x="231038" y="135589"/>
                  </a:cubicBezTo>
                  <a:cubicBezTo>
                    <a:pt x="230186" y="135077"/>
                    <a:pt x="229504" y="134225"/>
                    <a:pt x="229078" y="133117"/>
                  </a:cubicBezTo>
                  <a:cubicBezTo>
                    <a:pt x="228652" y="132009"/>
                    <a:pt x="228396" y="130731"/>
                    <a:pt x="228396" y="129282"/>
                  </a:cubicBezTo>
                  <a:cubicBezTo>
                    <a:pt x="228396" y="128089"/>
                    <a:pt x="228566" y="126981"/>
                    <a:pt x="228992" y="125873"/>
                  </a:cubicBezTo>
                  <a:cubicBezTo>
                    <a:pt x="229333" y="124851"/>
                    <a:pt x="229930" y="123999"/>
                    <a:pt x="230867" y="123317"/>
                  </a:cubicBezTo>
                  <a:cubicBezTo>
                    <a:pt x="231720" y="122635"/>
                    <a:pt x="232827" y="122379"/>
                    <a:pt x="234191" y="122379"/>
                  </a:cubicBezTo>
                  <a:cubicBezTo>
                    <a:pt x="235299" y="122379"/>
                    <a:pt x="236322" y="122635"/>
                    <a:pt x="237089" y="123232"/>
                  </a:cubicBezTo>
                  <a:cubicBezTo>
                    <a:pt x="237856" y="123828"/>
                    <a:pt x="238452" y="124680"/>
                    <a:pt x="238878" y="125959"/>
                  </a:cubicBezTo>
                  <a:lnTo>
                    <a:pt x="241094" y="125447"/>
                  </a:lnTo>
                  <a:cubicBezTo>
                    <a:pt x="240583" y="123828"/>
                    <a:pt x="239816" y="122635"/>
                    <a:pt x="238623" y="121698"/>
                  </a:cubicBezTo>
                  <a:cubicBezTo>
                    <a:pt x="237429" y="120845"/>
                    <a:pt x="235981" y="120419"/>
                    <a:pt x="234191" y="120419"/>
                  </a:cubicBezTo>
                  <a:close/>
                  <a:moveTo>
                    <a:pt x="263678" y="129538"/>
                  </a:moveTo>
                  <a:cubicBezTo>
                    <a:pt x="262570" y="129538"/>
                    <a:pt x="261718" y="129879"/>
                    <a:pt x="261036" y="130475"/>
                  </a:cubicBezTo>
                  <a:cubicBezTo>
                    <a:pt x="260354" y="131072"/>
                    <a:pt x="259928" y="131839"/>
                    <a:pt x="259672" y="132947"/>
                  </a:cubicBezTo>
                  <a:lnTo>
                    <a:pt x="261292" y="133203"/>
                  </a:lnTo>
                  <a:cubicBezTo>
                    <a:pt x="261462" y="132436"/>
                    <a:pt x="261718" y="131839"/>
                    <a:pt x="262144" y="131413"/>
                  </a:cubicBezTo>
                  <a:cubicBezTo>
                    <a:pt x="262485" y="131072"/>
                    <a:pt x="263081" y="130902"/>
                    <a:pt x="263678" y="130902"/>
                  </a:cubicBezTo>
                  <a:cubicBezTo>
                    <a:pt x="264274" y="130902"/>
                    <a:pt x="264786" y="131072"/>
                    <a:pt x="265212" y="131413"/>
                  </a:cubicBezTo>
                  <a:cubicBezTo>
                    <a:pt x="265638" y="131839"/>
                    <a:pt x="265808" y="132350"/>
                    <a:pt x="265808" y="132947"/>
                  </a:cubicBezTo>
                  <a:cubicBezTo>
                    <a:pt x="265808" y="133629"/>
                    <a:pt x="265553" y="134140"/>
                    <a:pt x="264956" y="134566"/>
                  </a:cubicBezTo>
                  <a:cubicBezTo>
                    <a:pt x="264445" y="134907"/>
                    <a:pt x="263848" y="135077"/>
                    <a:pt x="263167" y="135077"/>
                  </a:cubicBezTo>
                  <a:lnTo>
                    <a:pt x="262911" y="135077"/>
                  </a:lnTo>
                  <a:lnTo>
                    <a:pt x="262740" y="136441"/>
                  </a:lnTo>
                  <a:cubicBezTo>
                    <a:pt x="263167" y="136356"/>
                    <a:pt x="263507" y="136271"/>
                    <a:pt x="263848" y="136271"/>
                  </a:cubicBezTo>
                  <a:cubicBezTo>
                    <a:pt x="264615" y="136271"/>
                    <a:pt x="265212" y="136526"/>
                    <a:pt x="265638" y="137038"/>
                  </a:cubicBezTo>
                  <a:cubicBezTo>
                    <a:pt x="266149" y="137464"/>
                    <a:pt x="266405" y="138060"/>
                    <a:pt x="266405" y="138827"/>
                  </a:cubicBezTo>
                  <a:cubicBezTo>
                    <a:pt x="266405" y="139594"/>
                    <a:pt x="266149" y="140276"/>
                    <a:pt x="265638" y="140787"/>
                  </a:cubicBezTo>
                  <a:cubicBezTo>
                    <a:pt x="265127" y="141299"/>
                    <a:pt x="264445" y="141554"/>
                    <a:pt x="263678" y="141554"/>
                  </a:cubicBezTo>
                  <a:cubicBezTo>
                    <a:pt x="263081" y="141554"/>
                    <a:pt x="262485" y="141299"/>
                    <a:pt x="262059" y="140958"/>
                  </a:cubicBezTo>
                  <a:cubicBezTo>
                    <a:pt x="261633" y="140532"/>
                    <a:pt x="261292" y="139850"/>
                    <a:pt x="261121" y="138998"/>
                  </a:cubicBezTo>
                  <a:lnTo>
                    <a:pt x="259587" y="139168"/>
                  </a:lnTo>
                  <a:cubicBezTo>
                    <a:pt x="259672" y="140276"/>
                    <a:pt x="260099" y="141128"/>
                    <a:pt x="260866" y="141810"/>
                  </a:cubicBezTo>
                  <a:cubicBezTo>
                    <a:pt x="261633" y="142492"/>
                    <a:pt x="262570" y="142833"/>
                    <a:pt x="263678" y="142833"/>
                  </a:cubicBezTo>
                  <a:cubicBezTo>
                    <a:pt x="264956" y="142833"/>
                    <a:pt x="266064" y="142492"/>
                    <a:pt x="266831" y="141639"/>
                  </a:cubicBezTo>
                  <a:cubicBezTo>
                    <a:pt x="267683" y="140872"/>
                    <a:pt x="268109" y="139935"/>
                    <a:pt x="268109" y="138742"/>
                  </a:cubicBezTo>
                  <a:cubicBezTo>
                    <a:pt x="268109" y="137890"/>
                    <a:pt x="267939" y="137208"/>
                    <a:pt x="267428" y="136697"/>
                  </a:cubicBezTo>
                  <a:cubicBezTo>
                    <a:pt x="267002" y="136100"/>
                    <a:pt x="266405" y="135759"/>
                    <a:pt x="265638" y="135589"/>
                  </a:cubicBezTo>
                  <a:cubicBezTo>
                    <a:pt x="266235" y="135333"/>
                    <a:pt x="266661" y="134907"/>
                    <a:pt x="267002" y="134481"/>
                  </a:cubicBezTo>
                  <a:cubicBezTo>
                    <a:pt x="267342" y="133970"/>
                    <a:pt x="267428" y="133543"/>
                    <a:pt x="267428" y="132947"/>
                  </a:cubicBezTo>
                  <a:cubicBezTo>
                    <a:pt x="267428" y="132350"/>
                    <a:pt x="267257" y="131754"/>
                    <a:pt x="267002" y="131242"/>
                  </a:cubicBezTo>
                  <a:cubicBezTo>
                    <a:pt x="266661" y="130731"/>
                    <a:pt x="266235" y="130305"/>
                    <a:pt x="265638" y="130049"/>
                  </a:cubicBezTo>
                  <a:cubicBezTo>
                    <a:pt x="265041" y="129708"/>
                    <a:pt x="264360" y="129538"/>
                    <a:pt x="263678" y="129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 txBox="1"/>
            <p:nvPr/>
          </p:nvSpPr>
          <p:spPr>
            <a:xfrm>
              <a:off x="5442425" y="2994500"/>
              <a:ext cx="2637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Adrenaline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 protein-based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hormone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that increases the heart rate, as well as having a number of other wider effects on the body.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BC1D627-835E-7147-97CF-FEE3759B499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FB3B0B-04AE-5547-ECBF-D7841C8D16A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5A590-D6C4-F349-D403-DD21F165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869AC2-2D3A-46F6-B267-7D909AA93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Heart Disease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1" name="Google Shape;45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2.67</a:t>
            </a:r>
            <a:endParaRPr sz="1600">
              <a:solidFill>
                <a:srgbClr val="4A86E8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Char char="○"/>
            </a:pPr>
            <a:r>
              <a:rPr lang="en" sz="1200">
                <a:solidFill>
                  <a:srgbClr val="4A86E8"/>
                </a:solidFill>
              </a:rPr>
              <a:t>Understand how factors may increase the risk of developing coronary heart disease.</a:t>
            </a:r>
            <a:endParaRPr sz="12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As a muscle, the heart requires </a:t>
            </a:r>
            <a:r>
              <a:rPr lang="en" sz="1600" b="1">
                <a:solidFill>
                  <a:srgbClr val="B7B7B7"/>
                </a:solidFill>
              </a:rPr>
              <a:t>its own </a:t>
            </a:r>
            <a:r>
              <a:rPr lang="en" sz="1600">
                <a:solidFill>
                  <a:srgbClr val="B7B7B7"/>
                </a:solidFill>
              </a:rPr>
              <a:t>oxygen supply.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Oxygen is provided to the heart by the </a:t>
            </a:r>
            <a:r>
              <a:rPr lang="en" sz="1600" b="1">
                <a:solidFill>
                  <a:srgbClr val="B7B7B7"/>
                </a:solidFill>
              </a:rPr>
              <a:t>coronary arteries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coronary arteries are </a:t>
            </a:r>
            <a:r>
              <a:rPr lang="en" sz="1600" b="1">
                <a:solidFill>
                  <a:srgbClr val="B7B7B7"/>
                </a:solidFill>
              </a:rPr>
              <a:t>easily blocked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Fatty substances including </a:t>
            </a:r>
            <a:r>
              <a:rPr lang="en" sz="1200" b="1">
                <a:solidFill>
                  <a:srgbClr val="B7B7B7"/>
                </a:solidFill>
              </a:rPr>
              <a:t>cholesterol</a:t>
            </a:r>
            <a:r>
              <a:rPr lang="en" sz="1200">
                <a:solidFill>
                  <a:srgbClr val="B7B7B7"/>
                </a:solidFill>
              </a:rPr>
              <a:t> can deposit on the walls of the coronary arteries.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Deposits of cholesterol can harden to form </a:t>
            </a:r>
            <a:r>
              <a:rPr lang="en" sz="1600" b="1">
                <a:solidFill>
                  <a:srgbClr val="B7B7B7"/>
                </a:solidFill>
              </a:rPr>
              <a:t>plaque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Plaque</a:t>
            </a:r>
            <a:r>
              <a:rPr lang="en" sz="1200" b="1">
                <a:solidFill>
                  <a:srgbClr val="B7B7B7"/>
                </a:solidFill>
              </a:rPr>
              <a:t> </a:t>
            </a:r>
            <a:r>
              <a:rPr lang="en" sz="1200">
                <a:solidFill>
                  <a:srgbClr val="B7B7B7"/>
                </a:solidFill>
              </a:rPr>
              <a:t>can </a:t>
            </a:r>
            <a:r>
              <a:rPr lang="en" sz="1200" b="1">
                <a:solidFill>
                  <a:srgbClr val="B7B7B7"/>
                </a:solidFill>
              </a:rPr>
              <a:t>cut off the blood supply</a:t>
            </a:r>
            <a:r>
              <a:rPr lang="en" sz="1200">
                <a:solidFill>
                  <a:srgbClr val="B7B7B7"/>
                </a:solidFill>
              </a:rPr>
              <a:t> to the cardiac muscle.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symptoms associated with plaque buildup are referred to as </a:t>
            </a:r>
            <a:r>
              <a:rPr lang="en" sz="1600" b="1">
                <a:solidFill>
                  <a:srgbClr val="B7B7B7"/>
                </a:solidFill>
              </a:rPr>
              <a:t>coronary heart disease </a:t>
            </a:r>
            <a:r>
              <a:rPr lang="en" sz="1600">
                <a:solidFill>
                  <a:srgbClr val="B7B7B7"/>
                </a:solidFill>
              </a:rPr>
              <a:t>(</a:t>
            </a:r>
            <a:r>
              <a:rPr lang="en" sz="1600" b="1">
                <a:solidFill>
                  <a:srgbClr val="B7B7B7"/>
                </a:solidFill>
              </a:rPr>
              <a:t>CHD</a:t>
            </a:r>
            <a:r>
              <a:rPr lang="en" sz="1600">
                <a:solidFill>
                  <a:srgbClr val="B7B7B7"/>
                </a:solidFill>
              </a:rPr>
              <a:t>).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In severe cases CHD can lead to a </a:t>
            </a:r>
            <a:r>
              <a:rPr lang="en" sz="1600" b="1">
                <a:solidFill>
                  <a:srgbClr val="B7B7B7"/>
                </a:solidFill>
              </a:rPr>
              <a:t>heart attack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452" name="Google Shape;45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453" name="Google Shape;453;p38"/>
          <p:cNvGrpSpPr/>
          <p:nvPr/>
        </p:nvGrpSpPr>
        <p:grpSpPr>
          <a:xfrm rot="5400000">
            <a:off x="5393161" y="2320578"/>
            <a:ext cx="2797989" cy="1080189"/>
            <a:chOff x="158000" y="1277400"/>
            <a:chExt cx="7196475" cy="3000525"/>
          </a:xfrm>
        </p:grpSpPr>
        <p:sp>
          <p:nvSpPr>
            <p:cNvPr id="454" name="Google Shape;454;p38"/>
            <p:cNvSpPr/>
            <p:nvPr/>
          </p:nvSpPr>
          <p:spPr>
            <a:xfrm>
              <a:off x="278175" y="1503200"/>
              <a:ext cx="6364850" cy="2426975"/>
            </a:xfrm>
            <a:custGeom>
              <a:avLst/>
              <a:gdLst/>
              <a:ahLst/>
              <a:cxnLst/>
              <a:rect l="l" t="t" r="r" b="b"/>
              <a:pathLst>
                <a:path w="254594" h="97079" extrusionOk="0">
                  <a:moveTo>
                    <a:pt x="218659" y="0"/>
                  </a:moveTo>
                  <a:cubicBezTo>
                    <a:pt x="207467" y="0"/>
                    <a:pt x="196181" y="1619"/>
                    <a:pt x="185337" y="4856"/>
                  </a:cubicBezTo>
                  <a:cubicBezTo>
                    <a:pt x="184693" y="8560"/>
                    <a:pt x="181864" y="10807"/>
                    <a:pt x="177113" y="10807"/>
                  </a:cubicBezTo>
                  <a:cubicBezTo>
                    <a:pt x="176612" y="10807"/>
                    <a:pt x="176089" y="10782"/>
                    <a:pt x="175545" y="10731"/>
                  </a:cubicBezTo>
                  <a:cubicBezTo>
                    <a:pt x="175395" y="11182"/>
                    <a:pt x="175371" y="13283"/>
                    <a:pt x="173653" y="13283"/>
                  </a:cubicBezTo>
                  <a:cubicBezTo>
                    <a:pt x="173336" y="13283"/>
                    <a:pt x="172962" y="13212"/>
                    <a:pt x="172519" y="13046"/>
                  </a:cubicBezTo>
                  <a:cubicBezTo>
                    <a:pt x="171630" y="14082"/>
                    <a:pt x="168523" y="17830"/>
                    <a:pt x="164223" y="17830"/>
                  </a:cubicBezTo>
                  <a:cubicBezTo>
                    <a:pt x="163355" y="17830"/>
                    <a:pt x="162438" y="17677"/>
                    <a:pt x="161480" y="17318"/>
                  </a:cubicBezTo>
                  <a:lnTo>
                    <a:pt x="161480" y="17318"/>
                  </a:lnTo>
                  <a:cubicBezTo>
                    <a:pt x="162014" y="18921"/>
                    <a:pt x="161124" y="23194"/>
                    <a:pt x="155427" y="23372"/>
                  </a:cubicBezTo>
                  <a:cubicBezTo>
                    <a:pt x="156238" y="25480"/>
                    <a:pt x="152913" y="30099"/>
                    <a:pt x="146395" y="30099"/>
                  </a:cubicBezTo>
                  <a:cubicBezTo>
                    <a:pt x="145756" y="30099"/>
                    <a:pt x="145087" y="30054"/>
                    <a:pt x="144389" y="29959"/>
                  </a:cubicBezTo>
                  <a:lnTo>
                    <a:pt x="144389" y="29959"/>
                  </a:lnTo>
                  <a:cubicBezTo>
                    <a:pt x="145039" y="33699"/>
                    <a:pt x="142125" y="36994"/>
                    <a:pt x="138495" y="36994"/>
                  </a:cubicBezTo>
                  <a:cubicBezTo>
                    <a:pt x="138151" y="36994"/>
                    <a:pt x="137800" y="36964"/>
                    <a:pt x="137445" y="36902"/>
                  </a:cubicBezTo>
                  <a:cubicBezTo>
                    <a:pt x="135875" y="40436"/>
                    <a:pt x="130650" y="42237"/>
                    <a:pt x="127001" y="42237"/>
                  </a:cubicBezTo>
                  <a:cubicBezTo>
                    <a:pt x="125686" y="42237"/>
                    <a:pt x="124575" y="42003"/>
                    <a:pt x="123914" y="41531"/>
                  </a:cubicBezTo>
                  <a:cubicBezTo>
                    <a:pt x="121867" y="43312"/>
                    <a:pt x="118618" y="44380"/>
                    <a:pt x="115636" y="44380"/>
                  </a:cubicBezTo>
                  <a:cubicBezTo>
                    <a:pt x="112653" y="44380"/>
                    <a:pt x="109938" y="43312"/>
                    <a:pt x="108959" y="40819"/>
                  </a:cubicBezTo>
                  <a:cubicBezTo>
                    <a:pt x="108073" y="41595"/>
                    <a:pt x="104911" y="42991"/>
                    <a:pt x="102049" y="42991"/>
                  </a:cubicBezTo>
                  <a:cubicBezTo>
                    <a:pt x="100311" y="42991"/>
                    <a:pt x="98684" y="42477"/>
                    <a:pt x="97743" y="40997"/>
                  </a:cubicBezTo>
                  <a:cubicBezTo>
                    <a:pt x="96571" y="42001"/>
                    <a:pt x="95124" y="42494"/>
                    <a:pt x="93661" y="42494"/>
                  </a:cubicBezTo>
                  <a:cubicBezTo>
                    <a:pt x="92011" y="42494"/>
                    <a:pt x="90340" y="41868"/>
                    <a:pt x="89019" y="40641"/>
                  </a:cubicBezTo>
                  <a:cubicBezTo>
                    <a:pt x="53234" y="53994"/>
                    <a:pt x="33471" y="56486"/>
                    <a:pt x="33471" y="56486"/>
                  </a:cubicBezTo>
                  <a:lnTo>
                    <a:pt x="27952" y="57199"/>
                  </a:lnTo>
                  <a:cubicBezTo>
                    <a:pt x="25411" y="53910"/>
                    <a:pt x="21488" y="52001"/>
                    <a:pt x="17450" y="52001"/>
                  </a:cubicBezTo>
                  <a:cubicBezTo>
                    <a:pt x="16679" y="52001"/>
                    <a:pt x="15904" y="52071"/>
                    <a:pt x="15134" y="52214"/>
                  </a:cubicBezTo>
                  <a:cubicBezTo>
                    <a:pt x="5698" y="54172"/>
                    <a:pt x="0" y="71085"/>
                    <a:pt x="7300" y="91026"/>
                  </a:cubicBezTo>
                  <a:cubicBezTo>
                    <a:pt x="8190" y="93162"/>
                    <a:pt x="9614" y="95298"/>
                    <a:pt x="11395" y="97079"/>
                  </a:cubicBezTo>
                  <a:cubicBezTo>
                    <a:pt x="10683" y="94586"/>
                    <a:pt x="12107" y="91738"/>
                    <a:pt x="14599" y="91026"/>
                  </a:cubicBezTo>
                  <a:cubicBezTo>
                    <a:pt x="13557" y="85216"/>
                    <a:pt x="17998" y="83146"/>
                    <a:pt x="22500" y="83146"/>
                  </a:cubicBezTo>
                  <a:cubicBezTo>
                    <a:pt x="23379" y="83146"/>
                    <a:pt x="24260" y="83225"/>
                    <a:pt x="25104" y="83370"/>
                  </a:cubicBezTo>
                  <a:cubicBezTo>
                    <a:pt x="25104" y="83370"/>
                    <a:pt x="27606" y="81225"/>
                    <a:pt x="30467" y="81225"/>
                  </a:cubicBezTo>
                  <a:cubicBezTo>
                    <a:pt x="31102" y="81225"/>
                    <a:pt x="31756" y="81331"/>
                    <a:pt x="32403" y="81590"/>
                  </a:cubicBezTo>
                  <a:cubicBezTo>
                    <a:pt x="33087" y="80223"/>
                    <a:pt x="34557" y="79695"/>
                    <a:pt x="36200" y="79695"/>
                  </a:cubicBezTo>
                  <a:cubicBezTo>
                    <a:pt x="38838" y="79695"/>
                    <a:pt x="41920" y="81054"/>
                    <a:pt x="42907" y="82480"/>
                  </a:cubicBezTo>
                  <a:cubicBezTo>
                    <a:pt x="43563" y="82026"/>
                    <a:pt x="44161" y="81858"/>
                    <a:pt x="44710" y="81858"/>
                  </a:cubicBezTo>
                  <a:cubicBezTo>
                    <a:pt x="46101" y="81858"/>
                    <a:pt x="47177" y="82937"/>
                    <a:pt x="48070" y="83192"/>
                  </a:cubicBezTo>
                  <a:cubicBezTo>
                    <a:pt x="48757" y="79299"/>
                    <a:pt x="53274" y="76878"/>
                    <a:pt x="57784" y="76878"/>
                  </a:cubicBezTo>
                  <a:cubicBezTo>
                    <a:pt x="60286" y="76878"/>
                    <a:pt x="62786" y="77623"/>
                    <a:pt x="64628" y="79275"/>
                  </a:cubicBezTo>
                  <a:cubicBezTo>
                    <a:pt x="66006" y="77685"/>
                    <a:pt x="67889" y="76852"/>
                    <a:pt x="69789" y="76852"/>
                  </a:cubicBezTo>
                  <a:cubicBezTo>
                    <a:pt x="71079" y="76852"/>
                    <a:pt x="72377" y="77237"/>
                    <a:pt x="73530" y="78029"/>
                  </a:cubicBezTo>
                  <a:cubicBezTo>
                    <a:pt x="74868" y="74117"/>
                    <a:pt x="78052" y="72884"/>
                    <a:pt x="81085" y="72884"/>
                  </a:cubicBezTo>
                  <a:cubicBezTo>
                    <a:pt x="83297" y="72884"/>
                    <a:pt x="85428" y="73539"/>
                    <a:pt x="86705" y="74290"/>
                  </a:cubicBezTo>
                  <a:cubicBezTo>
                    <a:pt x="88087" y="72999"/>
                    <a:pt x="89852" y="72329"/>
                    <a:pt x="91628" y="72329"/>
                  </a:cubicBezTo>
                  <a:cubicBezTo>
                    <a:pt x="93282" y="72329"/>
                    <a:pt x="94945" y="72910"/>
                    <a:pt x="96319" y="74112"/>
                  </a:cubicBezTo>
                  <a:cubicBezTo>
                    <a:pt x="97097" y="70347"/>
                    <a:pt x="100622" y="69328"/>
                    <a:pt x="102957" y="69328"/>
                  </a:cubicBezTo>
                  <a:cubicBezTo>
                    <a:pt x="103824" y="69328"/>
                    <a:pt x="104527" y="69468"/>
                    <a:pt x="104864" y="69661"/>
                  </a:cubicBezTo>
                  <a:cubicBezTo>
                    <a:pt x="104561" y="65563"/>
                    <a:pt x="109562" y="63018"/>
                    <a:pt x="113250" y="63018"/>
                  </a:cubicBezTo>
                  <a:cubicBezTo>
                    <a:pt x="113888" y="63018"/>
                    <a:pt x="114487" y="63094"/>
                    <a:pt x="115012" y="63252"/>
                  </a:cubicBezTo>
                  <a:cubicBezTo>
                    <a:pt x="116350" y="56861"/>
                    <a:pt x="124883" y="53200"/>
                    <a:pt x="130773" y="53200"/>
                  </a:cubicBezTo>
                  <a:cubicBezTo>
                    <a:pt x="131939" y="53200"/>
                    <a:pt x="133002" y="53344"/>
                    <a:pt x="133884" y="53638"/>
                  </a:cubicBezTo>
                  <a:cubicBezTo>
                    <a:pt x="135636" y="51213"/>
                    <a:pt x="138407" y="49807"/>
                    <a:pt x="141272" y="49807"/>
                  </a:cubicBezTo>
                  <a:cubicBezTo>
                    <a:pt x="142193" y="49807"/>
                    <a:pt x="143123" y="49952"/>
                    <a:pt x="144033" y="50255"/>
                  </a:cubicBezTo>
                  <a:cubicBezTo>
                    <a:pt x="145309" y="48158"/>
                    <a:pt x="149248" y="46714"/>
                    <a:pt x="153218" y="46714"/>
                  </a:cubicBezTo>
                  <a:cubicBezTo>
                    <a:pt x="156999" y="46714"/>
                    <a:pt x="160807" y="48023"/>
                    <a:pt x="162370" y="51323"/>
                  </a:cubicBezTo>
                  <a:cubicBezTo>
                    <a:pt x="164245" y="49918"/>
                    <a:pt x="166019" y="49342"/>
                    <a:pt x="167569" y="49342"/>
                  </a:cubicBezTo>
                  <a:cubicBezTo>
                    <a:pt x="170141" y="49342"/>
                    <a:pt x="172097" y="50926"/>
                    <a:pt x="172875" y="52926"/>
                  </a:cubicBezTo>
                  <a:cubicBezTo>
                    <a:pt x="186584" y="47229"/>
                    <a:pt x="201183" y="44024"/>
                    <a:pt x="215960" y="43490"/>
                  </a:cubicBezTo>
                  <a:lnTo>
                    <a:pt x="220055" y="43312"/>
                  </a:lnTo>
                  <a:cubicBezTo>
                    <a:pt x="220346" y="41563"/>
                    <a:pt x="221473" y="37905"/>
                    <a:pt x="226266" y="37905"/>
                  </a:cubicBezTo>
                  <a:cubicBezTo>
                    <a:pt x="227329" y="37905"/>
                    <a:pt x="228571" y="38085"/>
                    <a:pt x="230025" y="38505"/>
                  </a:cubicBezTo>
                  <a:cubicBezTo>
                    <a:pt x="231699" y="36042"/>
                    <a:pt x="233537" y="35324"/>
                    <a:pt x="235237" y="35324"/>
                  </a:cubicBezTo>
                  <a:cubicBezTo>
                    <a:pt x="236610" y="35324"/>
                    <a:pt x="237892" y="35793"/>
                    <a:pt x="238927" y="36190"/>
                  </a:cubicBezTo>
                  <a:cubicBezTo>
                    <a:pt x="238578" y="31310"/>
                    <a:pt x="242324" y="28326"/>
                    <a:pt x="245909" y="28326"/>
                  </a:cubicBezTo>
                  <a:cubicBezTo>
                    <a:pt x="247817" y="28326"/>
                    <a:pt x="249680" y="29172"/>
                    <a:pt x="250855" y="31027"/>
                  </a:cubicBezTo>
                  <a:cubicBezTo>
                    <a:pt x="251211" y="30315"/>
                    <a:pt x="251567" y="29603"/>
                    <a:pt x="251923" y="28891"/>
                  </a:cubicBezTo>
                  <a:cubicBezTo>
                    <a:pt x="254594" y="23016"/>
                    <a:pt x="254594" y="16428"/>
                    <a:pt x="252101" y="10553"/>
                  </a:cubicBezTo>
                  <a:cubicBezTo>
                    <a:pt x="246404" y="4322"/>
                    <a:pt x="235900" y="761"/>
                    <a:pt x="222013" y="49"/>
                  </a:cubicBezTo>
                  <a:cubicBezTo>
                    <a:pt x="220896" y="16"/>
                    <a:pt x="219778" y="0"/>
                    <a:pt x="218659" y="0"/>
                  </a:cubicBezTo>
                  <a:close/>
                </a:path>
              </a:pathLst>
            </a:custGeom>
            <a:solidFill>
              <a:srgbClr val="C04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331575" y="1503200"/>
              <a:ext cx="6307000" cy="2435875"/>
            </a:xfrm>
            <a:custGeom>
              <a:avLst/>
              <a:gdLst/>
              <a:ahLst/>
              <a:cxnLst/>
              <a:rect l="l" t="t" r="r" b="b"/>
              <a:pathLst>
                <a:path w="252280" h="97435" extrusionOk="0">
                  <a:moveTo>
                    <a:pt x="236102" y="36650"/>
                  </a:moveTo>
                  <a:cubicBezTo>
                    <a:pt x="236043" y="36696"/>
                    <a:pt x="235971" y="36724"/>
                    <a:pt x="235900" y="36724"/>
                  </a:cubicBezTo>
                  <a:lnTo>
                    <a:pt x="236256" y="36724"/>
                  </a:lnTo>
                  <a:cubicBezTo>
                    <a:pt x="236205" y="36699"/>
                    <a:pt x="236154" y="36674"/>
                    <a:pt x="236102" y="36650"/>
                  </a:cubicBezTo>
                  <a:close/>
                  <a:moveTo>
                    <a:pt x="216527" y="356"/>
                  </a:moveTo>
                  <a:cubicBezTo>
                    <a:pt x="217643" y="356"/>
                    <a:pt x="218760" y="373"/>
                    <a:pt x="219877" y="405"/>
                  </a:cubicBezTo>
                  <a:cubicBezTo>
                    <a:pt x="233764" y="1117"/>
                    <a:pt x="244090" y="4678"/>
                    <a:pt x="249609" y="10731"/>
                  </a:cubicBezTo>
                  <a:cubicBezTo>
                    <a:pt x="251924" y="16606"/>
                    <a:pt x="251568" y="23194"/>
                    <a:pt x="248719" y="28713"/>
                  </a:cubicBezTo>
                  <a:cubicBezTo>
                    <a:pt x="248541" y="29247"/>
                    <a:pt x="248363" y="29781"/>
                    <a:pt x="248185" y="30315"/>
                  </a:cubicBezTo>
                  <a:cubicBezTo>
                    <a:pt x="246939" y="28713"/>
                    <a:pt x="245158" y="28001"/>
                    <a:pt x="243200" y="28001"/>
                  </a:cubicBezTo>
                  <a:cubicBezTo>
                    <a:pt x="239105" y="28001"/>
                    <a:pt x="235722" y="31561"/>
                    <a:pt x="235900" y="35656"/>
                  </a:cubicBezTo>
                  <a:cubicBezTo>
                    <a:pt x="234832" y="35300"/>
                    <a:pt x="233764" y="34944"/>
                    <a:pt x="232518" y="34944"/>
                  </a:cubicBezTo>
                  <a:cubicBezTo>
                    <a:pt x="230381" y="34944"/>
                    <a:pt x="228423" y="36190"/>
                    <a:pt x="227176" y="37971"/>
                  </a:cubicBezTo>
                  <a:cubicBezTo>
                    <a:pt x="226108" y="37615"/>
                    <a:pt x="224862" y="37437"/>
                    <a:pt x="223616" y="37437"/>
                  </a:cubicBezTo>
                  <a:cubicBezTo>
                    <a:pt x="223508" y="37431"/>
                    <a:pt x="223400" y="37428"/>
                    <a:pt x="223293" y="37428"/>
                  </a:cubicBezTo>
                  <a:cubicBezTo>
                    <a:pt x="220221" y="37428"/>
                    <a:pt x="217544" y="39859"/>
                    <a:pt x="217028" y="42956"/>
                  </a:cubicBezTo>
                  <a:lnTo>
                    <a:pt x="213290" y="43134"/>
                  </a:lnTo>
                  <a:cubicBezTo>
                    <a:pt x="198512" y="43668"/>
                    <a:pt x="184091" y="46872"/>
                    <a:pt x="170383" y="52570"/>
                  </a:cubicBezTo>
                  <a:cubicBezTo>
                    <a:pt x="169492" y="50255"/>
                    <a:pt x="167356" y="49009"/>
                    <a:pt x="164863" y="49009"/>
                  </a:cubicBezTo>
                  <a:cubicBezTo>
                    <a:pt x="163083" y="49009"/>
                    <a:pt x="161303" y="49721"/>
                    <a:pt x="159700" y="50789"/>
                  </a:cubicBezTo>
                  <a:cubicBezTo>
                    <a:pt x="158276" y="47941"/>
                    <a:pt x="155071" y="46338"/>
                    <a:pt x="150620" y="46338"/>
                  </a:cubicBezTo>
                  <a:cubicBezTo>
                    <a:pt x="146526" y="46338"/>
                    <a:pt x="142787" y="47763"/>
                    <a:pt x="141184" y="49721"/>
                  </a:cubicBezTo>
                  <a:cubicBezTo>
                    <a:pt x="140472" y="49543"/>
                    <a:pt x="139582" y="49365"/>
                    <a:pt x="138692" y="49365"/>
                  </a:cubicBezTo>
                  <a:cubicBezTo>
                    <a:pt x="135665" y="49365"/>
                    <a:pt x="132817" y="50789"/>
                    <a:pt x="131036" y="53282"/>
                  </a:cubicBezTo>
                  <a:cubicBezTo>
                    <a:pt x="130146" y="52926"/>
                    <a:pt x="129078" y="52926"/>
                    <a:pt x="128010" y="52926"/>
                  </a:cubicBezTo>
                  <a:cubicBezTo>
                    <a:pt x="122312" y="52926"/>
                    <a:pt x="113767" y="56308"/>
                    <a:pt x="111986" y="62896"/>
                  </a:cubicBezTo>
                  <a:cubicBezTo>
                    <a:pt x="111630" y="62718"/>
                    <a:pt x="111096" y="62718"/>
                    <a:pt x="110562" y="62718"/>
                  </a:cubicBezTo>
                  <a:cubicBezTo>
                    <a:pt x="107713" y="62718"/>
                    <a:pt x="105221" y="63786"/>
                    <a:pt x="103262" y="65744"/>
                  </a:cubicBezTo>
                  <a:cubicBezTo>
                    <a:pt x="102372" y="66635"/>
                    <a:pt x="102016" y="67881"/>
                    <a:pt x="101838" y="69127"/>
                  </a:cubicBezTo>
                  <a:cubicBezTo>
                    <a:pt x="101316" y="69023"/>
                    <a:pt x="100793" y="68972"/>
                    <a:pt x="100278" y="68972"/>
                  </a:cubicBezTo>
                  <a:cubicBezTo>
                    <a:pt x="97283" y="68972"/>
                    <a:pt x="94534" y="70692"/>
                    <a:pt x="93470" y="73578"/>
                  </a:cubicBezTo>
                  <a:cubicBezTo>
                    <a:pt x="92046" y="72510"/>
                    <a:pt x="90444" y="71976"/>
                    <a:pt x="88841" y="71976"/>
                  </a:cubicBezTo>
                  <a:cubicBezTo>
                    <a:pt x="87061" y="71976"/>
                    <a:pt x="85281" y="72688"/>
                    <a:pt x="84034" y="73934"/>
                  </a:cubicBezTo>
                  <a:cubicBezTo>
                    <a:pt x="82254" y="73044"/>
                    <a:pt x="80296" y="72510"/>
                    <a:pt x="78515" y="72510"/>
                  </a:cubicBezTo>
                  <a:cubicBezTo>
                    <a:pt x="78377" y="72503"/>
                    <a:pt x="78239" y="72499"/>
                    <a:pt x="78102" y="72499"/>
                  </a:cubicBezTo>
                  <a:cubicBezTo>
                    <a:pt x="74722" y="72499"/>
                    <a:pt x="71879" y="74586"/>
                    <a:pt x="70682" y="77495"/>
                  </a:cubicBezTo>
                  <a:cubicBezTo>
                    <a:pt x="69613" y="76961"/>
                    <a:pt x="68189" y="76427"/>
                    <a:pt x="66943" y="76427"/>
                  </a:cubicBezTo>
                  <a:cubicBezTo>
                    <a:pt x="64984" y="76427"/>
                    <a:pt x="63204" y="77317"/>
                    <a:pt x="61958" y="78741"/>
                  </a:cubicBezTo>
                  <a:cubicBezTo>
                    <a:pt x="59999" y="77139"/>
                    <a:pt x="57685" y="76427"/>
                    <a:pt x="55370" y="76427"/>
                  </a:cubicBezTo>
                  <a:cubicBezTo>
                    <a:pt x="51098" y="76427"/>
                    <a:pt x="46291" y="78741"/>
                    <a:pt x="45222" y="82658"/>
                  </a:cubicBezTo>
                  <a:lnTo>
                    <a:pt x="44866" y="82480"/>
                  </a:lnTo>
                  <a:cubicBezTo>
                    <a:pt x="43976" y="81946"/>
                    <a:pt x="43086" y="81590"/>
                    <a:pt x="42196" y="81590"/>
                  </a:cubicBezTo>
                  <a:cubicBezTo>
                    <a:pt x="41483" y="81590"/>
                    <a:pt x="40949" y="81768"/>
                    <a:pt x="40415" y="82124"/>
                  </a:cubicBezTo>
                  <a:cubicBezTo>
                    <a:pt x="38635" y="80343"/>
                    <a:pt x="36142" y="79453"/>
                    <a:pt x="33650" y="79453"/>
                  </a:cubicBezTo>
                  <a:cubicBezTo>
                    <a:pt x="33486" y="79435"/>
                    <a:pt x="33325" y="79426"/>
                    <a:pt x="33165" y="79426"/>
                  </a:cubicBezTo>
                  <a:cubicBezTo>
                    <a:pt x="31760" y="79426"/>
                    <a:pt x="30514" y="80115"/>
                    <a:pt x="29555" y="81234"/>
                  </a:cubicBezTo>
                  <a:cubicBezTo>
                    <a:pt x="29021" y="81056"/>
                    <a:pt x="28487" y="80878"/>
                    <a:pt x="27953" y="80878"/>
                  </a:cubicBezTo>
                  <a:cubicBezTo>
                    <a:pt x="25816" y="81056"/>
                    <a:pt x="24036" y="81768"/>
                    <a:pt x="22433" y="83192"/>
                  </a:cubicBezTo>
                  <a:cubicBezTo>
                    <a:pt x="21543" y="83014"/>
                    <a:pt x="20653" y="83014"/>
                    <a:pt x="19941" y="82836"/>
                  </a:cubicBezTo>
                  <a:cubicBezTo>
                    <a:pt x="19747" y="82823"/>
                    <a:pt x="19553" y="82817"/>
                    <a:pt x="19360" y="82817"/>
                  </a:cubicBezTo>
                  <a:cubicBezTo>
                    <a:pt x="16888" y="82817"/>
                    <a:pt x="14471" y="83855"/>
                    <a:pt x="12819" y="85506"/>
                  </a:cubicBezTo>
                  <a:cubicBezTo>
                    <a:pt x="11751" y="86931"/>
                    <a:pt x="11217" y="88889"/>
                    <a:pt x="11573" y="90848"/>
                  </a:cubicBezTo>
                  <a:cubicBezTo>
                    <a:pt x="9437" y="91560"/>
                    <a:pt x="8012" y="93874"/>
                    <a:pt x="8369" y="96189"/>
                  </a:cubicBezTo>
                  <a:cubicBezTo>
                    <a:pt x="6944" y="94586"/>
                    <a:pt x="5876" y="92806"/>
                    <a:pt x="4986" y="90848"/>
                  </a:cubicBezTo>
                  <a:cubicBezTo>
                    <a:pt x="713" y="79097"/>
                    <a:pt x="713" y="66813"/>
                    <a:pt x="4986" y="58979"/>
                  </a:cubicBezTo>
                  <a:cubicBezTo>
                    <a:pt x="6410" y="55774"/>
                    <a:pt x="9259" y="53460"/>
                    <a:pt x="12641" y="52570"/>
                  </a:cubicBezTo>
                  <a:cubicBezTo>
                    <a:pt x="13354" y="52392"/>
                    <a:pt x="14244" y="52392"/>
                    <a:pt x="15134" y="52214"/>
                  </a:cubicBezTo>
                  <a:cubicBezTo>
                    <a:pt x="19051" y="52392"/>
                    <a:pt x="22790" y="54350"/>
                    <a:pt x="25282" y="57377"/>
                  </a:cubicBezTo>
                  <a:cubicBezTo>
                    <a:pt x="25282" y="57555"/>
                    <a:pt x="25460" y="57555"/>
                    <a:pt x="25638" y="57555"/>
                  </a:cubicBezTo>
                  <a:lnTo>
                    <a:pt x="31157" y="56843"/>
                  </a:lnTo>
                  <a:cubicBezTo>
                    <a:pt x="31335" y="56843"/>
                    <a:pt x="51454" y="54350"/>
                    <a:pt x="86705" y="40997"/>
                  </a:cubicBezTo>
                  <a:cubicBezTo>
                    <a:pt x="87951" y="42244"/>
                    <a:pt x="89554" y="42778"/>
                    <a:pt x="91156" y="42956"/>
                  </a:cubicBezTo>
                  <a:cubicBezTo>
                    <a:pt x="92580" y="42778"/>
                    <a:pt x="94005" y="42422"/>
                    <a:pt x="95251" y="41531"/>
                  </a:cubicBezTo>
                  <a:cubicBezTo>
                    <a:pt x="96319" y="42778"/>
                    <a:pt x="98099" y="43490"/>
                    <a:pt x="99702" y="43490"/>
                  </a:cubicBezTo>
                  <a:cubicBezTo>
                    <a:pt x="102016" y="43312"/>
                    <a:pt x="104331" y="42600"/>
                    <a:pt x="106467" y="41531"/>
                  </a:cubicBezTo>
                  <a:cubicBezTo>
                    <a:pt x="107730" y="43584"/>
                    <a:pt x="109973" y="44796"/>
                    <a:pt x="112327" y="44796"/>
                  </a:cubicBezTo>
                  <a:cubicBezTo>
                    <a:pt x="112628" y="44796"/>
                    <a:pt x="112930" y="44776"/>
                    <a:pt x="113233" y="44736"/>
                  </a:cubicBezTo>
                  <a:cubicBezTo>
                    <a:pt x="116259" y="44736"/>
                    <a:pt x="119286" y="43846"/>
                    <a:pt x="121600" y="42066"/>
                  </a:cubicBezTo>
                  <a:cubicBezTo>
                    <a:pt x="122401" y="42466"/>
                    <a:pt x="123203" y="42666"/>
                    <a:pt x="123929" y="42666"/>
                  </a:cubicBezTo>
                  <a:cubicBezTo>
                    <a:pt x="124171" y="42666"/>
                    <a:pt x="124404" y="42644"/>
                    <a:pt x="124627" y="42600"/>
                  </a:cubicBezTo>
                  <a:cubicBezTo>
                    <a:pt x="128010" y="42600"/>
                    <a:pt x="133529" y="40997"/>
                    <a:pt x="135309" y="37437"/>
                  </a:cubicBezTo>
                  <a:cubicBezTo>
                    <a:pt x="135525" y="37455"/>
                    <a:pt x="135739" y="37463"/>
                    <a:pt x="135951" y="37463"/>
                  </a:cubicBezTo>
                  <a:cubicBezTo>
                    <a:pt x="137836" y="37463"/>
                    <a:pt x="139548" y="36759"/>
                    <a:pt x="140828" y="35478"/>
                  </a:cubicBezTo>
                  <a:cubicBezTo>
                    <a:pt x="142075" y="34054"/>
                    <a:pt x="142609" y="32273"/>
                    <a:pt x="142431" y="30493"/>
                  </a:cubicBezTo>
                  <a:lnTo>
                    <a:pt x="144033" y="30493"/>
                  </a:lnTo>
                  <a:cubicBezTo>
                    <a:pt x="144204" y="30502"/>
                    <a:pt x="144375" y="30507"/>
                    <a:pt x="144545" y="30507"/>
                  </a:cubicBezTo>
                  <a:cubicBezTo>
                    <a:pt x="147738" y="30507"/>
                    <a:pt x="150729" y="28943"/>
                    <a:pt x="152757" y="26576"/>
                  </a:cubicBezTo>
                  <a:cubicBezTo>
                    <a:pt x="153469" y="25686"/>
                    <a:pt x="153825" y="24618"/>
                    <a:pt x="153647" y="23550"/>
                  </a:cubicBezTo>
                  <a:cubicBezTo>
                    <a:pt x="155605" y="23550"/>
                    <a:pt x="157564" y="22660"/>
                    <a:pt x="158810" y="21057"/>
                  </a:cubicBezTo>
                  <a:cubicBezTo>
                    <a:pt x="159522" y="20167"/>
                    <a:pt x="159700" y="18921"/>
                    <a:pt x="159700" y="17853"/>
                  </a:cubicBezTo>
                  <a:cubicBezTo>
                    <a:pt x="160412" y="18031"/>
                    <a:pt x="161125" y="18209"/>
                    <a:pt x="161837" y="18209"/>
                  </a:cubicBezTo>
                  <a:cubicBezTo>
                    <a:pt x="165219" y="18031"/>
                    <a:pt x="168424" y="16250"/>
                    <a:pt x="170383" y="13580"/>
                  </a:cubicBezTo>
                  <a:cubicBezTo>
                    <a:pt x="170739" y="13580"/>
                    <a:pt x="171095" y="13758"/>
                    <a:pt x="171451" y="13758"/>
                  </a:cubicBezTo>
                  <a:cubicBezTo>
                    <a:pt x="173231" y="13758"/>
                    <a:pt x="173587" y="11977"/>
                    <a:pt x="173765" y="11087"/>
                  </a:cubicBezTo>
                  <a:cubicBezTo>
                    <a:pt x="174258" y="11138"/>
                    <a:pt x="174738" y="11163"/>
                    <a:pt x="175204" y="11163"/>
                  </a:cubicBezTo>
                  <a:cubicBezTo>
                    <a:pt x="179615" y="11163"/>
                    <a:pt x="182735" y="8916"/>
                    <a:pt x="183379" y="5212"/>
                  </a:cubicBezTo>
                  <a:cubicBezTo>
                    <a:pt x="194223" y="1975"/>
                    <a:pt x="205362" y="356"/>
                    <a:pt x="216527" y="356"/>
                  </a:cubicBezTo>
                  <a:close/>
                  <a:moveTo>
                    <a:pt x="216286" y="0"/>
                  </a:moveTo>
                  <a:cubicBezTo>
                    <a:pt x="204964" y="0"/>
                    <a:pt x="193669" y="1604"/>
                    <a:pt x="182667" y="4678"/>
                  </a:cubicBezTo>
                  <a:cubicBezTo>
                    <a:pt x="182667" y="4678"/>
                    <a:pt x="182489" y="4856"/>
                    <a:pt x="182489" y="5034"/>
                  </a:cubicBezTo>
                  <a:cubicBezTo>
                    <a:pt x="182013" y="8687"/>
                    <a:pt x="179128" y="10639"/>
                    <a:pt x="174846" y="10639"/>
                  </a:cubicBezTo>
                  <a:cubicBezTo>
                    <a:pt x="174327" y="10639"/>
                    <a:pt x="173789" y="10611"/>
                    <a:pt x="173231" y="10553"/>
                  </a:cubicBezTo>
                  <a:cubicBezTo>
                    <a:pt x="173053" y="10553"/>
                    <a:pt x="172875" y="10553"/>
                    <a:pt x="172697" y="10731"/>
                  </a:cubicBezTo>
                  <a:lnTo>
                    <a:pt x="172697" y="11265"/>
                  </a:lnTo>
                  <a:cubicBezTo>
                    <a:pt x="172697" y="12155"/>
                    <a:pt x="172341" y="13224"/>
                    <a:pt x="171273" y="13224"/>
                  </a:cubicBezTo>
                  <a:cubicBezTo>
                    <a:pt x="170917" y="13224"/>
                    <a:pt x="170561" y="13224"/>
                    <a:pt x="170383" y="13046"/>
                  </a:cubicBezTo>
                  <a:cubicBezTo>
                    <a:pt x="170294" y="12957"/>
                    <a:pt x="170205" y="12912"/>
                    <a:pt x="170138" y="12912"/>
                  </a:cubicBezTo>
                  <a:cubicBezTo>
                    <a:pt x="170071" y="12912"/>
                    <a:pt x="170026" y="12957"/>
                    <a:pt x="170026" y="13046"/>
                  </a:cubicBezTo>
                  <a:cubicBezTo>
                    <a:pt x="168068" y="15716"/>
                    <a:pt x="165041" y="17318"/>
                    <a:pt x="161837" y="17674"/>
                  </a:cubicBezTo>
                  <a:cubicBezTo>
                    <a:pt x="160769" y="17674"/>
                    <a:pt x="159878" y="17496"/>
                    <a:pt x="159166" y="17140"/>
                  </a:cubicBezTo>
                  <a:lnTo>
                    <a:pt x="158810" y="17140"/>
                  </a:lnTo>
                  <a:cubicBezTo>
                    <a:pt x="158632" y="17318"/>
                    <a:pt x="158632" y="17318"/>
                    <a:pt x="158810" y="17496"/>
                  </a:cubicBezTo>
                  <a:cubicBezTo>
                    <a:pt x="158988" y="18565"/>
                    <a:pt x="158810" y="19811"/>
                    <a:pt x="158098" y="20701"/>
                  </a:cubicBezTo>
                  <a:cubicBezTo>
                    <a:pt x="156957" y="22168"/>
                    <a:pt x="155369" y="23038"/>
                    <a:pt x="153606" y="23038"/>
                  </a:cubicBezTo>
                  <a:cubicBezTo>
                    <a:pt x="153443" y="23038"/>
                    <a:pt x="153278" y="23031"/>
                    <a:pt x="153113" y="23016"/>
                  </a:cubicBezTo>
                  <a:cubicBezTo>
                    <a:pt x="152935" y="23016"/>
                    <a:pt x="152935" y="23016"/>
                    <a:pt x="152757" y="23194"/>
                  </a:cubicBezTo>
                  <a:cubicBezTo>
                    <a:pt x="152757" y="23194"/>
                    <a:pt x="152757" y="23372"/>
                    <a:pt x="152757" y="23550"/>
                  </a:cubicBezTo>
                  <a:cubicBezTo>
                    <a:pt x="152935" y="24440"/>
                    <a:pt x="152757" y="25508"/>
                    <a:pt x="152045" y="26220"/>
                  </a:cubicBezTo>
                  <a:cubicBezTo>
                    <a:pt x="150196" y="28405"/>
                    <a:pt x="147397" y="29796"/>
                    <a:pt x="144394" y="29796"/>
                  </a:cubicBezTo>
                  <a:cubicBezTo>
                    <a:pt x="144215" y="29796"/>
                    <a:pt x="144035" y="29791"/>
                    <a:pt x="143855" y="29781"/>
                  </a:cubicBezTo>
                  <a:cubicBezTo>
                    <a:pt x="143321" y="29781"/>
                    <a:pt x="142609" y="29781"/>
                    <a:pt x="141897" y="29603"/>
                  </a:cubicBezTo>
                  <a:cubicBezTo>
                    <a:pt x="141897" y="29603"/>
                    <a:pt x="141719" y="29603"/>
                    <a:pt x="141719" y="29781"/>
                  </a:cubicBezTo>
                  <a:cubicBezTo>
                    <a:pt x="141541" y="29959"/>
                    <a:pt x="141541" y="29959"/>
                    <a:pt x="141719" y="30137"/>
                  </a:cubicBezTo>
                  <a:cubicBezTo>
                    <a:pt x="141897" y="31739"/>
                    <a:pt x="141362" y="33520"/>
                    <a:pt x="140294" y="34944"/>
                  </a:cubicBezTo>
                  <a:cubicBezTo>
                    <a:pt x="139201" y="36193"/>
                    <a:pt x="137561" y="36757"/>
                    <a:pt x="135853" y="36757"/>
                  </a:cubicBezTo>
                  <a:cubicBezTo>
                    <a:pt x="135613" y="36757"/>
                    <a:pt x="135372" y="36746"/>
                    <a:pt x="135131" y="36724"/>
                  </a:cubicBezTo>
                  <a:cubicBezTo>
                    <a:pt x="134953" y="36724"/>
                    <a:pt x="134953" y="36724"/>
                    <a:pt x="134775" y="36902"/>
                  </a:cubicBezTo>
                  <a:cubicBezTo>
                    <a:pt x="133351" y="40107"/>
                    <a:pt x="128544" y="41887"/>
                    <a:pt x="124627" y="41887"/>
                  </a:cubicBezTo>
                  <a:cubicBezTo>
                    <a:pt x="124404" y="41932"/>
                    <a:pt x="124171" y="41954"/>
                    <a:pt x="123932" y="41954"/>
                  </a:cubicBezTo>
                  <a:cubicBezTo>
                    <a:pt x="123214" y="41954"/>
                    <a:pt x="122446" y="41754"/>
                    <a:pt x="121778" y="41353"/>
                  </a:cubicBezTo>
                  <a:cubicBezTo>
                    <a:pt x="121778" y="41264"/>
                    <a:pt x="121734" y="41220"/>
                    <a:pt x="121667" y="41220"/>
                  </a:cubicBezTo>
                  <a:cubicBezTo>
                    <a:pt x="121600" y="41220"/>
                    <a:pt x="121511" y="41264"/>
                    <a:pt x="121422" y="41353"/>
                  </a:cubicBezTo>
                  <a:cubicBezTo>
                    <a:pt x="119108" y="43134"/>
                    <a:pt x="116259" y="44024"/>
                    <a:pt x="113233" y="44024"/>
                  </a:cubicBezTo>
                  <a:cubicBezTo>
                    <a:pt x="112977" y="44060"/>
                    <a:pt x="112721" y="44078"/>
                    <a:pt x="112466" y="44078"/>
                  </a:cubicBezTo>
                  <a:cubicBezTo>
                    <a:pt x="110242" y="44078"/>
                    <a:pt x="108120" y="42718"/>
                    <a:pt x="107001" y="40641"/>
                  </a:cubicBezTo>
                  <a:cubicBezTo>
                    <a:pt x="106823" y="40641"/>
                    <a:pt x="106823" y="40463"/>
                    <a:pt x="106645" y="40463"/>
                  </a:cubicBezTo>
                  <a:lnTo>
                    <a:pt x="106467" y="40463"/>
                  </a:lnTo>
                  <a:cubicBezTo>
                    <a:pt x="104331" y="41709"/>
                    <a:pt x="102016" y="42422"/>
                    <a:pt x="99702" y="42600"/>
                  </a:cubicBezTo>
                  <a:cubicBezTo>
                    <a:pt x="99540" y="42618"/>
                    <a:pt x="99378" y="42627"/>
                    <a:pt x="99217" y="42627"/>
                  </a:cubicBezTo>
                  <a:cubicBezTo>
                    <a:pt x="97783" y="42627"/>
                    <a:pt x="96407" y="41922"/>
                    <a:pt x="95607" y="40641"/>
                  </a:cubicBezTo>
                  <a:lnTo>
                    <a:pt x="95073" y="40641"/>
                  </a:lnTo>
                  <a:cubicBezTo>
                    <a:pt x="94005" y="41531"/>
                    <a:pt x="92580" y="42066"/>
                    <a:pt x="91156" y="42066"/>
                  </a:cubicBezTo>
                  <a:cubicBezTo>
                    <a:pt x="89554" y="42066"/>
                    <a:pt x="87951" y="41353"/>
                    <a:pt x="86883" y="40285"/>
                  </a:cubicBezTo>
                  <a:lnTo>
                    <a:pt x="86527" y="40285"/>
                  </a:lnTo>
                  <a:cubicBezTo>
                    <a:pt x="51276" y="53638"/>
                    <a:pt x="31157" y="56130"/>
                    <a:pt x="30979" y="56130"/>
                  </a:cubicBezTo>
                  <a:lnTo>
                    <a:pt x="25638" y="56843"/>
                  </a:lnTo>
                  <a:cubicBezTo>
                    <a:pt x="22968" y="53638"/>
                    <a:pt x="19229" y="51679"/>
                    <a:pt x="15134" y="51501"/>
                  </a:cubicBezTo>
                  <a:cubicBezTo>
                    <a:pt x="14244" y="51501"/>
                    <a:pt x="13354" y="51679"/>
                    <a:pt x="12463" y="51858"/>
                  </a:cubicBezTo>
                  <a:cubicBezTo>
                    <a:pt x="8903" y="52926"/>
                    <a:pt x="5876" y="55240"/>
                    <a:pt x="4452" y="58623"/>
                  </a:cubicBezTo>
                  <a:cubicBezTo>
                    <a:pt x="1" y="66635"/>
                    <a:pt x="1" y="79097"/>
                    <a:pt x="4452" y="91204"/>
                  </a:cubicBezTo>
                  <a:cubicBezTo>
                    <a:pt x="5342" y="93518"/>
                    <a:pt x="6766" y="95655"/>
                    <a:pt x="8725" y="97435"/>
                  </a:cubicBezTo>
                  <a:lnTo>
                    <a:pt x="8903" y="97435"/>
                  </a:lnTo>
                  <a:cubicBezTo>
                    <a:pt x="9081" y="97435"/>
                    <a:pt x="9259" y="97257"/>
                    <a:pt x="9259" y="97079"/>
                  </a:cubicBezTo>
                  <a:cubicBezTo>
                    <a:pt x="9259" y="97079"/>
                    <a:pt x="9259" y="96901"/>
                    <a:pt x="9259" y="96901"/>
                  </a:cubicBezTo>
                  <a:cubicBezTo>
                    <a:pt x="8547" y="94586"/>
                    <a:pt x="9793" y="92094"/>
                    <a:pt x="12285" y="91204"/>
                  </a:cubicBezTo>
                  <a:cubicBezTo>
                    <a:pt x="12463" y="91204"/>
                    <a:pt x="12463" y="91026"/>
                    <a:pt x="12463" y="90848"/>
                  </a:cubicBezTo>
                  <a:cubicBezTo>
                    <a:pt x="11929" y="89067"/>
                    <a:pt x="12463" y="87287"/>
                    <a:pt x="13532" y="85863"/>
                  </a:cubicBezTo>
                  <a:cubicBezTo>
                    <a:pt x="14999" y="84396"/>
                    <a:pt x="17211" y="83526"/>
                    <a:pt x="19351" y="83526"/>
                  </a:cubicBezTo>
                  <a:cubicBezTo>
                    <a:pt x="19548" y="83526"/>
                    <a:pt x="19745" y="83533"/>
                    <a:pt x="19941" y="83548"/>
                  </a:cubicBezTo>
                  <a:cubicBezTo>
                    <a:pt x="20831" y="83548"/>
                    <a:pt x="21721" y="83548"/>
                    <a:pt x="22612" y="83726"/>
                  </a:cubicBezTo>
                  <a:cubicBezTo>
                    <a:pt x="22612" y="83815"/>
                    <a:pt x="22656" y="83860"/>
                    <a:pt x="22701" y="83860"/>
                  </a:cubicBezTo>
                  <a:cubicBezTo>
                    <a:pt x="22745" y="83860"/>
                    <a:pt x="22790" y="83815"/>
                    <a:pt x="22790" y="83726"/>
                  </a:cubicBezTo>
                  <a:cubicBezTo>
                    <a:pt x="24392" y="82480"/>
                    <a:pt x="26172" y="81768"/>
                    <a:pt x="27953" y="81590"/>
                  </a:cubicBezTo>
                  <a:cubicBezTo>
                    <a:pt x="28665" y="81590"/>
                    <a:pt x="29199" y="81590"/>
                    <a:pt x="29733" y="81946"/>
                  </a:cubicBezTo>
                  <a:cubicBezTo>
                    <a:pt x="29911" y="81946"/>
                    <a:pt x="30089" y="81946"/>
                    <a:pt x="30267" y="81768"/>
                  </a:cubicBezTo>
                  <a:cubicBezTo>
                    <a:pt x="30979" y="80521"/>
                    <a:pt x="32404" y="79987"/>
                    <a:pt x="33650" y="79987"/>
                  </a:cubicBezTo>
                  <a:cubicBezTo>
                    <a:pt x="36142" y="79987"/>
                    <a:pt x="38457" y="81056"/>
                    <a:pt x="40059" y="82658"/>
                  </a:cubicBezTo>
                  <a:cubicBezTo>
                    <a:pt x="40148" y="82747"/>
                    <a:pt x="40237" y="82791"/>
                    <a:pt x="40326" y="82791"/>
                  </a:cubicBezTo>
                  <a:cubicBezTo>
                    <a:pt x="40415" y="82791"/>
                    <a:pt x="40504" y="82747"/>
                    <a:pt x="40593" y="82658"/>
                  </a:cubicBezTo>
                  <a:cubicBezTo>
                    <a:pt x="40949" y="82302"/>
                    <a:pt x="41662" y="82124"/>
                    <a:pt x="42196" y="82124"/>
                  </a:cubicBezTo>
                  <a:cubicBezTo>
                    <a:pt x="43086" y="82124"/>
                    <a:pt x="43798" y="82480"/>
                    <a:pt x="44510" y="82836"/>
                  </a:cubicBezTo>
                  <a:cubicBezTo>
                    <a:pt x="44688" y="83014"/>
                    <a:pt x="45044" y="83192"/>
                    <a:pt x="45400" y="83370"/>
                  </a:cubicBezTo>
                  <a:lnTo>
                    <a:pt x="45578" y="83370"/>
                  </a:lnTo>
                  <a:cubicBezTo>
                    <a:pt x="45756" y="83370"/>
                    <a:pt x="45756" y="83192"/>
                    <a:pt x="45756" y="83192"/>
                  </a:cubicBezTo>
                  <a:cubicBezTo>
                    <a:pt x="46647" y="79275"/>
                    <a:pt x="51276" y="77139"/>
                    <a:pt x="55370" y="77139"/>
                  </a:cubicBezTo>
                  <a:cubicBezTo>
                    <a:pt x="55567" y="77124"/>
                    <a:pt x="55765" y="77116"/>
                    <a:pt x="55961" y="77116"/>
                  </a:cubicBezTo>
                  <a:cubicBezTo>
                    <a:pt x="58076" y="77116"/>
                    <a:pt x="60166" y="77972"/>
                    <a:pt x="61958" y="79275"/>
                  </a:cubicBezTo>
                  <a:cubicBezTo>
                    <a:pt x="61958" y="79453"/>
                    <a:pt x="61958" y="79453"/>
                    <a:pt x="62136" y="79453"/>
                  </a:cubicBezTo>
                  <a:cubicBezTo>
                    <a:pt x="62136" y="79453"/>
                    <a:pt x="62314" y="79275"/>
                    <a:pt x="62314" y="79275"/>
                  </a:cubicBezTo>
                  <a:cubicBezTo>
                    <a:pt x="63560" y="77851"/>
                    <a:pt x="65162" y="77139"/>
                    <a:pt x="67121" y="76961"/>
                  </a:cubicBezTo>
                  <a:cubicBezTo>
                    <a:pt x="68367" y="77139"/>
                    <a:pt x="69613" y="77495"/>
                    <a:pt x="70860" y="78207"/>
                  </a:cubicBezTo>
                  <a:cubicBezTo>
                    <a:pt x="70860" y="78296"/>
                    <a:pt x="70904" y="78340"/>
                    <a:pt x="70949" y="78340"/>
                  </a:cubicBezTo>
                  <a:cubicBezTo>
                    <a:pt x="70993" y="78340"/>
                    <a:pt x="71038" y="78296"/>
                    <a:pt x="71038" y="78207"/>
                  </a:cubicBezTo>
                  <a:cubicBezTo>
                    <a:pt x="71216" y="78207"/>
                    <a:pt x="71216" y="78207"/>
                    <a:pt x="71394" y="78029"/>
                  </a:cubicBezTo>
                  <a:cubicBezTo>
                    <a:pt x="72249" y="75120"/>
                    <a:pt x="75078" y="73034"/>
                    <a:pt x="78142" y="73034"/>
                  </a:cubicBezTo>
                  <a:cubicBezTo>
                    <a:pt x="78266" y="73034"/>
                    <a:pt x="78391" y="73037"/>
                    <a:pt x="78515" y="73044"/>
                  </a:cubicBezTo>
                  <a:cubicBezTo>
                    <a:pt x="80474" y="73044"/>
                    <a:pt x="82254" y="73578"/>
                    <a:pt x="83856" y="74468"/>
                  </a:cubicBezTo>
                  <a:lnTo>
                    <a:pt x="84391" y="74468"/>
                  </a:lnTo>
                  <a:cubicBezTo>
                    <a:pt x="85459" y="73222"/>
                    <a:pt x="87061" y="72510"/>
                    <a:pt x="88841" y="72510"/>
                  </a:cubicBezTo>
                  <a:cubicBezTo>
                    <a:pt x="90444" y="72510"/>
                    <a:pt x="92046" y="73222"/>
                    <a:pt x="93470" y="74290"/>
                  </a:cubicBezTo>
                  <a:lnTo>
                    <a:pt x="93826" y="74290"/>
                  </a:lnTo>
                  <a:cubicBezTo>
                    <a:pt x="93826" y="74290"/>
                    <a:pt x="94005" y="74112"/>
                    <a:pt x="94005" y="73934"/>
                  </a:cubicBezTo>
                  <a:cubicBezTo>
                    <a:pt x="94687" y="71376"/>
                    <a:pt x="97165" y="69472"/>
                    <a:pt x="99876" y="69472"/>
                  </a:cubicBezTo>
                  <a:cubicBezTo>
                    <a:pt x="99995" y="69472"/>
                    <a:pt x="100115" y="69476"/>
                    <a:pt x="100236" y="69483"/>
                  </a:cubicBezTo>
                  <a:cubicBezTo>
                    <a:pt x="100948" y="69483"/>
                    <a:pt x="101482" y="69661"/>
                    <a:pt x="102194" y="69839"/>
                  </a:cubicBezTo>
                  <a:lnTo>
                    <a:pt x="102372" y="69839"/>
                  </a:lnTo>
                  <a:cubicBezTo>
                    <a:pt x="102550" y="69839"/>
                    <a:pt x="102728" y="69661"/>
                    <a:pt x="102728" y="69483"/>
                  </a:cubicBezTo>
                  <a:cubicBezTo>
                    <a:pt x="102550" y="68237"/>
                    <a:pt x="103084" y="66991"/>
                    <a:pt x="103797" y="66279"/>
                  </a:cubicBezTo>
                  <a:cubicBezTo>
                    <a:pt x="105577" y="64498"/>
                    <a:pt x="108069" y="63430"/>
                    <a:pt x="110562" y="63430"/>
                  </a:cubicBezTo>
                  <a:cubicBezTo>
                    <a:pt x="111096" y="63430"/>
                    <a:pt x="111630" y="63430"/>
                    <a:pt x="112342" y="63608"/>
                  </a:cubicBezTo>
                  <a:lnTo>
                    <a:pt x="112520" y="63608"/>
                  </a:lnTo>
                  <a:cubicBezTo>
                    <a:pt x="112698" y="63608"/>
                    <a:pt x="112698" y="63430"/>
                    <a:pt x="112698" y="63430"/>
                  </a:cubicBezTo>
                  <a:cubicBezTo>
                    <a:pt x="113589" y="59335"/>
                    <a:pt x="119464" y="53638"/>
                    <a:pt x="128010" y="53638"/>
                  </a:cubicBezTo>
                  <a:cubicBezTo>
                    <a:pt x="129078" y="53638"/>
                    <a:pt x="130146" y="53638"/>
                    <a:pt x="131214" y="53994"/>
                  </a:cubicBezTo>
                  <a:cubicBezTo>
                    <a:pt x="131266" y="54046"/>
                    <a:pt x="131319" y="54068"/>
                    <a:pt x="131366" y="54068"/>
                  </a:cubicBezTo>
                  <a:cubicBezTo>
                    <a:pt x="131481" y="54068"/>
                    <a:pt x="131570" y="53942"/>
                    <a:pt x="131570" y="53816"/>
                  </a:cubicBezTo>
                  <a:cubicBezTo>
                    <a:pt x="133284" y="51575"/>
                    <a:pt x="135876" y="50310"/>
                    <a:pt x="138551" y="50310"/>
                  </a:cubicBezTo>
                  <a:cubicBezTo>
                    <a:pt x="139490" y="50310"/>
                    <a:pt x="140438" y="50466"/>
                    <a:pt x="141362" y="50789"/>
                  </a:cubicBezTo>
                  <a:cubicBezTo>
                    <a:pt x="141541" y="50789"/>
                    <a:pt x="141719" y="50789"/>
                    <a:pt x="141719" y="50611"/>
                  </a:cubicBezTo>
                  <a:cubicBezTo>
                    <a:pt x="142965" y="48653"/>
                    <a:pt x="146882" y="47229"/>
                    <a:pt x="150620" y="47229"/>
                  </a:cubicBezTo>
                  <a:cubicBezTo>
                    <a:pt x="152757" y="47229"/>
                    <a:pt x="157564" y="47763"/>
                    <a:pt x="159344" y="51679"/>
                  </a:cubicBezTo>
                  <a:cubicBezTo>
                    <a:pt x="159522" y="51858"/>
                    <a:pt x="159522" y="51858"/>
                    <a:pt x="159700" y="51858"/>
                  </a:cubicBezTo>
                  <a:cubicBezTo>
                    <a:pt x="159700" y="51947"/>
                    <a:pt x="159745" y="51991"/>
                    <a:pt x="159789" y="51991"/>
                  </a:cubicBezTo>
                  <a:cubicBezTo>
                    <a:pt x="159834" y="51991"/>
                    <a:pt x="159878" y="51947"/>
                    <a:pt x="159878" y="51858"/>
                  </a:cubicBezTo>
                  <a:cubicBezTo>
                    <a:pt x="161303" y="50611"/>
                    <a:pt x="163083" y="50077"/>
                    <a:pt x="165041" y="49899"/>
                  </a:cubicBezTo>
                  <a:cubicBezTo>
                    <a:pt x="167178" y="49899"/>
                    <a:pt x="169136" y="51323"/>
                    <a:pt x="170026" y="53282"/>
                  </a:cubicBezTo>
                  <a:cubicBezTo>
                    <a:pt x="170026" y="53408"/>
                    <a:pt x="170205" y="53534"/>
                    <a:pt x="170372" y="53534"/>
                  </a:cubicBezTo>
                  <a:cubicBezTo>
                    <a:pt x="170441" y="53534"/>
                    <a:pt x="170508" y="53512"/>
                    <a:pt x="170561" y="53460"/>
                  </a:cubicBezTo>
                  <a:cubicBezTo>
                    <a:pt x="184091" y="47941"/>
                    <a:pt x="198691" y="44736"/>
                    <a:pt x="213468" y="44024"/>
                  </a:cubicBezTo>
                  <a:lnTo>
                    <a:pt x="217562" y="43846"/>
                  </a:lnTo>
                  <a:cubicBezTo>
                    <a:pt x="217741" y="43846"/>
                    <a:pt x="217919" y="43846"/>
                    <a:pt x="217919" y="43668"/>
                  </a:cubicBezTo>
                  <a:cubicBezTo>
                    <a:pt x="218084" y="40682"/>
                    <a:pt x="220414" y="38469"/>
                    <a:pt x="223180" y="38469"/>
                  </a:cubicBezTo>
                  <a:cubicBezTo>
                    <a:pt x="223382" y="38469"/>
                    <a:pt x="223587" y="38480"/>
                    <a:pt x="223794" y="38505"/>
                  </a:cubicBezTo>
                  <a:cubicBezTo>
                    <a:pt x="225040" y="38505"/>
                    <a:pt x="226286" y="38683"/>
                    <a:pt x="227355" y="39039"/>
                  </a:cubicBezTo>
                  <a:cubicBezTo>
                    <a:pt x="227533" y="39039"/>
                    <a:pt x="227711" y="39039"/>
                    <a:pt x="227711" y="38861"/>
                  </a:cubicBezTo>
                  <a:cubicBezTo>
                    <a:pt x="228779" y="37080"/>
                    <a:pt x="230559" y="36012"/>
                    <a:pt x="232696" y="36012"/>
                  </a:cubicBezTo>
                  <a:cubicBezTo>
                    <a:pt x="233883" y="36012"/>
                    <a:pt x="235069" y="36174"/>
                    <a:pt x="236102" y="36650"/>
                  </a:cubicBezTo>
                  <a:lnTo>
                    <a:pt x="236102" y="36650"/>
                  </a:lnTo>
                  <a:cubicBezTo>
                    <a:pt x="236192" y="36582"/>
                    <a:pt x="236256" y="36475"/>
                    <a:pt x="236256" y="36368"/>
                  </a:cubicBezTo>
                  <a:cubicBezTo>
                    <a:pt x="236078" y="34410"/>
                    <a:pt x="236791" y="32452"/>
                    <a:pt x="238037" y="31027"/>
                  </a:cubicBezTo>
                  <a:cubicBezTo>
                    <a:pt x="239283" y="29603"/>
                    <a:pt x="241063" y="28891"/>
                    <a:pt x="243022" y="28891"/>
                  </a:cubicBezTo>
                  <a:cubicBezTo>
                    <a:pt x="243152" y="28878"/>
                    <a:pt x="243282" y="28871"/>
                    <a:pt x="243411" y="28871"/>
                  </a:cubicBezTo>
                  <a:cubicBezTo>
                    <a:pt x="245058" y="28871"/>
                    <a:pt x="246660" y="29898"/>
                    <a:pt x="247651" y="31383"/>
                  </a:cubicBezTo>
                  <a:cubicBezTo>
                    <a:pt x="247651" y="31383"/>
                    <a:pt x="247829" y="31561"/>
                    <a:pt x="248007" y="31561"/>
                  </a:cubicBezTo>
                  <a:cubicBezTo>
                    <a:pt x="248007" y="31561"/>
                    <a:pt x="248185" y="31383"/>
                    <a:pt x="248185" y="31383"/>
                  </a:cubicBezTo>
                  <a:cubicBezTo>
                    <a:pt x="248541" y="30671"/>
                    <a:pt x="248897" y="29959"/>
                    <a:pt x="249253" y="29247"/>
                  </a:cubicBezTo>
                  <a:cubicBezTo>
                    <a:pt x="252102" y="23372"/>
                    <a:pt x="252280" y="16606"/>
                    <a:pt x="249787" y="10553"/>
                  </a:cubicBezTo>
                  <a:cubicBezTo>
                    <a:pt x="244090" y="4144"/>
                    <a:pt x="233764" y="583"/>
                    <a:pt x="219699" y="49"/>
                  </a:cubicBezTo>
                  <a:cubicBezTo>
                    <a:pt x="218561" y="16"/>
                    <a:pt x="217424" y="0"/>
                    <a:pt x="216286" y="0"/>
                  </a:cubicBezTo>
                  <a:close/>
                </a:path>
              </a:pathLst>
            </a:custGeom>
            <a:solidFill>
              <a:srgbClr val="821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385000" y="1503200"/>
              <a:ext cx="6253575" cy="2426975"/>
            </a:xfrm>
            <a:custGeom>
              <a:avLst/>
              <a:gdLst/>
              <a:ahLst/>
              <a:cxnLst/>
              <a:rect l="l" t="t" r="r" b="b"/>
              <a:pathLst>
                <a:path w="250143" h="97079" extrusionOk="0">
                  <a:moveTo>
                    <a:pt x="207834" y="5039"/>
                  </a:moveTo>
                  <a:cubicBezTo>
                    <a:pt x="214363" y="5039"/>
                    <a:pt x="220996" y="6250"/>
                    <a:pt x="226464" y="8239"/>
                  </a:cubicBezTo>
                  <a:cubicBezTo>
                    <a:pt x="230381" y="9485"/>
                    <a:pt x="236790" y="11977"/>
                    <a:pt x="238036" y="16606"/>
                  </a:cubicBezTo>
                  <a:cubicBezTo>
                    <a:pt x="239282" y="21235"/>
                    <a:pt x="234119" y="26398"/>
                    <a:pt x="229847" y="27110"/>
                  </a:cubicBezTo>
                  <a:cubicBezTo>
                    <a:pt x="229261" y="27184"/>
                    <a:pt x="228669" y="27213"/>
                    <a:pt x="228072" y="27213"/>
                  </a:cubicBezTo>
                  <a:cubicBezTo>
                    <a:pt x="225492" y="27213"/>
                    <a:pt x="222830" y="26658"/>
                    <a:pt x="220271" y="26658"/>
                  </a:cubicBezTo>
                  <a:cubicBezTo>
                    <a:pt x="219103" y="26658"/>
                    <a:pt x="217957" y="26773"/>
                    <a:pt x="216850" y="27110"/>
                  </a:cubicBezTo>
                  <a:cubicBezTo>
                    <a:pt x="212933" y="28179"/>
                    <a:pt x="211153" y="31205"/>
                    <a:pt x="208838" y="34054"/>
                  </a:cubicBezTo>
                  <a:cubicBezTo>
                    <a:pt x="206524" y="36902"/>
                    <a:pt x="203319" y="38683"/>
                    <a:pt x="199580" y="39217"/>
                  </a:cubicBezTo>
                  <a:cubicBezTo>
                    <a:pt x="196197" y="39217"/>
                    <a:pt x="192993" y="38327"/>
                    <a:pt x="190144" y="36190"/>
                  </a:cubicBezTo>
                  <a:cubicBezTo>
                    <a:pt x="188008" y="34989"/>
                    <a:pt x="185270" y="33486"/>
                    <a:pt x="182608" y="33486"/>
                  </a:cubicBezTo>
                  <a:cubicBezTo>
                    <a:pt x="181721" y="33486"/>
                    <a:pt x="180842" y="33653"/>
                    <a:pt x="179996" y="34054"/>
                  </a:cubicBezTo>
                  <a:cubicBezTo>
                    <a:pt x="176435" y="35656"/>
                    <a:pt x="174833" y="38861"/>
                    <a:pt x="172162" y="40997"/>
                  </a:cubicBezTo>
                  <a:cubicBezTo>
                    <a:pt x="169983" y="42773"/>
                    <a:pt x="166743" y="43743"/>
                    <a:pt x="163504" y="43743"/>
                  </a:cubicBezTo>
                  <a:cubicBezTo>
                    <a:pt x="159597" y="43743"/>
                    <a:pt x="155690" y="42332"/>
                    <a:pt x="153647" y="39217"/>
                  </a:cubicBezTo>
                  <a:cubicBezTo>
                    <a:pt x="149374" y="32808"/>
                    <a:pt x="157741" y="27110"/>
                    <a:pt x="163082" y="25152"/>
                  </a:cubicBezTo>
                  <a:cubicBezTo>
                    <a:pt x="165575" y="24262"/>
                    <a:pt x="168068" y="23550"/>
                    <a:pt x="170560" y="22481"/>
                  </a:cubicBezTo>
                  <a:cubicBezTo>
                    <a:pt x="174833" y="20701"/>
                    <a:pt x="178750" y="18209"/>
                    <a:pt x="182132" y="15004"/>
                  </a:cubicBezTo>
                  <a:lnTo>
                    <a:pt x="182132" y="15004"/>
                  </a:lnTo>
                  <a:cubicBezTo>
                    <a:pt x="181420" y="15538"/>
                    <a:pt x="180886" y="15894"/>
                    <a:pt x="180174" y="16250"/>
                  </a:cubicBezTo>
                  <a:cubicBezTo>
                    <a:pt x="184447" y="13224"/>
                    <a:pt x="188186" y="9485"/>
                    <a:pt x="193171" y="7526"/>
                  </a:cubicBezTo>
                  <a:cubicBezTo>
                    <a:pt x="197574" y="5797"/>
                    <a:pt x="202671" y="5039"/>
                    <a:pt x="207834" y="5039"/>
                  </a:cubicBezTo>
                  <a:close/>
                  <a:moveTo>
                    <a:pt x="214386" y="0"/>
                  </a:moveTo>
                  <a:cubicBezTo>
                    <a:pt x="203194" y="0"/>
                    <a:pt x="191908" y="1619"/>
                    <a:pt x="181064" y="4856"/>
                  </a:cubicBezTo>
                  <a:cubicBezTo>
                    <a:pt x="180420" y="8560"/>
                    <a:pt x="177591" y="10807"/>
                    <a:pt x="172840" y="10807"/>
                  </a:cubicBezTo>
                  <a:cubicBezTo>
                    <a:pt x="172339" y="10807"/>
                    <a:pt x="171816" y="10782"/>
                    <a:pt x="171272" y="10731"/>
                  </a:cubicBezTo>
                  <a:cubicBezTo>
                    <a:pt x="171122" y="11182"/>
                    <a:pt x="171098" y="13283"/>
                    <a:pt x="169380" y="13283"/>
                  </a:cubicBezTo>
                  <a:cubicBezTo>
                    <a:pt x="169063" y="13283"/>
                    <a:pt x="168689" y="13212"/>
                    <a:pt x="168246" y="13046"/>
                  </a:cubicBezTo>
                  <a:cubicBezTo>
                    <a:pt x="167357" y="14082"/>
                    <a:pt x="164250" y="17830"/>
                    <a:pt x="159950" y="17830"/>
                  </a:cubicBezTo>
                  <a:cubicBezTo>
                    <a:pt x="159082" y="17830"/>
                    <a:pt x="158165" y="17677"/>
                    <a:pt x="157207" y="17318"/>
                  </a:cubicBezTo>
                  <a:lnTo>
                    <a:pt x="157207" y="17318"/>
                  </a:lnTo>
                  <a:cubicBezTo>
                    <a:pt x="157741" y="18921"/>
                    <a:pt x="156851" y="23194"/>
                    <a:pt x="151154" y="23372"/>
                  </a:cubicBezTo>
                  <a:cubicBezTo>
                    <a:pt x="151965" y="25480"/>
                    <a:pt x="148640" y="30099"/>
                    <a:pt x="142122" y="30099"/>
                  </a:cubicBezTo>
                  <a:cubicBezTo>
                    <a:pt x="141483" y="30099"/>
                    <a:pt x="140814" y="30054"/>
                    <a:pt x="140116" y="29959"/>
                  </a:cubicBezTo>
                  <a:lnTo>
                    <a:pt x="140116" y="29959"/>
                  </a:lnTo>
                  <a:cubicBezTo>
                    <a:pt x="140766" y="33699"/>
                    <a:pt x="137852" y="36994"/>
                    <a:pt x="134222" y="36994"/>
                  </a:cubicBezTo>
                  <a:cubicBezTo>
                    <a:pt x="133878" y="36994"/>
                    <a:pt x="133527" y="36964"/>
                    <a:pt x="133172" y="36902"/>
                  </a:cubicBezTo>
                  <a:cubicBezTo>
                    <a:pt x="131602" y="40436"/>
                    <a:pt x="126377" y="42237"/>
                    <a:pt x="122728" y="42237"/>
                  </a:cubicBezTo>
                  <a:cubicBezTo>
                    <a:pt x="121413" y="42237"/>
                    <a:pt x="120302" y="42003"/>
                    <a:pt x="119641" y="41531"/>
                  </a:cubicBezTo>
                  <a:cubicBezTo>
                    <a:pt x="117594" y="43312"/>
                    <a:pt x="114345" y="44380"/>
                    <a:pt x="111363" y="44380"/>
                  </a:cubicBezTo>
                  <a:cubicBezTo>
                    <a:pt x="108380" y="44380"/>
                    <a:pt x="105665" y="43312"/>
                    <a:pt x="104686" y="40819"/>
                  </a:cubicBezTo>
                  <a:cubicBezTo>
                    <a:pt x="103800" y="41595"/>
                    <a:pt x="100638" y="42991"/>
                    <a:pt x="97776" y="42991"/>
                  </a:cubicBezTo>
                  <a:cubicBezTo>
                    <a:pt x="96038" y="42991"/>
                    <a:pt x="94411" y="42477"/>
                    <a:pt x="93470" y="40997"/>
                  </a:cubicBezTo>
                  <a:cubicBezTo>
                    <a:pt x="92298" y="42001"/>
                    <a:pt x="90851" y="42494"/>
                    <a:pt x="89388" y="42494"/>
                  </a:cubicBezTo>
                  <a:cubicBezTo>
                    <a:pt x="87738" y="42494"/>
                    <a:pt x="86067" y="41868"/>
                    <a:pt x="84746" y="40641"/>
                  </a:cubicBezTo>
                  <a:cubicBezTo>
                    <a:pt x="48961" y="53994"/>
                    <a:pt x="29198" y="56486"/>
                    <a:pt x="29198" y="56486"/>
                  </a:cubicBezTo>
                  <a:lnTo>
                    <a:pt x="23679" y="57199"/>
                  </a:lnTo>
                  <a:cubicBezTo>
                    <a:pt x="21138" y="53910"/>
                    <a:pt x="17215" y="52001"/>
                    <a:pt x="13177" y="52001"/>
                  </a:cubicBezTo>
                  <a:cubicBezTo>
                    <a:pt x="12406" y="52001"/>
                    <a:pt x="11631" y="52071"/>
                    <a:pt x="10861" y="52214"/>
                  </a:cubicBezTo>
                  <a:cubicBezTo>
                    <a:pt x="5163" y="53460"/>
                    <a:pt x="890" y="59869"/>
                    <a:pt x="0" y="69127"/>
                  </a:cubicBezTo>
                  <a:cubicBezTo>
                    <a:pt x="1886" y="69219"/>
                    <a:pt x="3784" y="69264"/>
                    <a:pt x="5690" y="69264"/>
                  </a:cubicBezTo>
                  <a:cubicBezTo>
                    <a:pt x="11163" y="69264"/>
                    <a:pt x="16709" y="68897"/>
                    <a:pt x="22255" y="68237"/>
                  </a:cubicBezTo>
                  <a:cubicBezTo>
                    <a:pt x="33471" y="66991"/>
                    <a:pt x="44510" y="64498"/>
                    <a:pt x="55192" y="60581"/>
                  </a:cubicBezTo>
                  <a:cubicBezTo>
                    <a:pt x="60355" y="58801"/>
                    <a:pt x="65340" y="56486"/>
                    <a:pt x="70325" y="54172"/>
                  </a:cubicBezTo>
                  <a:cubicBezTo>
                    <a:pt x="74954" y="51858"/>
                    <a:pt x="79939" y="50255"/>
                    <a:pt x="84924" y="49187"/>
                  </a:cubicBezTo>
                  <a:cubicBezTo>
                    <a:pt x="86253" y="49014"/>
                    <a:pt x="87657" y="48897"/>
                    <a:pt x="89062" y="48897"/>
                  </a:cubicBezTo>
                  <a:cubicBezTo>
                    <a:pt x="91989" y="48897"/>
                    <a:pt x="94924" y="49404"/>
                    <a:pt x="97209" y="50967"/>
                  </a:cubicBezTo>
                  <a:cubicBezTo>
                    <a:pt x="99701" y="52748"/>
                    <a:pt x="100413" y="56130"/>
                    <a:pt x="98811" y="58801"/>
                  </a:cubicBezTo>
                  <a:cubicBezTo>
                    <a:pt x="96792" y="62974"/>
                    <a:pt x="91719" y="63483"/>
                    <a:pt x="87056" y="63483"/>
                  </a:cubicBezTo>
                  <a:cubicBezTo>
                    <a:pt x="85552" y="63483"/>
                    <a:pt x="84090" y="63430"/>
                    <a:pt x="82788" y="63430"/>
                  </a:cubicBezTo>
                  <a:cubicBezTo>
                    <a:pt x="82966" y="65032"/>
                    <a:pt x="82432" y="66813"/>
                    <a:pt x="81363" y="68059"/>
                  </a:cubicBezTo>
                  <a:cubicBezTo>
                    <a:pt x="80307" y="68719"/>
                    <a:pt x="79055" y="69086"/>
                    <a:pt x="77825" y="69086"/>
                  </a:cubicBezTo>
                  <a:cubicBezTo>
                    <a:pt x="77396" y="69086"/>
                    <a:pt x="76970" y="69041"/>
                    <a:pt x="76556" y="68949"/>
                  </a:cubicBezTo>
                  <a:cubicBezTo>
                    <a:pt x="73886" y="68237"/>
                    <a:pt x="71215" y="67881"/>
                    <a:pt x="68367" y="67703"/>
                  </a:cubicBezTo>
                  <a:cubicBezTo>
                    <a:pt x="64450" y="67881"/>
                    <a:pt x="61601" y="70551"/>
                    <a:pt x="58218" y="72332"/>
                  </a:cubicBezTo>
                  <a:cubicBezTo>
                    <a:pt x="56438" y="73400"/>
                    <a:pt x="54480" y="73934"/>
                    <a:pt x="52521" y="74112"/>
                  </a:cubicBezTo>
                  <a:cubicBezTo>
                    <a:pt x="50385" y="74112"/>
                    <a:pt x="48248" y="73578"/>
                    <a:pt x="46290" y="72688"/>
                  </a:cubicBezTo>
                  <a:cubicBezTo>
                    <a:pt x="45088" y="72127"/>
                    <a:pt x="43813" y="71854"/>
                    <a:pt x="42548" y="71854"/>
                  </a:cubicBezTo>
                  <a:cubicBezTo>
                    <a:pt x="41003" y="71854"/>
                    <a:pt x="39471" y="72261"/>
                    <a:pt x="38100" y="73044"/>
                  </a:cubicBezTo>
                  <a:cubicBezTo>
                    <a:pt x="36320" y="74112"/>
                    <a:pt x="34718" y="75358"/>
                    <a:pt x="32937" y="76249"/>
                  </a:cubicBezTo>
                  <a:cubicBezTo>
                    <a:pt x="29122" y="78080"/>
                    <a:pt x="24915" y="78211"/>
                    <a:pt x="20763" y="78211"/>
                  </a:cubicBezTo>
                  <a:cubicBezTo>
                    <a:pt x="20071" y="78211"/>
                    <a:pt x="19381" y="78207"/>
                    <a:pt x="18694" y="78207"/>
                  </a:cubicBezTo>
                  <a:cubicBezTo>
                    <a:pt x="13175" y="78207"/>
                    <a:pt x="7834" y="78741"/>
                    <a:pt x="2493" y="79987"/>
                  </a:cubicBezTo>
                  <a:lnTo>
                    <a:pt x="0" y="80699"/>
                  </a:lnTo>
                  <a:cubicBezTo>
                    <a:pt x="534" y="84260"/>
                    <a:pt x="1425" y="87643"/>
                    <a:pt x="2671" y="91026"/>
                  </a:cubicBezTo>
                  <a:cubicBezTo>
                    <a:pt x="3739" y="93162"/>
                    <a:pt x="5163" y="95298"/>
                    <a:pt x="6766" y="97079"/>
                  </a:cubicBezTo>
                  <a:cubicBezTo>
                    <a:pt x="6054" y="94586"/>
                    <a:pt x="7478" y="91738"/>
                    <a:pt x="9970" y="91026"/>
                  </a:cubicBezTo>
                  <a:cubicBezTo>
                    <a:pt x="9077" y="85216"/>
                    <a:pt x="13417" y="83146"/>
                    <a:pt x="17883" y="83146"/>
                  </a:cubicBezTo>
                  <a:cubicBezTo>
                    <a:pt x="18755" y="83146"/>
                    <a:pt x="19631" y="83225"/>
                    <a:pt x="20475" y="83370"/>
                  </a:cubicBezTo>
                  <a:cubicBezTo>
                    <a:pt x="20475" y="83370"/>
                    <a:pt x="22977" y="81225"/>
                    <a:pt x="25838" y="81225"/>
                  </a:cubicBezTo>
                  <a:cubicBezTo>
                    <a:pt x="26473" y="81225"/>
                    <a:pt x="27127" y="81331"/>
                    <a:pt x="27774" y="81590"/>
                  </a:cubicBezTo>
                  <a:cubicBezTo>
                    <a:pt x="28526" y="80223"/>
                    <a:pt x="30012" y="79695"/>
                    <a:pt x="31649" y="79695"/>
                  </a:cubicBezTo>
                  <a:cubicBezTo>
                    <a:pt x="34276" y="79695"/>
                    <a:pt x="37291" y="81054"/>
                    <a:pt x="38278" y="82480"/>
                  </a:cubicBezTo>
                  <a:cubicBezTo>
                    <a:pt x="38934" y="82026"/>
                    <a:pt x="39532" y="81858"/>
                    <a:pt x="40081" y="81858"/>
                  </a:cubicBezTo>
                  <a:cubicBezTo>
                    <a:pt x="41471" y="81858"/>
                    <a:pt x="42548" y="82937"/>
                    <a:pt x="43441" y="83192"/>
                  </a:cubicBezTo>
                  <a:cubicBezTo>
                    <a:pt x="44244" y="79295"/>
                    <a:pt x="48736" y="76800"/>
                    <a:pt x="53212" y="76800"/>
                  </a:cubicBezTo>
                  <a:cubicBezTo>
                    <a:pt x="55689" y="76800"/>
                    <a:pt x="58160" y="77563"/>
                    <a:pt x="59999" y="79275"/>
                  </a:cubicBezTo>
                  <a:cubicBezTo>
                    <a:pt x="61377" y="77685"/>
                    <a:pt x="63323" y="76852"/>
                    <a:pt x="65236" y="76852"/>
                  </a:cubicBezTo>
                  <a:cubicBezTo>
                    <a:pt x="66536" y="76852"/>
                    <a:pt x="67820" y="77237"/>
                    <a:pt x="68901" y="78029"/>
                  </a:cubicBezTo>
                  <a:cubicBezTo>
                    <a:pt x="70239" y="74117"/>
                    <a:pt x="73423" y="72884"/>
                    <a:pt x="76456" y="72884"/>
                  </a:cubicBezTo>
                  <a:cubicBezTo>
                    <a:pt x="78668" y="72884"/>
                    <a:pt x="80799" y="73539"/>
                    <a:pt x="82075" y="74290"/>
                  </a:cubicBezTo>
                  <a:cubicBezTo>
                    <a:pt x="83458" y="72999"/>
                    <a:pt x="85223" y="72329"/>
                    <a:pt x="86999" y="72329"/>
                  </a:cubicBezTo>
                  <a:cubicBezTo>
                    <a:pt x="88653" y="72329"/>
                    <a:pt x="90316" y="72910"/>
                    <a:pt x="91689" y="74112"/>
                  </a:cubicBezTo>
                  <a:cubicBezTo>
                    <a:pt x="92598" y="70347"/>
                    <a:pt x="96063" y="69328"/>
                    <a:pt x="98425" y="69328"/>
                  </a:cubicBezTo>
                  <a:cubicBezTo>
                    <a:pt x="99302" y="69328"/>
                    <a:pt x="100028" y="69468"/>
                    <a:pt x="100413" y="69661"/>
                  </a:cubicBezTo>
                  <a:cubicBezTo>
                    <a:pt x="99958" y="65563"/>
                    <a:pt x="104937" y="63018"/>
                    <a:pt x="108622" y="63018"/>
                  </a:cubicBezTo>
                  <a:cubicBezTo>
                    <a:pt x="109259" y="63018"/>
                    <a:pt x="109858" y="63094"/>
                    <a:pt x="110383" y="63252"/>
                  </a:cubicBezTo>
                  <a:cubicBezTo>
                    <a:pt x="111721" y="56861"/>
                    <a:pt x="120254" y="53200"/>
                    <a:pt x="126248" y="53200"/>
                  </a:cubicBezTo>
                  <a:cubicBezTo>
                    <a:pt x="127434" y="53200"/>
                    <a:pt x="128521" y="53344"/>
                    <a:pt x="129433" y="53638"/>
                  </a:cubicBezTo>
                  <a:cubicBezTo>
                    <a:pt x="131050" y="51213"/>
                    <a:pt x="133789" y="49807"/>
                    <a:pt x="136646" y="49807"/>
                  </a:cubicBezTo>
                  <a:cubicBezTo>
                    <a:pt x="137564" y="49807"/>
                    <a:pt x="138494" y="49952"/>
                    <a:pt x="139404" y="50255"/>
                  </a:cubicBezTo>
                  <a:cubicBezTo>
                    <a:pt x="140771" y="48158"/>
                    <a:pt x="144755" y="46714"/>
                    <a:pt x="148723" y="46714"/>
                  </a:cubicBezTo>
                  <a:cubicBezTo>
                    <a:pt x="152501" y="46714"/>
                    <a:pt x="156265" y="48023"/>
                    <a:pt x="157741" y="51323"/>
                  </a:cubicBezTo>
                  <a:cubicBezTo>
                    <a:pt x="159616" y="49918"/>
                    <a:pt x="161390" y="49342"/>
                    <a:pt x="162940" y="49342"/>
                  </a:cubicBezTo>
                  <a:cubicBezTo>
                    <a:pt x="165512" y="49342"/>
                    <a:pt x="167468" y="50926"/>
                    <a:pt x="168246" y="52926"/>
                  </a:cubicBezTo>
                  <a:cubicBezTo>
                    <a:pt x="181954" y="47229"/>
                    <a:pt x="196554" y="44024"/>
                    <a:pt x="211509" y="43490"/>
                  </a:cubicBezTo>
                  <a:lnTo>
                    <a:pt x="215425" y="43312"/>
                  </a:lnTo>
                  <a:cubicBezTo>
                    <a:pt x="215715" y="41575"/>
                    <a:pt x="216827" y="37840"/>
                    <a:pt x="221631" y="37840"/>
                  </a:cubicBezTo>
                  <a:cubicBezTo>
                    <a:pt x="222737" y="37840"/>
                    <a:pt x="224040" y="38038"/>
                    <a:pt x="225574" y="38505"/>
                  </a:cubicBezTo>
                  <a:cubicBezTo>
                    <a:pt x="227149" y="36042"/>
                    <a:pt x="228943" y="35324"/>
                    <a:pt x="230654" y="35324"/>
                  </a:cubicBezTo>
                  <a:cubicBezTo>
                    <a:pt x="232035" y="35324"/>
                    <a:pt x="233362" y="35793"/>
                    <a:pt x="234475" y="36190"/>
                  </a:cubicBezTo>
                  <a:cubicBezTo>
                    <a:pt x="234127" y="31310"/>
                    <a:pt x="237873" y="28326"/>
                    <a:pt x="241458" y="28326"/>
                  </a:cubicBezTo>
                  <a:cubicBezTo>
                    <a:pt x="243366" y="28326"/>
                    <a:pt x="245229" y="29172"/>
                    <a:pt x="246404" y="31027"/>
                  </a:cubicBezTo>
                  <a:cubicBezTo>
                    <a:pt x="246760" y="30315"/>
                    <a:pt x="246938" y="29603"/>
                    <a:pt x="247294" y="28891"/>
                  </a:cubicBezTo>
                  <a:cubicBezTo>
                    <a:pt x="249965" y="23016"/>
                    <a:pt x="250143" y="16428"/>
                    <a:pt x="247828" y="10553"/>
                  </a:cubicBezTo>
                  <a:cubicBezTo>
                    <a:pt x="242131" y="4322"/>
                    <a:pt x="231627" y="761"/>
                    <a:pt x="217740" y="49"/>
                  </a:cubicBezTo>
                  <a:cubicBezTo>
                    <a:pt x="216623" y="16"/>
                    <a:pt x="215505" y="0"/>
                    <a:pt x="214386" y="0"/>
                  </a:cubicBezTo>
                  <a:close/>
                </a:path>
              </a:pathLst>
            </a:custGeom>
            <a:solidFill>
              <a:srgbClr val="C04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8"/>
            <p:cNvSpPr/>
            <p:nvPr/>
          </p:nvSpPr>
          <p:spPr>
            <a:xfrm>
              <a:off x="536325" y="2671050"/>
              <a:ext cx="4054825" cy="1350225"/>
            </a:xfrm>
            <a:custGeom>
              <a:avLst/>
              <a:gdLst/>
              <a:ahLst/>
              <a:cxnLst/>
              <a:rect l="l" t="t" r="r" b="b"/>
              <a:pathLst>
                <a:path w="162193" h="54009" extrusionOk="0">
                  <a:moveTo>
                    <a:pt x="142577" y="0"/>
                  </a:moveTo>
                  <a:cubicBezTo>
                    <a:pt x="138655" y="0"/>
                    <a:pt x="134718" y="1444"/>
                    <a:pt x="133351" y="3541"/>
                  </a:cubicBezTo>
                  <a:cubicBezTo>
                    <a:pt x="132441" y="3238"/>
                    <a:pt x="131511" y="3093"/>
                    <a:pt x="130590" y="3093"/>
                  </a:cubicBezTo>
                  <a:cubicBezTo>
                    <a:pt x="127725" y="3093"/>
                    <a:pt x="124954" y="4499"/>
                    <a:pt x="123202" y="6924"/>
                  </a:cubicBezTo>
                  <a:cubicBezTo>
                    <a:pt x="122320" y="6630"/>
                    <a:pt x="121257" y="6486"/>
                    <a:pt x="120091" y="6486"/>
                  </a:cubicBezTo>
                  <a:cubicBezTo>
                    <a:pt x="114201" y="6486"/>
                    <a:pt x="105668" y="10147"/>
                    <a:pt x="104330" y="16538"/>
                  </a:cubicBezTo>
                  <a:cubicBezTo>
                    <a:pt x="103805" y="16380"/>
                    <a:pt x="103202" y="16304"/>
                    <a:pt x="102558" y="16304"/>
                  </a:cubicBezTo>
                  <a:cubicBezTo>
                    <a:pt x="98835" y="16304"/>
                    <a:pt x="93727" y="18849"/>
                    <a:pt x="94182" y="22947"/>
                  </a:cubicBezTo>
                  <a:cubicBezTo>
                    <a:pt x="93797" y="22754"/>
                    <a:pt x="93071" y="22614"/>
                    <a:pt x="92194" y="22614"/>
                  </a:cubicBezTo>
                  <a:cubicBezTo>
                    <a:pt x="89832" y="22614"/>
                    <a:pt x="86367" y="23633"/>
                    <a:pt x="85458" y="27398"/>
                  </a:cubicBezTo>
                  <a:cubicBezTo>
                    <a:pt x="84171" y="26196"/>
                    <a:pt x="82511" y="25615"/>
                    <a:pt x="80837" y="25615"/>
                  </a:cubicBezTo>
                  <a:cubicBezTo>
                    <a:pt x="79040" y="25615"/>
                    <a:pt x="77227" y="26285"/>
                    <a:pt x="75844" y="27576"/>
                  </a:cubicBezTo>
                  <a:cubicBezTo>
                    <a:pt x="74568" y="26825"/>
                    <a:pt x="72468" y="26170"/>
                    <a:pt x="70293" y="26170"/>
                  </a:cubicBezTo>
                  <a:cubicBezTo>
                    <a:pt x="67311" y="26170"/>
                    <a:pt x="64186" y="27403"/>
                    <a:pt x="62848" y="31315"/>
                  </a:cubicBezTo>
                  <a:cubicBezTo>
                    <a:pt x="61695" y="30523"/>
                    <a:pt x="60368" y="30138"/>
                    <a:pt x="59055" y="30138"/>
                  </a:cubicBezTo>
                  <a:cubicBezTo>
                    <a:pt x="57121" y="30138"/>
                    <a:pt x="55218" y="30971"/>
                    <a:pt x="53946" y="32561"/>
                  </a:cubicBezTo>
                  <a:cubicBezTo>
                    <a:pt x="52077" y="30886"/>
                    <a:pt x="49533" y="30120"/>
                    <a:pt x="46996" y="30120"/>
                  </a:cubicBezTo>
                  <a:cubicBezTo>
                    <a:pt x="42522" y="30120"/>
                    <a:pt x="38070" y="32502"/>
                    <a:pt x="37388" y="36478"/>
                  </a:cubicBezTo>
                  <a:cubicBezTo>
                    <a:pt x="36495" y="36223"/>
                    <a:pt x="35418" y="35144"/>
                    <a:pt x="34028" y="35144"/>
                  </a:cubicBezTo>
                  <a:cubicBezTo>
                    <a:pt x="33479" y="35144"/>
                    <a:pt x="32881" y="35312"/>
                    <a:pt x="32225" y="35766"/>
                  </a:cubicBezTo>
                  <a:cubicBezTo>
                    <a:pt x="31128" y="34340"/>
                    <a:pt x="28071" y="32981"/>
                    <a:pt x="25428" y="32981"/>
                  </a:cubicBezTo>
                  <a:cubicBezTo>
                    <a:pt x="23781" y="32981"/>
                    <a:pt x="22295" y="33509"/>
                    <a:pt x="21543" y="34876"/>
                  </a:cubicBezTo>
                  <a:cubicBezTo>
                    <a:pt x="20928" y="34617"/>
                    <a:pt x="20301" y="34511"/>
                    <a:pt x="19687" y="34511"/>
                  </a:cubicBezTo>
                  <a:cubicBezTo>
                    <a:pt x="16924" y="34511"/>
                    <a:pt x="14422" y="36656"/>
                    <a:pt x="14422" y="36656"/>
                  </a:cubicBezTo>
                  <a:cubicBezTo>
                    <a:pt x="13578" y="36511"/>
                    <a:pt x="12697" y="36432"/>
                    <a:pt x="11818" y="36432"/>
                  </a:cubicBezTo>
                  <a:cubicBezTo>
                    <a:pt x="7316" y="36432"/>
                    <a:pt x="2875" y="38502"/>
                    <a:pt x="3917" y="44312"/>
                  </a:cubicBezTo>
                  <a:cubicBezTo>
                    <a:pt x="1247" y="45024"/>
                    <a:pt x="1" y="47872"/>
                    <a:pt x="713" y="50365"/>
                  </a:cubicBezTo>
                  <a:cubicBezTo>
                    <a:pt x="3159" y="52739"/>
                    <a:pt x="5983" y="54009"/>
                    <a:pt x="8833" y="54009"/>
                  </a:cubicBezTo>
                  <a:cubicBezTo>
                    <a:pt x="13035" y="54009"/>
                    <a:pt x="17292" y="51249"/>
                    <a:pt x="20475" y="45202"/>
                  </a:cubicBezTo>
                  <a:cubicBezTo>
                    <a:pt x="20475" y="45202"/>
                    <a:pt x="22844" y="45421"/>
                    <a:pt x="27240" y="45421"/>
                  </a:cubicBezTo>
                  <a:cubicBezTo>
                    <a:pt x="41864" y="45421"/>
                    <a:pt x="78922" y="43000"/>
                    <a:pt x="125873" y="22057"/>
                  </a:cubicBezTo>
                  <a:cubicBezTo>
                    <a:pt x="140472" y="15292"/>
                    <a:pt x="152044" y="10129"/>
                    <a:pt x="162193" y="6212"/>
                  </a:cubicBezTo>
                  <a:cubicBezTo>
                    <a:pt x="161415" y="4212"/>
                    <a:pt x="159390" y="2628"/>
                    <a:pt x="156765" y="2628"/>
                  </a:cubicBezTo>
                  <a:cubicBezTo>
                    <a:pt x="155184" y="2628"/>
                    <a:pt x="153385" y="3204"/>
                    <a:pt x="151510" y="4609"/>
                  </a:cubicBezTo>
                  <a:cubicBezTo>
                    <a:pt x="150034" y="1309"/>
                    <a:pt x="146312" y="0"/>
                    <a:pt x="142577" y="0"/>
                  </a:cubicBezTo>
                  <a:close/>
                </a:path>
              </a:pathLst>
            </a:custGeom>
            <a:solidFill>
              <a:srgbClr val="FFE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527425" y="2661650"/>
              <a:ext cx="4072625" cy="1366450"/>
            </a:xfrm>
            <a:custGeom>
              <a:avLst/>
              <a:gdLst/>
              <a:ahLst/>
              <a:cxnLst/>
              <a:rect l="l" t="t" r="r" b="b"/>
              <a:pathLst>
                <a:path w="162905" h="54658" extrusionOk="0">
                  <a:moveTo>
                    <a:pt x="142786" y="713"/>
                  </a:moveTo>
                  <a:cubicBezTo>
                    <a:pt x="144923" y="713"/>
                    <a:pt x="149730" y="1247"/>
                    <a:pt x="151510" y="5163"/>
                  </a:cubicBezTo>
                  <a:cubicBezTo>
                    <a:pt x="151510" y="5341"/>
                    <a:pt x="151688" y="5341"/>
                    <a:pt x="151866" y="5341"/>
                  </a:cubicBezTo>
                  <a:cubicBezTo>
                    <a:pt x="151866" y="5431"/>
                    <a:pt x="151911" y="5475"/>
                    <a:pt x="151955" y="5475"/>
                  </a:cubicBezTo>
                  <a:cubicBezTo>
                    <a:pt x="152000" y="5475"/>
                    <a:pt x="152044" y="5431"/>
                    <a:pt x="152044" y="5341"/>
                  </a:cubicBezTo>
                  <a:cubicBezTo>
                    <a:pt x="153469" y="4273"/>
                    <a:pt x="155249" y="3561"/>
                    <a:pt x="157207" y="3383"/>
                  </a:cubicBezTo>
                  <a:cubicBezTo>
                    <a:pt x="159166" y="3383"/>
                    <a:pt x="161124" y="4629"/>
                    <a:pt x="162014" y="6588"/>
                  </a:cubicBezTo>
                  <a:cubicBezTo>
                    <a:pt x="152935" y="9792"/>
                    <a:pt x="142252" y="14599"/>
                    <a:pt x="126051" y="22077"/>
                  </a:cubicBezTo>
                  <a:cubicBezTo>
                    <a:pt x="78871" y="43085"/>
                    <a:pt x="41483" y="45400"/>
                    <a:pt x="27596" y="45400"/>
                  </a:cubicBezTo>
                  <a:cubicBezTo>
                    <a:pt x="23323" y="45400"/>
                    <a:pt x="21009" y="45222"/>
                    <a:pt x="21009" y="45222"/>
                  </a:cubicBezTo>
                  <a:cubicBezTo>
                    <a:pt x="20831" y="45222"/>
                    <a:pt x="20653" y="45222"/>
                    <a:pt x="20653" y="45400"/>
                  </a:cubicBezTo>
                  <a:cubicBezTo>
                    <a:pt x="17626" y="50919"/>
                    <a:pt x="13709" y="53946"/>
                    <a:pt x="9258" y="53946"/>
                  </a:cubicBezTo>
                  <a:cubicBezTo>
                    <a:pt x="6232" y="53946"/>
                    <a:pt x="3383" y="52699"/>
                    <a:pt x="1425" y="50563"/>
                  </a:cubicBezTo>
                  <a:cubicBezTo>
                    <a:pt x="713" y="48248"/>
                    <a:pt x="1959" y="45756"/>
                    <a:pt x="4451" y="44866"/>
                  </a:cubicBezTo>
                  <a:cubicBezTo>
                    <a:pt x="4629" y="44866"/>
                    <a:pt x="4629" y="44688"/>
                    <a:pt x="4629" y="44510"/>
                  </a:cubicBezTo>
                  <a:cubicBezTo>
                    <a:pt x="4095" y="42729"/>
                    <a:pt x="4629" y="40949"/>
                    <a:pt x="5698" y="39525"/>
                  </a:cubicBezTo>
                  <a:cubicBezTo>
                    <a:pt x="7165" y="38058"/>
                    <a:pt x="9377" y="37188"/>
                    <a:pt x="11517" y="37188"/>
                  </a:cubicBezTo>
                  <a:cubicBezTo>
                    <a:pt x="11714" y="37188"/>
                    <a:pt x="11911" y="37195"/>
                    <a:pt x="12107" y="37210"/>
                  </a:cubicBezTo>
                  <a:cubicBezTo>
                    <a:pt x="12997" y="37210"/>
                    <a:pt x="13887" y="37210"/>
                    <a:pt x="14778" y="37388"/>
                  </a:cubicBezTo>
                  <a:cubicBezTo>
                    <a:pt x="14778" y="37477"/>
                    <a:pt x="14822" y="37522"/>
                    <a:pt x="14867" y="37522"/>
                  </a:cubicBezTo>
                  <a:cubicBezTo>
                    <a:pt x="14911" y="37522"/>
                    <a:pt x="14956" y="37477"/>
                    <a:pt x="14956" y="37388"/>
                  </a:cubicBezTo>
                  <a:cubicBezTo>
                    <a:pt x="16558" y="36142"/>
                    <a:pt x="18338" y="35430"/>
                    <a:pt x="20119" y="35252"/>
                  </a:cubicBezTo>
                  <a:cubicBezTo>
                    <a:pt x="20831" y="35252"/>
                    <a:pt x="21365" y="35252"/>
                    <a:pt x="21899" y="35608"/>
                  </a:cubicBezTo>
                  <a:cubicBezTo>
                    <a:pt x="22077" y="35608"/>
                    <a:pt x="22255" y="35608"/>
                    <a:pt x="22433" y="35430"/>
                  </a:cubicBezTo>
                  <a:cubicBezTo>
                    <a:pt x="23145" y="34183"/>
                    <a:pt x="24570" y="33649"/>
                    <a:pt x="25816" y="33649"/>
                  </a:cubicBezTo>
                  <a:cubicBezTo>
                    <a:pt x="28308" y="33649"/>
                    <a:pt x="30623" y="34718"/>
                    <a:pt x="32225" y="36320"/>
                  </a:cubicBezTo>
                  <a:cubicBezTo>
                    <a:pt x="32314" y="36409"/>
                    <a:pt x="32403" y="36453"/>
                    <a:pt x="32492" y="36453"/>
                  </a:cubicBezTo>
                  <a:cubicBezTo>
                    <a:pt x="32581" y="36453"/>
                    <a:pt x="32670" y="36409"/>
                    <a:pt x="32759" y="36320"/>
                  </a:cubicBezTo>
                  <a:cubicBezTo>
                    <a:pt x="33293" y="35964"/>
                    <a:pt x="33828" y="35786"/>
                    <a:pt x="34362" y="35786"/>
                  </a:cubicBezTo>
                  <a:cubicBezTo>
                    <a:pt x="35252" y="35786"/>
                    <a:pt x="35964" y="36142"/>
                    <a:pt x="36676" y="36676"/>
                  </a:cubicBezTo>
                  <a:cubicBezTo>
                    <a:pt x="36854" y="36854"/>
                    <a:pt x="37210" y="37032"/>
                    <a:pt x="37566" y="37210"/>
                  </a:cubicBezTo>
                  <a:lnTo>
                    <a:pt x="37922" y="37210"/>
                  </a:lnTo>
                  <a:cubicBezTo>
                    <a:pt x="37922" y="37032"/>
                    <a:pt x="37922" y="37032"/>
                    <a:pt x="38100" y="36854"/>
                  </a:cubicBezTo>
                  <a:cubicBezTo>
                    <a:pt x="38813" y="33115"/>
                    <a:pt x="43442" y="30801"/>
                    <a:pt x="47536" y="30801"/>
                  </a:cubicBezTo>
                  <a:cubicBezTo>
                    <a:pt x="47732" y="30786"/>
                    <a:pt x="47928" y="30778"/>
                    <a:pt x="48123" y="30778"/>
                  </a:cubicBezTo>
                  <a:cubicBezTo>
                    <a:pt x="50240" y="30778"/>
                    <a:pt x="52331" y="31648"/>
                    <a:pt x="54124" y="33115"/>
                  </a:cubicBezTo>
                  <a:lnTo>
                    <a:pt x="54302" y="33115"/>
                  </a:lnTo>
                  <a:cubicBezTo>
                    <a:pt x="54480" y="33115"/>
                    <a:pt x="54480" y="33115"/>
                    <a:pt x="54480" y="32937"/>
                  </a:cubicBezTo>
                  <a:cubicBezTo>
                    <a:pt x="55726" y="31691"/>
                    <a:pt x="57507" y="30801"/>
                    <a:pt x="59287" y="30801"/>
                  </a:cubicBezTo>
                  <a:cubicBezTo>
                    <a:pt x="60533" y="30801"/>
                    <a:pt x="61957" y="31157"/>
                    <a:pt x="63026" y="32047"/>
                  </a:cubicBezTo>
                  <a:lnTo>
                    <a:pt x="63382" y="32047"/>
                  </a:lnTo>
                  <a:cubicBezTo>
                    <a:pt x="63382" y="31869"/>
                    <a:pt x="63560" y="31869"/>
                    <a:pt x="63560" y="31691"/>
                  </a:cubicBezTo>
                  <a:cubicBezTo>
                    <a:pt x="64412" y="28792"/>
                    <a:pt x="67225" y="26873"/>
                    <a:pt x="70278" y="26873"/>
                  </a:cubicBezTo>
                  <a:cubicBezTo>
                    <a:pt x="70412" y="26873"/>
                    <a:pt x="70546" y="26876"/>
                    <a:pt x="70681" y="26884"/>
                  </a:cubicBezTo>
                  <a:cubicBezTo>
                    <a:pt x="72640" y="26884"/>
                    <a:pt x="74420" y="27240"/>
                    <a:pt x="76200" y="28130"/>
                  </a:cubicBezTo>
                  <a:cubicBezTo>
                    <a:pt x="76200" y="28219"/>
                    <a:pt x="76245" y="28264"/>
                    <a:pt x="76312" y="28264"/>
                  </a:cubicBezTo>
                  <a:cubicBezTo>
                    <a:pt x="76378" y="28264"/>
                    <a:pt x="76467" y="28219"/>
                    <a:pt x="76557" y="28130"/>
                  </a:cubicBezTo>
                  <a:cubicBezTo>
                    <a:pt x="77803" y="27062"/>
                    <a:pt x="79227" y="26350"/>
                    <a:pt x="81007" y="26172"/>
                  </a:cubicBezTo>
                  <a:cubicBezTo>
                    <a:pt x="82610" y="26350"/>
                    <a:pt x="84212" y="26884"/>
                    <a:pt x="85636" y="27952"/>
                  </a:cubicBezTo>
                  <a:lnTo>
                    <a:pt x="85992" y="27952"/>
                  </a:lnTo>
                  <a:cubicBezTo>
                    <a:pt x="85992" y="27952"/>
                    <a:pt x="86171" y="27774"/>
                    <a:pt x="86171" y="27774"/>
                  </a:cubicBezTo>
                  <a:cubicBezTo>
                    <a:pt x="86827" y="25150"/>
                    <a:pt x="89144" y="23281"/>
                    <a:pt x="91871" y="23281"/>
                  </a:cubicBezTo>
                  <a:cubicBezTo>
                    <a:pt x="92105" y="23281"/>
                    <a:pt x="92341" y="23295"/>
                    <a:pt x="92580" y="23323"/>
                  </a:cubicBezTo>
                  <a:cubicBezTo>
                    <a:pt x="93114" y="23323"/>
                    <a:pt x="93648" y="23323"/>
                    <a:pt x="94360" y="23501"/>
                  </a:cubicBezTo>
                  <a:cubicBezTo>
                    <a:pt x="94360" y="23590"/>
                    <a:pt x="94405" y="23635"/>
                    <a:pt x="94472" y="23635"/>
                  </a:cubicBezTo>
                  <a:cubicBezTo>
                    <a:pt x="94538" y="23635"/>
                    <a:pt x="94627" y="23590"/>
                    <a:pt x="94716" y="23501"/>
                  </a:cubicBezTo>
                  <a:cubicBezTo>
                    <a:pt x="94716" y="23501"/>
                    <a:pt x="94894" y="23323"/>
                    <a:pt x="94894" y="23323"/>
                  </a:cubicBezTo>
                  <a:cubicBezTo>
                    <a:pt x="94716" y="21899"/>
                    <a:pt x="95072" y="20831"/>
                    <a:pt x="95963" y="19941"/>
                  </a:cubicBezTo>
                  <a:cubicBezTo>
                    <a:pt x="97743" y="18160"/>
                    <a:pt x="100235" y="17092"/>
                    <a:pt x="102728" y="17092"/>
                  </a:cubicBezTo>
                  <a:cubicBezTo>
                    <a:pt x="103262" y="17092"/>
                    <a:pt x="103796" y="17092"/>
                    <a:pt x="104508" y="17270"/>
                  </a:cubicBezTo>
                  <a:lnTo>
                    <a:pt x="104686" y="17270"/>
                  </a:lnTo>
                  <a:cubicBezTo>
                    <a:pt x="104864" y="17270"/>
                    <a:pt x="104864" y="17092"/>
                    <a:pt x="104864" y="17092"/>
                  </a:cubicBezTo>
                  <a:cubicBezTo>
                    <a:pt x="105755" y="12997"/>
                    <a:pt x="111630" y="7300"/>
                    <a:pt x="120176" y="7300"/>
                  </a:cubicBezTo>
                  <a:cubicBezTo>
                    <a:pt x="121244" y="7300"/>
                    <a:pt x="122312" y="7300"/>
                    <a:pt x="123380" y="7656"/>
                  </a:cubicBezTo>
                  <a:cubicBezTo>
                    <a:pt x="123432" y="7708"/>
                    <a:pt x="123485" y="7730"/>
                    <a:pt x="123532" y="7730"/>
                  </a:cubicBezTo>
                  <a:cubicBezTo>
                    <a:pt x="123647" y="7730"/>
                    <a:pt x="123736" y="7604"/>
                    <a:pt x="123736" y="7478"/>
                  </a:cubicBezTo>
                  <a:cubicBezTo>
                    <a:pt x="125502" y="5169"/>
                    <a:pt x="128199" y="3897"/>
                    <a:pt x="130960" y="3897"/>
                  </a:cubicBezTo>
                  <a:cubicBezTo>
                    <a:pt x="131819" y="3897"/>
                    <a:pt x="132684" y="4020"/>
                    <a:pt x="133528" y="4273"/>
                  </a:cubicBezTo>
                  <a:cubicBezTo>
                    <a:pt x="133707" y="4273"/>
                    <a:pt x="133885" y="4273"/>
                    <a:pt x="133885" y="4095"/>
                  </a:cubicBezTo>
                  <a:cubicBezTo>
                    <a:pt x="135131" y="2137"/>
                    <a:pt x="138870" y="713"/>
                    <a:pt x="142786" y="713"/>
                  </a:cubicBezTo>
                  <a:close/>
                  <a:moveTo>
                    <a:pt x="142786" y="0"/>
                  </a:moveTo>
                  <a:cubicBezTo>
                    <a:pt x="138870" y="0"/>
                    <a:pt x="134953" y="1425"/>
                    <a:pt x="133528" y="3383"/>
                  </a:cubicBezTo>
                  <a:cubicBezTo>
                    <a:pt x="132638" y="3205"/>
                    <a:pt x="131926" y="3027"/>
                    <a:pt x="131036" y="3027"/>
                  </a:cubicBezTo>
                  <a:cubicBezTo>
                    <a:pt x="130882" y="3018"/>
                    <a:pt x="130729" y="3014"/>
                    <a:pt x="130576" y="3014"/>
                  </a:cubicBezTo>
                  <a:cubicBezTo>
                    <a:pt x="127723" y="3014"/>
                    <a:pt x="125070" y="4569"/>
                    <a:pt x="123380" y="6766"/>
                  </a:cubicBezTo>
                  <a:cubicBezTo>
                    <a:pt x="122490" y="6588"/>
                    <a:pt x="121422" y="6410"/>
                    <a:pt x="120354" y="6410"/>
                  </a:cubicBezTo>
                  <a:cubicBezTo>
                    <a:pt x="114657" y="6410"/>
                    <a:pt x="106111" y="9970"/>
                    <a:pt x="104330" y="16380"/>
                  </a:cubicBezTo>
                  <a:cubicBezTo>
                    <a:pt x="103796" y="16380"/>
                    <a:pt x="103262" y="16202"/>
                    <a:pt x="102728" y="16202"/>
                  </a:cubicBezTo>
                  <a:cubicBezTo>
                    <a:pt x="100057" y="16380"/>
                    <a:pt x="97565" y="17448"/>
                    <a:pt x="95607" y="19228"/>
                  </a:cubicBezTo>
                  <a:cubicBezTo>
                    <a:pt x="94716" y="20297"/>
                    <a:pt x="94182" y="21365"/>
                    <a:pt x="94182" y="22611"/>
                  </a:cubicBezTo>
                  <a:cubicBezTo>
                    <a:pt x="93689" y="22512"/>
                    <a:pt x="93196" y="22465"/>
                    <a:pt x="92709" y="22465"/>
                  </a:cubicBezTo>
                  <a:cubicBezTo>
                    <a:pt x="89676" y="22465"/>
                    <a:pt x="86864" y="24301"/>
                    <a:pt x="85636" y="27062"/>
                  </a:cubicBezTo>
                  <a:cubicBezTo>
                    <a:pt x="84390" y="26172"/>
                    <a:pt x="82788" y="25638"/>
                    <a:pt x="81185" y="25638"/>
                  </a:cubicBezTo>
                  <a:cubicBezTo>
                    <a:pt x="79227" y="25638"/>
                    <a:pt x="77625" y="26350"/>
                    <a:pt x="76200" y="27596"/>
                  </a:cubicBezTo>
                  <a:cubicBezTo>
                    <a:pt x="74598" y="26706"/>
                    <a:pt x="72640" y="26172"/>
                    <a:pt x="70681" y="26172"/>
                  </a:cubicBezTo>
                  <a:cubicBezTo>
                    <a:pt x="70539" y="26164"/>
                    <a:pt x="70398" y="26161"/>
                    <a:pt x="70257" y="26161"/>
                  </a:cubicBezTo>
                  <a:cubicBezTo>
                    <a:pt x="67047" y="26161"/>
                    <a:pt x="64220" y="28087"/>
                    <a:pt x="63026" y="31157"/>
                  </a:cubicBezTo>
                  <a:cubicBezTo>
                    <a:pt x="61957" y="30445"/>
                    <a:pt x="60533" y="30089"/>
                    <a:pt x="59287" y="30089"/>
                  </a:cubicBezTo>
                  <a:cubicBezTo>
                    <a:pt x="57328" y="30089"/>
                    <a:pt x="55548" y="30979"/>
                    <a:pt x="54302" y="32225"/>
                  </a:cubicBezTo>
                  <a:cubicBezTo>
                    <a:pt x="52343" y="30801"/>
                    <a:pt x="50029" y="30089"/>
                    <a:pt x="47536" y="30089"/>
                  </a:cubicBezTo>
                  <a:cubicBezTo>
                    <a:pt x="43442" y="30089"/>
                    <a:pt x="38635" y="32225"/>
                    <a:pt x="37566" y="36320"/>
                  </a:cubicBezTo>
                  <a:lnTo>
                    <a:pt x="37210" y="35964"/>
                  </a:lnTo>
                  <a:cubicBezTo>
                    <a:pt x="36320" y="35430"/>
                    <a:pt x="35430" y="35252"/>
                    <a:pt x="34540" y="35074"/>
                  </a:cubicBezTo>
                  <a:cubicBezTo>
                    <a:pt x="33828" y="35074"/>
                    <a:pt x="33293" y="35252"/>
                    <a:pt x="32759" y="35608"/>
                  </a:cubicBezTo>
                  <a:cubicBezTo>
                    <a:pt x="30801" y="34005"/>
                    <a:pt x="28486" y="32937"/>
                    <a:pt x="25994" y="32937"/>
                  </a:cubicBezTo>
                  <a:cubicBezTo>
                    <a:pt x="25830" y="32919"/>
                    <a:pt x="25667" y="32910"/>
                    <a:pt x="25504" y="32910"/>
                  </a:cubicBezTo>
                  <a:cubicBezTo>
                    <a:pt x="24072" y="32910"/>
                    <a:pt x="22698" y="33599"/>
                    <a:pt x="21899" y="34718"/>
                  </a:cubicBezTo>
                  <a:cubicBezTo>
                    <a:pt x="21365" y="34540"/>
                    <a:pt x="20831" y="34540"/>
                    <a:pt x="20297" y="34540"/>
                  </a:cubicBezTo>
                  <a:cubicBezTo>
                    <a:pt x="18160" y="34718"/>
                    <a:pt x="16380" y="35430"/>
                    <a:pt x="14778" y="36676"/>
                  </a:cubicBezTo>
                  <a:cubicBezTo>
                    <a:pt x="13887" y="36676"/>
                    <a:pt x="12997" y="36498"/>
                    <a:pt x="12107" y="36498"/>
                  </a:cubicBezTo>
                  <a:cubicBezTo>
                    <a:pt x="11899" y="36483"/>
                    <a:pt x="11690" y="36476"/>
                    <a:pt x="11481" y="36476"/>
                  </a:cubicBezTo>
                  <a:cubicBezTo>
                    <a:pt x="9176" y="36476"/>
                    <a:pt x="6796" y="37373"/>
                    <a:pt x="5164" y="39168"/>
                  </a:cubicBezTo>
                  <a:cubicBezTo>
                    <a:pt x="3917" y="40593"/>
                    <a:pt x="3561" y="42551"/>
                    <a:pt x="3917" y="44332"/>
                  </a:cubicBezTo>
                  <a:cubicBezTo>
                    <a:pt x="1425" y="45400"/>
                    <a:pt x="0" y="48248"/>
                    <a:pt x="891" y="50741"/>
                  </a:cubicBezTo>
                  <a:cubicBezTo>
                    <a:pt x="713" y="50919"/>
                    <a:pt x="713" y="50919"/>
                    <a:pt x="891" y="50919"/>
                  </a:cubicBezTo>
                  <a:cubicBezTo>
                    <a:pt x="3027" y="53233"/>
                    <a:pt x="6054" y="54658"/>
                    <a:pt x="9258" y="54658"/>
                  </a:cubicBezTo>
                  <a:cubicBezTo>
                    <a:pt x="13887" y="54658"/>
                    <a:pt x="18160" y="51631"/>
                    <a:pt x="21009" y="45756"/>
                  </a:cubicBezTo>
                  <a:cubicBezTo>
                    <a:pt x="21899" y="45934"/>
                    <a:pt x="24214" y="45934"/>
                    <a:pt x="27774" y="45934"/>
                  </a:cubicBezTo>
                  <a:cubicBezTo>
                    <a:pt x="41661" y="45934"/>
                    <a:pt x="79049" y="43797"/>
                    <a:pt x="126407" y="22611"/>
                  </a:cubicBezTo>
                  <a:cubicBezTo>
                    <a:pt x="142608" y="15134"/>
                    <a:pt x="153469" y="10327"/>
                    <a:pt x="162727" y="6944"/>
                  </a:cubicBezTo>
                  <a:cubicBezTo>
                    <a:pt x="162727" y="6766"/>
                    <a:pt x="162905" y="6766"/>
                    <a:pt x="162905" y="6588"/>
                  </a:cubicBezTo>
                  <a:cubicBezTo>
                    <a:pt x="162905" y="6588"/>
                    <a:pt x="162905" y="6410"/>
                    <a:pt x="162905" y="6410"/>
                  </a:cubicBezTo>
                  <a:cubicBezTo>
                    <a:pt x="162014" y="4095"/>
                    <a:pt x="159700" y="2493"/>
                    <a:pt x="157207" y="2493"/>
                  </a:cubicBezTo>
                  <a:cubicBezTo>
                    <a:pt x="155427" y="2671"/>
                    <a:pt x="153469" y="3205"/>
                    <a:pt x="152044" y="4451"/>
                  </a:cubicBezTo>
                  <a:cubicBezTo>
                    <a:pt x="150620" y="1603"/>
                    <a:pt x="147237" y="0"/>
                    <a:pt x="142786" y="0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8"/>
            <p:cNvSpPr/>
            <p:nvPr/>
          </p:nvSpPr>
          <p:spPr>
            <a:xfrm>
              <a:off x="536325" y="2671050"/>
              <a:ext cx="4054825" cy="1350225"/>
            </a:xfrm>
            <a:custGeom>
              <a:avLst/>
              <a:gdLst/>
              <a:ahLst/>
              <a:cxnLst/>
              <a:rect l="l" t="t" r="r" b="b"/>
              <a:pathLst>
                <a:path w="162193" h="54009" extrusionOk="0">
                  <a:moveTo>
                    <a:pt x="144046" y="4669"/>
                  </a:moveTo>
                  <a:cubicBezTo>
                    <a:pt x="144982" y="4669"/>
                    <a:pt x="145813" y="5144"/>
                    <a:pt x="146169" y="6568"/>
                  </a:cubicBezTo>
                  <a:cubicBezTo>
                    <a:pt x="146347" y="6924"/>
                    <a:pt x="146347" y="7280"/>
                    <a:pt x="146347" y="7636"/>
                  </a:cubicBezTo>
                  <a:lnTo>
                    <a:pt x="146703" y="7458"/>
                  </a:lnTo>
                  <a:cubicBezTo>
                    <a:pt x="147415" y="6924"/>
                    <a:pt x="148306" y="6568"/>
                    <a:pt x="149018" y="6390"/>
                  </a:cubicBezTo>
                  <a:cubicBezTo>
                    <a:pt x="149147" y="6368"/>
                    <a:pt x="149287" y="6357"/>
                    <a:pt x="149433" y="6357"/>
                  </a:cubicBezTo>
                  <a:cubicBezTo>
                    <a:pt x="150484" y="6357"/>
                    <a:pt x="151802" y="6940"/>
                    <a:pt x="151332" y="8348"/>
                  </a:cubicBezTo>
                  <a:lnTo>
                    <a:pt x="151510" y="8348"/>
                  </a:lnTo>
                  <a:cubicBezTo>
                    <a:pt x="151154" y="9772"/>
                    <a:pt x="149374" y="10485"/>
                    <a:pt x="148128" y="11019"/>
                  </a:cubicBezTo>
                  <a:cubicBezTo>
                    <a:pt x="146347" y="12087"/>
                    <a:pt x="144389" y="12799"/>
                    <a:pt x="142252" y="13155"/>
                  </a:cubicBezTo>
                  <a:cubicBezTo>
                    <a:pt x="142162" y="13160"/>
                    <a:pt x="142074" y="13163"/>
                    <a:pt x="141988" y="13163"/>
                  </a:cubicBezTo>
                  <a:cubicBezTo>
                    <a:pt x="139049" y="13163"/>
                    <a:pt x="139083" y="10236"/>
                    <a:pt x="140294" y="7814"/>
                  </a:cubicBezTo>
                  <a:cubicBezTo>
                    <a:pt x="140294" y="7814"/>
                    <a:pt x="140116" y="7636"/>
                    <a:pt x="140294" y="7280"/>
                  </a:cubicBezTo>
                  <a:cubicBezTo>
                    <a:pt x="140650" y="6746"/>
                    <a:pt x="141006" y="6034"/>
                    <a:pt x="141540" y="5678"/>
                  </a:cubicBezTo>
                  <a:cubicBezTo>
                    <a:pt x="141896" y="5500"/>
                    <a:pt x="142074" y="5144"/>
                    <a:pt x="142252" y="4965"/>
                  </a:cubicBezTo>
                  <a:lnTo>
                    <a:pt x="142608" y="4965"/>
                  </a:lnTo>
                  <a:cubicBezTo>
                    <a:pt x="143083" y="4787"/>
                    <a:pt x="143578" y="4669"/>
                    <a:pt x="144046" y="4669"/>
                  </a:cubicBezTo>
                  <a:close/>
                  <a:moveTo>
                    <a:pt x="128365" y="13155"/>
                  </a:moveTo>
                  <a:cubicBezTo>
                    <a:pt x="128438" y="13185"/>
                    <a:pt x="128511" y="13212"/>
                    <a:pt x="128584" y="13238"/>
                  </a:cubicBezTo>
                  <a:lnTo>
                    <a:pt x="128584" y="13238"/>
                  </a:lnTo>
                  <a:cubicBezTo>
                    <a:pt x="128571" y="13211"/>
                    <a:pt x="128557" y="13183"/>
                    <a:pt x="128544" y="13155"/>
                  </a:cubicBezTo>
                  <a:close/>
                  <a:moveTo>
                    <a:pt x="130449" y="5462"/>
                  </a:moveTo>
                  <a:cubicBezTo>
                    <a:pt x="131739" y="5462"/>
                    <a:pt x="132960" y="5897"/>
                    <a:pt x="133885" y="6924"/>
                  </a:cubicBezTo>
                  <a:cubicBezTo>
                    <a:pt x="136884" y="10224"/>
                    <a:pt x="133693" y="13523"/>
                    <a:pt x="130271" y="13523"/>
                  </a:cubicBezTo>
                  <a:cubicBezTo>
                    <a:pt x="129706" y="13523"/>
                    <a:pt x="129135" y="13433"/>
                    <a:pt x="128584" y="13238"/>
                  </a:cubicBezTo>
                  <a:lnTo>
                    <a:pt x="128584" y="13238"/>
                  </a:lnTo>
                  <a:cubicBezTo>
                    <a:pt x="129411" y="15007"/>
                    <a:pt x="128691" y="17264"/>
                    <a:pt x="126763" y="18140"/>
                  </a:cubicBezTo>
                  <a:cubicBezTo>
                    <a:pt x="126201" y="18562"/>
                    <a:pt x="125529" y="18761"/>
                    <a:pt x="124855" y="18761"/>
                  </a:cubicBezTo>
                  <a:cubicBezTo>
                    <a:pt x="123820" y="18761"/>
                    <a:pt x="122781" y="18291"/>
                    <a:pt x="122134" y="17428"/>
                  </a:cubicBezTo>
                  <a:cubicBezTo>
                    <a:pt x="121815" y="18386"/>
                    <a:pt x="121209" y="19058"/>
                    <a:pt x="119932" y="19058"/>
                  </a:cubicBezTo>
                  <a:cubicBezTo>
                    <a:pt x="119785" y="19058"/>
                    <a:pt x="119629" y="19049"/>
                    <a:pt x="119464" y="19030"/>
                  </a:cubicBezTo>
                  <a:cubicBezTo>
                    <a:pt x="118436" y="18859"/>
                    <a:pt x="117391" y="18779"/>
                    <a:pt x="116345" y="18779"/>
                  </a:cubicBezTo>
                  <a:cubicBezTo>
                    <a:pt x="114127" y="18779"/>
                    <a:pt x="111906" y="19138"/>
                    <a:pt x="109850" y="19743"/>
                  </a:cubicBezTo>
                  <a:cubicBezTo>
                    <a:pt x="110028" y="19743"/>
                    <a:pt x="109850" y="20455"/>
                    <a:pt x="109493" y="20455"/>
                  </a:cubicBezTo>
                  <a:cubicBezTo>
                    <a:pt x="105399" y="19208"/>
                    <a:pt x="109137" y="13511"/>
                    <a:pt x="110740" y="11909"/>
                  </a:cubicBezTo>
                  <a:cubicBezTo>
                    <a:pt x="112302" y="10346"/>
                    <a:pt x="114240" y="9212"/>
                    <a:pt x="115995" y="9212"/>
                  </a:cubicBezTo>
                  <a:cubicBezTo>
                    <a:pt x="117438" y="9212"/>
                    <a:pt x="118758" y="9980"/>
                    <a:pt x="119642" y="11909"/>
                  </a:cubicBezTo>
                  <a:cubicBezTo>
                    <a:pt x="119976" y="10906"/>
                    <a:pt x="120729" y="10252"/>
                    <a:pt x="121550" y="10252"/>
                  </a:cubicBezTo>
                  <a:cubicBezTo>
                    <a:pt x="122042" y="10252"/>
                    <a:pt x="122558" y="10486"/>
                    <a:pt x="123024" y="11019"/>
                  </a:cubicBezTo>
                  <a:cubicBezTo>
                    <a:pt x="123658" y="8105"/>
                    <a:pt x="127265" y="5462"/>
                    <a:pt x="130449" y="5462"/>
                  </a:cubicBezTo>
                  <a:close/>
                  <a:moveTo>
                    <a:pt x="102812" y="19814"/>
                  </a:moveTo>
                  <a:cubicBezTo>
                    <a:pt x="103946" y="19814"/>
                    <a:pt x="104971" y="20526"/>
                    <a:pt x="105399" y="22235"/>
                  </a:cubicBezTo>
                  <a:cubicBezTo>
                    <a:pt x="105760" y="21632"/>
                    <a:pt x="106203" y="21193"/>
                    <a:pt x="106784" y="21193"/>
                  </a:cubicBezTo>
                  <a:cubicBezTo>
                    <a:pt x="107060" y="21193"/>
                    <a:pt x="107368" y="21293"/>
                    <a:pt x="107713" y="21523"/>
                  </a:cubicBezTo>
                  <a:cubicBezTo>
                    <a:pt x="108781" y="22591"/>
                    <a:pt x="109315" y="24193"/>
                    <a:pt x="108781" y="25796"/>
                  </a:cubicBezTo>
                  <a:lnTo>
                    <a:pt x="108959" y="25796"/>
                  </a:lnTo>
                  <a:cubicBezTo>
                    <a:pt x="108431" y="27486"/>
                    <a:pt x="106900" y="28424"/>
                    <a:pt x="105370" y="28424"/>
                  </a:cubicBezTo>
                  <a:cubicBezTo>
                    <a:pt x="104322" y="28424"/>
                    <a:pt x="103274" y="27983"/>
                    <a:pt x="102550" y="27042"/>
                  </a:cubicBezTo>
                  <a:cubicBezTo>
                    <a:pt x="101972" y="28662"/>
                    <a:pt x="100341" y="30131"/>
                    <a:pt x="98879" y="30131"/>
                  </a:cubicBezTo>
                  <a:cubicBezTo>
                    <a:pt x="98091" y="30131"/>
                    <a:pt x="97352" y="29704"/>
                    <a:pt x="96853" y="28644"/>
                  </a:cubicBezTo>
                  <a:cubicBezTo>
                    <a:pt x="95963" y="27042"/>
                    <a:pt x="97565" y="25262"/>
                    <a:pt x="98633" y="23659"/>
                  </a:cubicBezTo>
                  <a:cubicBezTo>
                    <a:pt x="99167" y="21416"/>
                    <a:pt x="101111" y="19814"/>
                    <a:pt x="102812" y="19814"/>
                  </a:cubicBezTo>
                  <a:close/>
                  <a:moveTo>
                    <a:pt x="88285" y="28440"/>
                  </a:moveTo>
                  <a:cubicBezTo>
                    <a:pt x="89817" y="28440"/>
                    <a:pt x="90960" y="29193"/>
                    <a:pt x="90800" y="30959"/>
                  </a:cubicBezTo>
                  <a:cubicBezTo>
                    <a:pt x="90538" y="34102"/>
                    <a:pt x="86806" y="35993"/>
                    <a:pt x="83576" y="35993"/>
                  </a:cubicBezTo>
                  <a:cubicBezTo>
                    <a:pt x="82416" y="35993"/>
                    <a:pt x="81320" y="35749"/>
                    <a:pt x="80473" y="35232"/>
                  </a:cubicBezTo>
                  <a:lnTo>
                    <a:pt x="80473" y="35054"/>
                  </a:lnTo>
                  <a:cubicBezTo>
                    <a:pt x="80087" y="36504"/>
                    <a:pt x="78860" y="37271"/>
                    <a:pt x="77592" y="37271"/>
                  </a:cubicBezTo>
                  <a:cubicBezTo>
                    <a:pt x="76525" y="37271"/>
                    <a:pt x="75427" y="36727"/>
                    <a:pt x="74776" y="35588"/>
                  </a:cubicBezTo>
                  <a:cubicBezTo>
                    <a:pt x="74447" y="36574"/>
                    <a:pt x="73578" y="37089"/>
                    <a:pt x="72710" y="37089"/>
                  </a:cubicBezTo>
                  <a:cubicBezTo>
                    <a:pt x="72168" y="37089"/>
                    <a:pt x="71626" y="36888"/>
                    <a:pt x="71215" y="36478"/>
                  </a:cubicBezTo>
                  <a:cubicBezTo>
                    <a:pt x="69791" y="35054"/>
                    <a:pt x="70681" y="33451"/>
                    <a:pt x="71928" y="32205"/>
                  </a:cubicBezTo>
                  <a:cubicBezTo>
                    <a:pt x="71928" y="32027"/>
                    <a:pt x="71928" y="31849"/>
                    <a:pt x="71928" y="31671"/>
                  </a:cubicBezTo>
                  <a:cubicBezTo>
                    <a:pt x="73348" y="29872"/>
                    <a:pt x="75171" y="28879"/>
                    <a:pt x="76915" y="28879"/>
                  </a:cubicBezTo>
                  <a:cubicBezTo>
                    <a:pt x="78450" y="28879"/>
                    <a:pt x="79924" y="29648"/>
                    <a:pt x="81008" y="31315"/>
                  </a:cubicBezTo>
                  <a:cubicBezTo>
                    <a:pt x="81399" y="30435"/>
                    <a:pt x="82219" y="29877"/>
                    <a:pt x="82968" y="29877"/>
                  </a:cubicBezTo>
                  <a:cubicBezTo>
                    <a:pt x="83583" y="29877"/>
                    <a:pt x="84149" y="30254"/>
                    <a:pt x="84390" y="31137"/>
                  </a:cubicBezTo>
                  <a:cubicBezTo>
                    <a:pt x="85102" y="29713"/>
                    <a:pt x="86349" y="28822"/>
                    <a:pt x="87773" y="28466"/>
                  </a:cubicBezTo>
                  <a:cubicBezTo>
                    <a:pt x="87948" y="28449"/>
                    <a:pt x="88119" y="28440"/>
                    <a:pt x="88285" y="28440"/>
                  </a:cubicBezTo>
                  <a:close/>
                  <a:moveTo>
                    <a:pt x="47697" y="32868"/>
                  </a:moveTo>
                  <a:cubicBezTo>
                    <a:pt x="49911" y="32868"/>
                    <a:pt x="51843" y="34380"/>
                    <a:pt x="52165" y="36478"/>
                  </a:cubicBezTo>
                  <a:cubicBezTo>
                    <a:pt x="52522" y="36033"/>
                    <a:pt x="53100" y="35810"/>
                    <a:pt x="53679" y="35810"/>
                  </a:cubicBezTo>
                  <a:cubicBezTo>
                    <a:pt x="54257" y="35810"/>
                    <a:pt x="54836" y="36033"/>
                    <a:pt x="55192" y="36478"/>
                  </a:cubicBezTo>
                  <a:cubicBezTo>
                    <a:pt x="55548" y="35054"/>
                    <a:pt x="56794" y="33985"/>
                    <a:pt x="58219" y="33807"/>
                  </a:cubicBezTo>
                  <a:cubicBezTo>
                    <a:pt x="58539" y="33727"/>
                    <a:pt x="58886" y="33683"/>
                    <a:pt x="59234" y="33683"/>
                  </a:cubicBezTo>
                  <a:cubicBezTo>
                    <a:pt x="60433" y="33683"/>
                    <a:pt x="61641" y="34208"/>
                    <a:pt x="61779" y="35588"/>
                  </a:cubicBezTo>
                  <a:cubicBezTo>
                    <a:pt x="62102" y="39616"/>
                    <a:pt x="56881" y="41895"/>
                    <a:pt x="53248" y="41895"/>
                  </a:cubicBezTo>
                  <a:cubicBezTo>
                    <a:pt x="52867" y="41895"/>
                    <a:pt x="52503" y="41870"/>
                    <a:pt x="52165" y="41819"/>
                  </a:cubicBezTo>
                  <a:cubicBezTo>
                    <a:pt x="52013" y="41819"/>
                    <a:pt x="51337" y="41427"/>
                    <a:pt x="51147" y="41427"/>
                  </a:cubicBezTo>
                  <a:cubicBezTo>
                    <a:pt x="51115" y="41427"/>
                    <a:pt x="51097" y="41438"/>
                    <a:pt x="51097" y="41463"/>
                  </a:cubicBezTo>
                  <a:cubicBezTo>
                    <a:pt x="50919" y="41819"/>
                    <a:pt x="50563" y="42175"/>
                    <a:pt x="50207" y="42531"/>
                  </a:cubicBezTo>
                  <a:cubicBezTo>
                    <a:pt x="49686" y="42792"/>
                    <a:pt x="48974" y="42957"/>
                    <a:pt x="48280" y="42957"/>
                  </a:cubicBezTo>
                  <a:cubicBezTo>
                    <a:pt x="48026" y="42957"/>
                    <a:pt x="47775" y="42935"/>
                    <a:pt x="47536" y="42887"/>
                  </a:cubicBezTo>
                  <a:cubicBezTo>
                    <a:pt x="47002" y="42709"/>
                    <a:pt x="46290" y="42353"/>
                    <a:pt x="45756" y="42175"/>
                  </a:cubicBezTo>
                  <a:cubicBezTo>
                    <a:pt x="45508" y="41927"/>
                    <a:pt x="45433" y="41593"/>
                    <a:pt x="45230" y="41593"/>
                  </a:cubicBezTo>
                  <a:cubicBezTo>
                    <a:pt x="45141" y="41593"/>
                    <a:pt x="45028" y="41657"/>
                    <a:pt x="44866" y="41819"/>
                  </a:cubicBezTo>
                  <a:cubicBezTo>
                    <a:pt x="44154" y="42353"/>
                    <a:pt x="43264" y="42709"/>
                    <a:pt x="42373" y="42887"/>
                  </a:cubicBezTo>
                  <a:cubicBezTo>
                    <a:pt x="42096" y="42943"/>
                    <a:pt x="41791" y="42970"/>
                    <a:pt x="41472" y="42970"/>
                  </a:cubicBezTo>
                  <a:cubicBezTo>
                    <a:pt x="38722" y="42970"/>
                    <a:pt x="34891" y="40989"/>
                    <a:pt x="37922" y="38436"/>
                  </a:cubicBezTo>
                  <a:cubicBezTo>
                    <a:pt x="37982" y="38377"/>
                    <a:pt x="38041" y="38357"/>
                    <a:pt x="38094" y="38357"/>
                  </a:cubicBezTo>
                  <a:cubicBezTo>
                    <a:pt x="38199" y="38357"/>
                    <a:pt x="38279" y="38436"/>
                    <a:pt x="38279" y="38436"/>
                  </a:cubicBezTo>
                  <a:cubicBezTo>
                    <a:pt x="39029" y="37364"/>
                    <a:pt x="40232" y="36808"/>
                    <a:pt x="41459" y="36808"/>
                  </a:cubicBezTo>
                  <a:cubicBezTo>
                    <a:pt x="42269" y="36808"/>
                    <a:pt x="43090" y="37051"/>
                    <a:pt x="43798" y="37546"/>
                  </a:cubicBezTo>
                  <a:cubicBezTo>
                    <a:pt x="43264" y="35410"/>
                    <a:pt x="44866" y="33273"/>
                    <a:pt x="47002" y="32917"/>
                  </a:cubicBezTo>
                  <a:cubicBezTo>
                    <a:pt x="47236" y="32884"/>
                    <a:pt x="47468" y="32868"/>
                    <a:pt x="47697" y="32868"/>
                  </a:cubicBezTo>
                  <a:close/>
                  <a:moveTo>
                    <a:pt x="26735" y="35536"/>
                  </a:moveTo>
                  <a:cubicBezTo>
                    <a:pt x="28131" y="35536"/>
                    <a:pt x="29392" y="36167"/>
                    <a:pt x="29911" y="37724"/>
                  </a:cubicBezTo>
                  <a:cubicBezTo>
                    <a:pt x="30788" y="40857"/>
                    <a:pt x="28137" y="42579"/>
                    <a:pt x="25497" y="42579"/>
                  </a:cubicBezTo>
                  <a:cubicBezTo>
                    <a:pt x="24386" y="42579"/>
                    <a:pt x="23277" y="42274"/>
                    <a:pt x="22433" y="41641"/>
                  </a:cubicBezTo>
                  <a:cubicBezTo>
                    <a:pt x="21716" y="43075"/>
                    <a:pt x="20191" y="43931"/>
                    <a:pt x="18601" y="43931"/>
                  </a:cubicBezTo>
                  <a:cubicBezTo>
                    <a:pt x="18217" y="43931"/>
                    <a:pt x="17829" y="43881"/>
                    <a:pt x="17448" y="43777"/>
                  </a:cubicBezTo>
                  <a:cubicBezTo>
                    <a:pt x="17092" y="45736"/>
                    <a:pt x="15846" y="47694"/>
                    <a:pt x="14065" y="48763"/>
                  </a:cubicBezTo>
                  <a:cubicBezTo>
                    <a:pt x="13348" y="49360"/>
                    <a:pt x="11908" y="50279"/>
                    <a:pt x="10662" y="50279"/>
                  </a:cubicBezTo>
                  <a:cubicBezTo>
                    <a:pt x="10053" y="50279"/>
                    <a:pt x="9490" y="50059"/>
                    <a:pt x="9080" y="49475"/>
                  </a:cubicBezTo>
                  <a:cubicBezTo>
                    <a:pt x="6883" y="46106"/>
                    <a:pt x="10470" y="41894"/>
                    <a:pt x="13893" y="41894"/>
                  </a:cubicBezTo>
                  <a:cubicBezTo>
                    <a:pt x="14631" y="41894"/>
                    <a:pt x="15361" y="42089"/>
                    <a:pt x="16024" y="42531"/>
                  </a:cubicBezTo>
                  <a:cubicBezTo>
                    <a:pt x="15086" y="40255"/>
                    <a:pt x="17372" y="37374"/>
                    <a:pt x="19624" y="37374"/>
                  </a:cubicBezTo>
                  <a:cubicBezTo>
                    <a:pt x="20365" y="37374"/>
                    <a:pt x="21103" y="37686"/>
                    <a:pt x="21721" y="38436"/>
                  </a:cubicBezTo>
                  <a:cubicBezTo>
                    <a:pt x="22552" y="36774"/>
                    <a:pt x="24777" y="35536"/>
                    <a:pt x="26735" y="35536"/>
                  </a:cubicBezTo>
                  <a:close/>
                  <a:moveTo>
                    <a:pt x="142577" y="0"/>
                  </a:moveTo>
                  <a:cubicBezTo>
                    <a:pt x="138655" y="0"/>
                    <a:pt x="134718" y="1444"/>
                    <a:pt x="133351" y="3541"/>
                  </a:cubicBezTo>
                  <a:cubicBezTo>
                    <a:pt x="132441" y="3238"/>
                    <a:pt x="131511" y="3093"/>
                    <a:pt x="130590" y="3093"/>
                  </a:cubicBezTo>
                  <a:cubicBezTo>
                    <a:pt x="127725" y="3093"/>
                    <a:pt x="124954" y="4499"/>
                    <a:pt x="123202" y="6924"/>
                  </a:cubicBezTo>
                  <a:cubicBezTo>
                    <a:pt x="122320" y="6630"/>
                    <a:pt x="121257" y="6486"/>
                    <a:pt x="120091" y="6486"/>
                  </a:cubicBezTo>
                  <a:cubicBezTo>
                    <a:pt x="114201" y="6486"/>
                    <a:pt x="105668" y="10147"/>
                    <a:pt x="104330" y="16538"/>
                  </a:cubicBezTo>
                  <a:cubicBezTo>
                    <a:pt x="103805" y="16380"/>
                    <a:pt x="103202" y="16304"/>
                    <a:pt x="102558" y="16304"/>
                  </a:cubicBezTo>
                  <a:cubicBezTo>
                    <a:pt x="98835" y="16304"/>
                    <a:pt x="93727" y="18849"/>
                    <a:pt x="94182" y="22947"/>
                  </a:cubicBezTo>
                  <a:cubicBezTo>
                    <a:pt x="93797" y="22754"/>
                    <a:pt x="93071" y="22614"/>
                    <a:pt x="92194" y="22614"/>
                  </a:cubicBezTo>
                  <a:cubicBezTo>
                    <a:pt x="89832" y="22614"/>
                    <a:pt x="86367" y="23633"/>
                    <a:pt x="85458" y="27398"/>
                  </a:cubicBezTo>
                  <a:cubicBezTo>
                    <a:pt x="84171" y="26196"/>
                    <a:pt x="82511" y="25615"/>
                    <a:pt x="80837" y="25615"/>
                  </a:cubicBezTo>
                  <a:cubicBezTo>
                    <a:pt x="79040" y="25615"/>
                    <a:pt x="77227" y="26285"/>
                    <a:pt x="75844" y="27576"/>
                  </a:cubicBezTo>
                  <a:cubicBezTo>
                    <a:pt x="74568" y="26825"/>
                    <a:pt x="72468" y="26170"/>
                    <a:pt x="70293" y="26170"/>
                  </a:cubicBezTo>
                  <a:cubicBezTo>
                    <a:pt x="67311" y="26170"/>
                    <a:pt x="64186" y="27403"/>
                    <a:pt x="62848" y="31315"/>
                  </a:cubicBezTo>
                  <a:cubicBezTo>
                    <a:pt x="61695" y="30523"/>
                    <a:pt x="60368" y="30138"/>
                    <a:pt x="59055" y="30138"/>
                  </a:cubicBezTo>
                  <a:cubicBezTo>
                    <a:pt x="57121" y="30138"/>
                    <a:pt x="55218" y="30971"/>
                    <a:pt x="53946" y="32561"/>
                  </a:cubicBezTo>
                  <a:cubicBezTo>
                    <a:pt x="52077" y="30886"/>
                    <a:pt x="49533" y="30120"/>
                    <a:pt x="46996" y="30120"/>
                  </a:cubicBezTo>
                  <a:cubicBezTo>
                    <a:pt x="42522" y="30120"/>
                    <a:pt x="38070" y="32502"/>
                    <a:pt x="37388" y="36478"/>
                  </a:cubicBezTo>
                  <a:cubicBezTo>
                    <a:pt x="36495" y="36223"/>
                    <a:pt x="35418" y="35144"/>
                    <a:pt x="34028" y="35144"/>
                  </a:cubicBezTo>
                  <a:cubicBezTo>
                    <a:pt x="33479" y="35144"/>
                    <a:pt x="32881" y="35312"/>
                    <a:pt x="32225" y="35766"/>
                  </a:cubicBezTo>
                  <a:cubicBezTo>
                    <a:pt x="31128" y="34340"/>
                    <a:pt x="28071" y="32981"/>
                    <a:pt x="25428" y="32981"/>
                  </a:cubicBezTo>
                  <a:cubicBezTo>
                    <a:pt x="23781" y="32981"/>
                    <a:pt x="22295" y="33509"/>
                    <a:pt x="21543" y="34876"/>
                  </a:cubicBezTo>
                  <a:cubicBezTo>
                    <a:pt x="20928" y="34617"/>
                    <a:pt x="20301" y="34511"/>
                    <a:pt x="19687" y="34511"/>
                  </a:cubicBezTo>
                  <a:cubicBezTo>
                    <a:pt x="16924" y="34511"/>
                    <a:pt x="14422" y="36656"/>
                    <a:pt x="14422" y="36656"/>
                  </a:cubicBezTo>
                  <a:cubicBezTo>
                    <a:pt x="13578" y="36511"/>
                    <a:pt x="12697" y="36432"/>
                    <a:pt x="11818" y="36432"/>
                  </a:cubicBezTo>
                  <a:cubicBezTo>
                    <a:pt x="7316" y="36432"/>
                    <a:pt x="2875" y="38502"/>
                    <a:pt x="3917" y="44312"/>
                  </a:cubicBezTo>
                  <a:cubicBezTo>
                    <a:pt x="1247" y="45024"/>
                    <a:pt x="1" y="47872"/>
                    <a:pt x="713" y="50365"/>
                  </a:cubicBezTo>
                  <a:cubicBezTo>
                    <a:pt x="3159" y="52739"/>
                    <a:pt x="5983" y="54009"/>
                    <a:pt x="8833" y="54009"/>
                  </a:cubicBezTo>
                  <a:cubicBezTo>
                    <a:pt x="13035" y="54009"/>
                    <a:pt x="17292" y="51249"/>
                    <a:pt x="20475" y="45202"/>
                  </a:cubicBezTo>
                  <a:cubicBezTo>
                    <a:pt x="20475" y="45202"/>
                    <a:pt x="22844" y="45421"/>
                    <a:pt x="27240" y="45421"/>
                  </a:cubicBezTo>
                  <a:cubicBezTo>
                    <a:pt x="41864" y="45421"/>
                    <a:pt x="78922" y="43000"/>
                    <a:pt x="125873" y="22057"/>
                  </a:cubicBezTo>
                  <a:cubicBezTo>
                    <a:pt x="140472" y="15292"/>
                    <a:pt x="152044" y="10129"/>
                    <a:pt x="162193" y="6212"/>
                  </a:cubicBezTo>
                  <a:cubicBezTo>
                    <a:pt x="161415" y="4212"/>
                    <a:pt x="159390" y="2628"/>
                    <a:pt x="156765" y="2628"/>
                  </a:cubicBezTo>
                  <a:cubicBezTo>
                    <a:pt x="155184" y="2628"/>
                    <a:pt x="153385" y="3204"/>
                    <a:pt x="151510" y="4609"/>
                  </a:cubicBezTo>
                  <a:cubicBezTo>
                    <a:pt x="150034" y="1309"/>
                    <a:pt x="146312" y="0"/>
                    <a:pt x="142577" y="0"/>
                  </a:cubicBezTo>
                  <a:close/>
                </a:path>
              </a:pathLst>
            </a:custGeom>
            <a:solidFill>
              <a:srgbClr val="FFE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2490275" y="1624575"/>
              <a:ext cx="2412450" cy="988125"/>
            </a:xfrm>
            <a:custGeom>
              <a:avLst/>
              <a:gdLst/>
              <a:ahLst/>
              <a:cxnLst/>
              <a:rect l="l" t="t" r="r" b="b"/>
              <a:pathLst>
                <a:path w="96498" h="39525" extrusionOk="0">
                  <a:moveTo>
                    <a:pt x="96497" y="1"/>
                  </a:moveTo>
                  <a:lnTo>
                    <a:pt x="96497" y="1"/>
                  </a:lnTo>
                  <a:cubicBezTo>
                    <a:pt x="79406" y="4452"/>
                    <a:pt x="58041" y="12463"/>
                    <a:pt x="27063" y="24392"/>
                  </a:cubicBezTo>
                  <a:cubicBezTo>
                    <a:pt x="17271" y="28843"/>
                    <a:pt x="8191" y="32404"/>
                    <a:pt x="1" y="35608"/>
                  </a:cubicBezTo>
                  <a:cubicBezTo>
                    <a:pt x="1265" y="36969"/>
                    <a:pt x="3006" y="37693"/>
                    <a:pt x="4762" y="37693"/>
                  </a:cubicBezTo>
                  <a:cubicBezTo>
                    <a:pt x="6221" y="37693"/>
                    <a:pt x="7691" y="37193"/>
                    <a:pt x="8903" y="36142"/>
                  </a:cubicBezTo>
                  <a:cubicBezTo>
                    <a:pt x="9911" y="37622"/>
                    <a:pt x="11580" y="38136"/>
                    <a:pt x="13334" y="38136"/>
                  </a:cubicBezTo>
                  <a:cubicBezTo>
                    <a:pt x="16224" y="38136"/>
                    <a:pt x="19344" y="36740"/>
                    <a:pt x="20119" y="35964"/>
                  </a:cubicBezTo>
                  <a:cubicBezTo>
                    <a:pt x="21187" y="38457"/>
                    <a:pt x="23902" y="39525"/>
                    <a:pt x="26885" y="39525"/>
                  </a:cubicBezTo>
                  <a:cubicBezTo>
                    <a:pt x="29867" y="39525"/>
                    <a:pt x="33116" y="38457"/>
                    <a:pt x="35252" y="36676"/>
                  </a:cubicBezTo>
                  <a:cubicBezTo>
                    <a:pt x="35866" y="37148"/>
                    <a:pt x="36929" y="37382"/>
                    <a:pt x="38207" y="37382"/>
                  </a:cubicBezTo>
                  <a:cubicBezTo>
                    <a:pt x="41753" y="37382"/>
                    <a:pt x="46951" y="35581"/>
                    <a:pt x="48783" y="32047"/>
                  </a:cubicBezTo>
                  <a:cubicBezTo>
                    <a:pt x="49138" y="32109"/>
                    <a:pt x="49489" y="32139"/>
                    <a:pt x="49833" y="32139"/>
                  </a:cubicBezTo>
                  <a:cubicBezTo>
                    <a:pt x="53461" y="32139"/>
                    <a:pt x="56362" y="28844"/>
                    <a:pt x="55549" y="25104"/>
                  </a:cubicBezTo>
                  <a:lnTo>
                    <a:pt x="55549" y="25104"/>
                  </a:lnTo>
                  <a:cubicBezTo>
                    <a:pt x="56246" y="25199"/>
                    <a:pt x="56916" y="25243"/>
                    <a:pt x="57556" y="25243"/>
                  </a:cubicBezTo>
                  <a:cubicBezTo>
                    <a:pt x="64102" y="25243"/>
                    <a:pt x="67576" y="20609"/>
                    <a:pt x="66765" y="18339"/>
                  </a:cubicBezTo>
                  <a:cubicBezTo>
                    <a:pt x="72284" y="18161"/>
                    <a:pt x="73174" y="13888"/>
                    <a:pt x="72640" y="12463"/>
                  </a:cubicBezTo>
                  <a:lnTo>
                    <a:pt x="72640" y="12463"/>
                  </a:lnTo>
                  <a:cubicBezTo>
                    <a:pt x="73627" y="12822"/>
                    <a:pt x="74569" y="12975"/>
                    <a:pt x="75459" y="12975"/>
                  </a:cubicBezTo>
                  <a:cubicBezTo>
                    <a:pt x="79861" y="12975"/>
                    <a:pt x="82968" y="9227"/>
                    <a:pt x="83857" y="8191"/>
                  </a:cubicBezTo>
                  <a:cubicBezTo>
                    <a:pt x="84270" y="8356"/>
                    <a:pt x="84620" y="8427"/>
                    <a:pt x="84916" y="8427"/>
                  </a:cubicBezTo>
                  <a:cubicBezTo>
                    <a:pt x="86531" y="8427"/>
                    <a:pt x="86555" y="6300"/>
                    <a:pt x="86705" y="5698"/>
                  </a:cubicBezTo>
                  <a:cubicBezTo>
                    <a:pt x="87392" y="5784"/>
                    <a:pt x="88046" y="5826"/>
                    <a:pt x="88665" y="5826"/>
                  </a:cubicBezTo>
                  <a:cubicBezTo>
                    <a:pt x="93180" y="5826"/>
                    <a:pt x="95871" y="3602"/>
                    <a:pt x="96497" y="1"/>
                  </a:cubicBezTo>
                  <a:close/>
                </a:path>
              </a:pathLst>
            </a:custGeom>
            <a:solidFill>
              <a:srgbClr val="FFE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2490275" y="1612350"/>
              <a:ext cx="2430250" cy="1009675"/>
            </a:xfrm>
            <a:custGeom>
              <a:avLst/>
              <a:gdLst/>
              <a:ahLst/>
              <a:cxnLst/>
              <a:rect l="l" t="t" r="r" b="b"/>
              <a:pathLst>
                <a:path w="97210" h="40387" extrusionOk="0">
                  <a:moveTo>
                    <a:pt x="95963" y="1202"/>
                  </a:moveTo>
                  <a:lnTo>
                    <a:pt x="95963" y="1202"/>
                  </a:lnTo>
                  <a:cubicBezTo>
                    <a:pt x="95334" y="4505"/>
                    <a:pt x="92620" y="6280"/>
                    <a:pt x="88558" y="6280"/>
                  </a:cubicBezTo>
                  <a:cubicBezTo>
                    <a:pt x="88022" y="6280"/>
                    <a:pt x="87464" y="6249"/>
                    <a:pt x="86883" y="6187"/>
                  </a:cubicBezTo>
                  <a:cubicBezTo>
                    <a:pt x="86705" y="6187"/>
                    <a:pt x="86527" y="6187"/>
                    <a:pt x="86349" y="6365"/>
                  </a:cubicBezTo>
                  <a:lnTo>
                    <a:pt x="86349" y="6899"/>
                  </a:lnTo>
                  <a:cubicBezTo>
                    <a:pt x="86349" y="7789"/>
                    <a:pt x="85993" y="8858"/>
                    <a:pt x="84925" y="8858"/>
                  </a:cubicBezTo>
                  <a:cubicBezTo>
                    <a:pt x="84569" y="8858"/>
                    <a:pt x="84213" y="8858"/>
                    <a:pt x="84035" y="8680"/>
                  </a:cubicBezTo>
                  <a:cubicBezTo>
                    <a:pt x="83946" y="8591"/>
                    <a:pt x="83857" y="8546"/>
                    <a:pt x="83790" y="8546"/>
                  </a:cubicBezTo>
                  <a:cubicBezTo>
                    <a:pt x="83723" y="8546"/>
                    <a:pt x="83678" y="8591"/>
                    <a:pt x="83678" y="8680"/>
                  </a:cubicBezTo>
                  <a:cubicBezTo>
                    <a:pt x="81720" y="11350"/>
                    <a:pt x="78693" y="12952"/>
                    <a:pt x="75489" y="13308"/>
                  </a:cubicBezTo>
                  <a:cubicBezTo>
                    <a:pt x="74421" y="13308"/>
                    <a:pt x="73530" y="13130"/>
                    <a:pt x="72818" y="12774"/>
                  </a:cubicBezTo>
                  <a:lnTo>
                    <a:pt x="72462" y="12774"/>
                  </a:lnTo>
                  <a:cubicBezTo>
                    <a:pt x="72284" y="12952"/>
                    <a:pt x="72284" y="12952"/>
                    <a:pt x="72462" y="13130"/>
                  </a:cubicBezTo>
                  <a:cubicBezTo>
                    <a:pt x="72640" y="14199"/>
                    <a:pt x="72462" y="15445"/>
                    <a:pt x="71750" y="16335"/>
                  </a:cubicBezTo>
                  <a:cubicBezTo>
                    <a:pt x="70609" y="17802"/>
                    <a:pt x="69021" y="18672"/>
                    <a:pt x="67258" y="18672"/>
                  </a:cubicBezTo>
                  <a:cubicBezTo>
                    <a:pt x="67095" y="18672"/>
                    <a:pt x="66930" y="18665"/>
                    <a:pt x="66765" y="18650"/>
                  </a:cubicBezTo>
                  <a:cubicBezTo>
                    <a:pt x="66587" y="18650"/>
                    <a:pt x="66587" y="18650"/>
                    <a:pt x="66409" y="18828"/>
                  </a:cubicBezTo>
                  <a:cubicBezTo>
                    <a:pt x="66409" y="18828"/>
                    <a:pt x="66409" y="19006"/>
                    <a:pt x="66409" y="19184"/>
                  </a:cubicBezTo>
                  <a:cubicBezTo>
                    <a:pt x="66587" y="20074"/>
                    <a:pt x="66409" y="21142"/>
                    <a:pt x="65697" y="21854"/>
                  </a:cubicBezTo>
                  <a:cubicBezTo>
                    <a:pt x="63848" y="24039"/>
                    <a:pt x="61049" y="25430"/>
                    <a:pt x="58046" y="25430"/>
                  </a:cubicBezTo>
                  <a:cubicBezTo>
                    <a:pt x="57867" y="25430"/>
                    <a:pt x="57687" y="25425"/>
                    <a:pt x="57507" y="25415"/>
                  </a:cubicBezTo>
                  <a:cubicBezTo>
                    <a:pt x="56973" y="25415"/>
                    <a:pt x="56261" y="25415"/>
                    <a:pt x="55549" y="25237"/>
                  </a:cubicBezTo>
                  <a:cubicBezTo>
                    <a:pt x="55549" y="25237"/>
                    <a:pt x="55371" y="25237"/>
                    <a:pt x="55371" y="25415"/>
                  </a:cubicBezTo>
                  <a:cubicBezTo>
                    <a:pt x="55193" y="25593"/>
                    <a:pt x="55193" y="25593"/>
                    <a:pt x="55371" y="25771"/>
                  </a:cubicBezTo>
                  <a:cubicBezTo>
                    <a:pt x="55549" y="27373"/>
                    <a:pt x="55014" y="29154"/>
                    <a:pt x="53946" y="30578"/>
                  </a:cubicBezTo>
                  <a:cubicBezTo>
                    <a:pt x="52853" y="31827"/>
                    <a:pt x="51213" y="32391"/>
                    <a:pt x="49505" y="32391"/>
                  </a:cubicBezTo>
                  <a:cubicBezTo>
                    <a:pt x="49265" y="32391"/>
                    <a:pt x="49024" y="32380"/>
                    <a:pt x="48783" y="32358"/>
                  </a:cubicBezTo>
                  <a:cubicBezTo>
                    <a:pt x="48605" y="32358"/>
                    <a:pt x="48605" y="32358"/>
                    <a:pt x="48427" y="32536"/>
                  </a:cubicBezTo>
                  <a:cubicBezTo>
                    <a:pt x="47003" y="35741"/>
                    <a:pt x="42196" y="37521"/>
                    <a:pt x="38279" y="37521"/>
                  </a:cubicBezTo>
                  <a:cubicBezTo>
                    <a:pt x="38056" y="37566"/>
                    <a:pt x="37823" y="37588"/>
                    <a:pt x="37584" y="37588"/>
                  </a:cubicBezTo>
                  <a:cubicBezTo>
                    <a:pt x="36866" y="37588"/>
                    <a:pt x="36098" y="37388"/>
                    <a:pt x="35430" y="36987"/>
                  </a:cubicBezTo>
                  <a:cubicBezTo>
                    <a:pt x="35430" y="36898"/>
                    <a:pt x="35386" y="36854"/>
                    <a:pt x="35319" y="36854"/>
                  </a:cubicBezTo>
                  <a:cubicBezTo>
                    <a:pt x="35252" y="36854"/>
                    <a:pt x="35163" y="36898"/>
                    <a:pt x="35074" y="36987"/>
                  </a:cubicBezTo>
                  <a:cubicBezTo>
                    <a:pt x="32760" y="38768"/>
                    <a:pt x="29911" y="39658"/>
                    <a:pt x="26885" y="39658"/>
                  </a:cubicBezTo>
                  <a:cubicBezTo>
                    <a:pt x="26629" y="39694"/>
                    <a:pt x="26371" y="39712"/>
                    <a:pt x="26113" y="39712"/>
                  </a:cubicBezTo>
                  <a:cubicBezTo>
                    <a:pt x="23859" y="39712"/>
                    <a:pt x="21594" y="38352"/>
                    <a:pt x="20475" y="36275"/>
                  </a:cubicBezTo>
                  <a:cubicBezTo>
                    <a:pt x="20475" y="36275"/>
                    <a:pt x="20297" y="36097"/>
                    <a:pt x="20297" y="36097"/>
                  </a:cubicBezTo>
                  <a:lnTo>
                    <a:pt x="20119" y="36097"/>
                  </a:lnTo>
                  <a:cubicBezTo>
                    <a:pt x="20071" y="36049"/>
                    <a:pt x="20011" y="36027"/>
                    <a:pt x="19951" y="36027"/>
                  </a:cubicBezTo>
                  <a:cubicBezTo>
                    <a:pt x="19789" y="36027"/>
                    <a:pt x="19633" y="36193"/>
                    <a:pt x="19763" y="36453"/>
                  </a:cubicBezTo>
                  <a:cubicBezTo>
                    <a:pt x="17627" y="37700"/>
                    <a:pt x="15312" y="38412"/>
                    <a:pt x="12998" y="38412"/>
                  </a:cubicBezTo>
                  <a:cubicBezTo>
                    <a:pt x="12834" y="38430"/>
                    <a:pt x="12671" y="38439"/>
                    <a:pt x="12508" y="38439"/>
                  </a:cubicBezTo>
                  <a:cubicBezTo>
                    <a:pt x="11076" y="38439"/>
                    <a:pt x="9702" y="37750"/>
                    <a:pt x="8903" y="36631"/>
                  </a:cubicBezTo>
                  <a:cubicBezTo>
                    <a:pt x="8814" y="36542"/>
                    <a:pt x="8725" y="36498"/>
                    <a:pt x="8636" y="36498"/>
                  </a:cubicBezTo>
                  <a:cubicBezTo>
                    <a:pt x="8547" y="36498"/>
                    <a:pt x="8458" y="36542"/>
                    <a:pt x="8369" y="36631"/>
                  </a:cubicBezTo>
                  <a:cubicBezTo>
                    <a:pt x="7300" y="37521"/>
                    <a:pt x="5876" y="37878"/>
                    <a:pt x="4452" y="38056"/>
                  </a:cubicBezTo>
                  <a:cubicBezTo>
                    <a:pt x="3028" y="37878"/>
                    <a:pt x="1781" y="37521"/>
                    <a:pt x="713" y="36631"/>
                  </a:cubicBezTo>
                  <a:cubicBezTo>
                    <a:pt x="9259" y="33249"/>
                    <a:pt x="18339" y="29688"/>
                    <a:pt x="27241" y="25593"/>
                  </a:cubicBezTo>
                  <a:cubicBezTo>
                    <a:pt x="58931" y="13308"/>
                    <a:pt x="79406" y="5653"/>
                    <a:pt x="95963" y="1202"/>
                  </a:cubicBezTo>
                  <a:close/>
                  <a:moveTo>
                    <a:pt x="97031" y="0"/>
                  </a:moveTo>
                  <a:cubicBezTo>
                    <a:pt x="96987" y="0"/>
                    <a:pt x="96942" y="45"/>
                    <a:pt x="96853" y="134"/>
                  </a:cubicBezTo>
                  <a:cubicBezTo>
                    <a:pt x="80118" y="4585"/>
                    <a:pt x="59465" y="12240"/>
                    <a:pt x="27419" y="24703"/>
                  </a:cubicBezTo>
                  <a:cubicBezTo>
                    <a:pt x="18161" y="28798"/>
                    <a:pt x="9259" y="32536"/>
                    <a:pt x="357" y="35919"/>
                  </a:cubicBezTo>
                  <a:cubicBezTo>
                    <a:pt x="179" y="35919"/>
                    <a:pt x="179" y="35919"/>
                    <a:pt x="179" y="36097"/>
                  </a:cubicBezTo>
                  <a:cubicBezTo>
                    <a:pt x="1" y="36275"/>
                    <a:pt x="1" y="36275"/>
                    <a:pt x="179" y="36453"/>
                  </a:cubicBezTo>
                  <a:cubicBezTo>
                    <a:pt x="1425" y="37700"/>
                    <a:pt x="3028" y="38412"/>
                    <a:pt x="4808" y="38412"/>
                  </a:cubicBezTo>
                  <a:cubicBezTo>
                    <a:pt x="6232" y="38412"/>
                    <a:pt x="7657" y="37878"/>
                    <a:pt x="8903" y="37165"/>
                  </a:cubicBezTo>
                  <a:cubicBezTo>
                    <a:pt x="9862" y="38284"/>
                    <a:pt x="11395" y="38973"/>
                    <a:pt x="12858" y="38973"/>
                  </a:cubicBezTo>
                  <a:cubicBezTo>
                    <a:pt x="13025" y="38973"/>
                    <a:pt x="13190" y="38964"/>
                    <a:pt x="13354" y="38946"/>
                  </a:cubicBezTo>
                  <a:cubicBezTo>
                    <a:pt x="15668" y="38946"/>
                    <a:pt x="17983" y="38234"/>
                    <a:pt x="20119" y="36987"/>
                  </a:cubicBezTo>
                  <a:cubicBezTo>
                    <a:pt x="21454" y="39156"/>
                    <a:pt x="23882" y="40387"/>
                    <a:pt x="26380" y="40387"/>
                  </a:cubicBezTo>
                  <a:cubicBezTo>
                    <a:pt x="26548" y="40387"/>
                    <a:pt x="26716" y="40381"/>
                    <a:pt x="26885" y="40370"/>
                  </a:cubicBezTo>
                  <a:cubicBezTo>
                    <a:pt x="29911" y="40370"/>
                    <a:pt x="32938" y="39302"/>
                    <a:pt x="35430" y="37521"/>
                  </a:cubicBezTo>
                  <a:cubicBezTo>
                    <a:pt x="36098" y="37922"/>
                    <a:pt x="36866" y="38122"/>
                    <a:pt x="37659" y="38122"/>
                  </a:cubicBezTo>
                  <a:cubicBezTo>
                    <a:pt x="37923" y="38122"/>
                    <a:pt x="38190" y="38100"/>
                    <a:pt x="38457" y="38056"/>
                  </a:cubicBezTo>
                  <a:cubicBezTo>
                    <a:pt x="41662" y="38056"/>
                    <a:pt x="47181" y="36453"/>
                    <a:pt x="49139" y="32893"/>
                  </a:cubicBezTo>
                  <a:cubicBezTo>
                    <a:pt x="49337" y="32911"/>
                    <a:pt x="49537" y="32919"/>
                    <a:pt x="49737" y="32919"/>
                  </a:cubicBezTo>
                  <a:cubicBezTo>
                    <a:pt x="51522" y="32919"/>
                    <a:pt x="53378" y="32215"/>
                    <a:pt x="54658" y="30934"/>
                  </a:cubicBezTo>
                  <a:cubicBezTo>
                    <a:pt x="55727" y="29510"/>
                    <a:pt x="56261" y="27729"/>
                    <a:pt x="56083" y="25949"/>
                  </a:cubicBezTo>
                  <a:lnTo>
                    <a:pt x="57685" y="25949"/>
                  </a:lnTo>
                  <a:cubicBezTo>
                    <a:pt x="57874" y="25959"/>
                    <a:pt x="58063" y="25964"/>
                    <a:pt x="58252" y="25964"/>
                  </a:cubicBezTo>
                  <a:cubicBezTo>
                    <a:pt x="61442" y="25964"/>
                    <a:pt x="64570" y="24554"/>
                    <a:pt x="66587" y="22032"/>
                  </a:cubicBezTo>
                  <a:cubicBezTo>
                    <a:pt x="67121" y="21142"/>
                    <a:pt x="67477" y="20074"/>
                    <a:pt x="67477" y="19006"/>
                  </a:cubicBezTo>
                  <a:cubicBezTo>
                    <a:pt x="67620" y="19019"/>
                    <a:pt x="67762" y="19025"/>
                    <a:pt x="67903" y="19025"/>
                  </a:cubicBezTo>
                  <a:cubicBezTo>
                    <a:pt x="69692" y="19025"/>
                    <a:pt x="71307" y="17999"/>
                    <a:pt x="72462" y="16513"/>
                  </a:cubicBezTo>
                  <a:cubicBezTo>
                    <a:pt x="73174" y="15623"/>
                    <a:pt x="73530" y="14555"/>
                    <a:pt x="73352" y="13308"/>
                  </a:cubicBezTo>
                  <a:lnTo>
                    <a:pt x="73352" y="13308"/>
                  </a:lnTo>
                  <a:cubicBezTo>
                    <a:pt x="74064" y="13487"/>
                    <a:pt x="74955" y="13665"/>
                    <a:pt x="75667" y="13665"/>
                  </a:cubicBezTo>
                  <a:cubicBezTo>
                    <a:pt x="79050" y="13487"/>
                    <a:pt x="82076" y="11706"/>
                    <a:pt x="84213" y="9036"/>
                  </a:cubicBezTo>
                  <a:cubicBezTo>
                    <a:pt x="84569" y="9036"/>
                    <a:pt x="84925" y="9214"/>
                    <a:pt x="85281" y="9214"/>
                  </a:cubicBezTo>
                  <a:cubicBezTo>
                    <a:pt x="87061" y="9214"/>
                    <a:pt x="87239" y="7433"/>
                    <a:pt x="87417" y="6543"/>
                  </a:cubicBezTo>
                  <a:cubicBezTo>
                    <a:pt x="87941" y="6594"/>
                    <a:pt x="88447" y="6619"/>
                    <a:pt x="88935" y="6619"/>
                  </a:cubicBezTo>
                  <a:cubicBezTo>
                    <a:pt x="93586" y="6619"/>
                    <a:pt x="96565" y="4340"/>
                    <a:pt x="97209" y="312"/>
                  </a:cubicBezTo>
                  <a:cubicBezTo>
                    <a:pt x="97209" y="312"/>
                    <a:pt x="97209" y="134"/>
                    <a:pt x="97209" y="134"/>
                  </a:cubicBezTo>
                  <a:cubicBezTo>
                    <a:pt x="97120" y="45"/>
                    <a:pt x="97076" y="0"/>
                    <a:pt x="97031" y="0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8"/>
            <p:cNvSpPr/>
            <p:nvPr/>
          </p:nvSpPr>
          <p:spPr>
            <a:xfrm>
              <a:off x="2499175" y="1624575"/>
              <a:ext cx="2403550" cy="988125"/>
            </a:xfrm>
            <a:custGeom>
              <a:avLst/>
              <a:gdLst/>
              <a:ahLst/>
              <a:cxnLst/>
              <a:rect l="l" t="t" r="r" b="b"/>
              <a:pathLst>
                <a:path w="96142" h="39525" extrusionOk="0">
                  <a:moveTo>
                    <a:pt x="69525" y="10193"/>
                  </a:moveTo>
                  <a:cubicBezTo>
                    <a:pt x="69792" y="10193"/>
                    <a:pt x="70059" y="10238"/>
                    <a:pt x="70326" y="10327"/>
                  </a:cubicBezTo>
                  <a:lnTo>
                    <a:pt x="70504" y="10327"/>
                  </a:lnTo>
                  <a:cubicBezTo>
                    <a:pt x="70682" y="10327"/>
                    <a:pt x="70682" y="10683"/>
                    <a:pt x="70504" y="10861"/>
                  </a:cubicBezTo>
                  <a:cubicBezTo>
                    <a:pt x="70682" y="11395"/>
                    <a:pt x="70504" y="12107"/>
                    <a:pt x="70148" y="12463"/>
                  </a:cubicBezTo>
                  <a:lnTo>
                    <a:pt x="70148" y="12641"/>
                  </a:lnTo>
                  <a:cubicBezTo>
                    <a:pt x="69258" y="14422"/>
                    <a:pt x="67655" y="15668"/>
                    <a:pt x="65697" y="16202"/>
                  </a:cubicBezTo>
                  <a:cubicBezTo>
                    <a:pt x="65511" y="16229"/>
                    <a:pt x="65336" y="16241"/>
                    <a:pt x="65170" y="16241"/>
                  </a:cubicBezTo>
                  <a:cubicBezTo>
                    <a:pt x="63109" y="16241"/>
                    <a:pt x="62585" y="14276"/>
                    <a:pt x="63738" y="12463"/>
                  </a:cubicBezTo>
                  <a:cubicBezTo>
                    <a:pt x="64649" y="11097"/>
                    <a:pt x="66207" y="10249"/>
                    <a:pt x="67860" y="10249"/>
                  </a:cubicBezTo>
                  <a:cubicBezTo>
                    <a:pt x="68146" y="10249"/>
                    <a:pt x="68435" y="10274"/>
                    <a:pt x="68723" y="10327"/>
                  </a:cubicBezTo>
                  <a:cubicBezTo>
                    <a:pt x="68990" y="10238"/>
                    <a:pt x="69258" y="10193"/>
                    <a:pt x="69525" y="10193"/>
                  </a:cubicBezTo>
                  <a:close/>
                  <a:moveTo>
                    <a:pt x="52602" y="25026"/>
                  </a:moveTo>
                  <a:cubicBezTo>
                    <a:pt x="53745" y="25026"/>
                    <a:pt x="54606" y="25874"/>
                    <a:pt x="54302" y="27240"/>
                  </a:cubicBezTo>
                  <a:lnTo>
                    <a:pt x="54480" y="27240"/>
                  </a:lnTo>
                  <a:cubicBezTo>
                    <a:pt x="54124" y="29199"/>
                    <a:pt x="52522" y="30801"/>
                    <a:pt x="50386" y="30801"/>
                  </a:cubicBezTo>
                  <a:cubicBezTo>
                    <a:pt x="49317" y="30801"/>
                    <a:pt x="48783" y="30267"/>
                    <a:pt x="48783" y="29555"/>
                  </a:cubicBezTo>
                  <a:cubicBezTo>
                    <a:pt x="48783" y="29555"/>
                    <a:pt x="48605" y="29555"/>
                    <a:pt x="48783" y="29377"/>
                  </a:cubicBezTo>
                  <a:cubicBezTo>
                    <a:pt x="48961" y="27418"/>
                    <a:pt x="50208" y="25816"/>
                    <a:pt x="51988" y="25104"/>
                  </a:cubicBezTo>
                  <a:cubicBezTo>
                    <a:pt x="52198" y="25051"/>
                    <a:pt x="52404" y="25026"/>
                    <a:pt x="52602" y="25026"/>
                  </a:cubicBezTo>
                  <a:close/>
                  <a:moveTo>
                    <a:pt x="51367" y="16274"/>
                  </a:moveTo>
                  <a:cubicBezTo>
                    <a:pt x="52441" y="16274"/>
                    <a:pt x="53486" y="16632"/>
                    <a:pt x="54302" y="17448"/>
                  </a:cubicBezTo>
                  <a:cubicBezTo>
                    <a:pt x="55015" y="17983"/>
                    <a:pt x="55015" y="18873"/>
                    <a:pt x="54480" y="19585"/>
                  </a:cubicBezTo>
                  <a:cubicBezTo>
                    <a:pt x="53234" y="20475"/>
                    <a:pt x="51810" y="21009"/>
                    <a:pt x="50386" y="21009"/>
                  </a:cubicBezTo>
                  <a:cubicBezTo>
                    <a:pt x="49139" y="21365"/>
                    <a:pt x="47893" y="21543"/>
                    <a:pt x="46647" y="21543"/>
                  </a:cubicBezTo>
                  <a:cubicBezTo>
                    <a:pt x="48230" y="24710"/>
                    <a:pt x="44533" y="27779"/>
                    <a:pt x="41571" y="27779"/>
                  </a:cubicBezTo>
                  <a:cubicBezTo>
                    <a:pt x="40536" y="27779"/>
                    <a:pt x="39590" y="27404"/>
                    <a:pt x="38991" y="26528"/>
                  </a:cubicBezTo>
                  <a:cubicBezTo>
                    <a:pt x="37893" y="29196"/>
                    <a:pt x="35273" y="30895"/>
                    <a:pt x="32473" y="30895"/>
                  </a:cubicBezTo>
                  <a:cubicBezTo>
                    <a:pt x="32096" y="30895"/>
                    <a:pt x="31716" y="30865"/>
                    <a:pt x="31336" y="30801"/>
                  </a:cubicBezTo>
                  <a:cubicBezTo>
                    <a:pt x="29555" y="30267"/>
                    <a:pt x="27775" y="29199"/>
                    <a:pt x="28309" y="27240"/>
                  </a:cubicBezTo>
                  <a:cubicBezTo>
                    <a:pt x="29021" y="25994"/>
                    <a:pt x="30089" y="24926"/>
                    <a:pt x="31514" y="24748"/>
                  </a:cubicBezTo>
                  <a:cubicBezTo>
                    <a:pt x="32839" y="22245"/>
                    <a:pt x="36355" y="21447"/>
                    <a:pt x="39144" y="21447"/>
                  </a:cubicBezTo>
                  <a:cubicBezTo>
                    <a:pt x="39727" y="21447"/>
                    <a:pt x="40279" y="21482"/>
                    <a:pt x="40772" y="21543"/>
                  </a:cubicBezTo>
                  <a:cubicBezTo>
                    <a:pt x="41306" y="21721"/>
                    <a:pt x="41662" y="21721"/>
                    <a:pt x="42196" y="21899"/>
                  </a:cubicBezTo>
                  <a:lnTo>
                    <a:pt x="42374" y="21543"/>
                  </a:lnTo>
                  <a:cubicBezTo>
                    <a:pt x="42908" y="21009"/>
                    <a:pt x="43264" y="20475"/>
                    <a:pt x="43976" y="19941"/>
                  </a:cubicBezTo>
                  <a:cubicBezTo>
                    <a:pt x="45579" y="18339"/>
                    <a:pt x="47537" y="17270"/>
                    <a:pt x="49673" y="16558"/>
                  </a:cubicBezTo>
                  <a:cubicBezTo>
                    <a:pt x="50227" y="16374"/>
                    <a:pt x="50801" y="16274"/>
                    <a:pt x="51367" y="16274"/>
                  </a:cubicBezTo>
                  <a:close/>
                  <a:moveTo>
                    <a:pt x="24001" y="28642"/>
                  </a:moveTo>
                  <a:cubicBezTo>
                    <a:pt x="25072" y="28642"/>
                    <a:pt x="26128" y="29006"/>
                    <a:pt x="27063" y="29733"/>
                  </a:cubicBezTo>
                  <a:cubicBezTo>
                    <a:pt x="29199" y="32047"/>
                    <a:pt x="27063" y="34362"/>
                    <a:pt x="24570" y="34896"/>
                  </a:cubicBezTo>
                  <a:cubicBezTo>
                    <a:pt x="24244" y="34968"/>
                    <a:pt x="23771" y="35011"/>
                    <a:pt x="23225" y="35011"/>
                  </a:cubicBezTo>
                  <a:cubicBezTo>
                    <a:pt x="21088" y="35011"/>
                    <a:pt x="17841" y="34353"/>
                    <a:pt x="17983" y="32225"/>
                  </a:cubicBezTo>
                  <a:cubicBezTo>
                    <a:pt x="17983" y="29911"/>
                    <a:pt x="19763" y="29377"/>
                    <a:pt x="21722" y="29199"/>
                  </a:cubicBezTo>
                  <a:cubicBezTo>
                    <a:pt x="22463" y="28828"/>
                    <a:pt x="23236" y="28642"/>
                    <a:pt x="24001" y="28642"/>
                  </a:cubicBezTo>
                  <a:close/>
                  <a:moveTo>
                    <a:pt x="42692" y="30648"/>
                  </a:moveTo>
                  <a:cubicBezTo>
                    <a:pt x="43812" y="30648"/>
                    <a:pt x="44931" y="30916"/>
                    <a:pt x="45044" y="32047"/>
                  </a:cubicBezTo>
                  <a:cubicBezTo>
                    <a:pt x="45401" y="34718"/>
                    <a:pt x="41484" y="35964"/>
                    <a:pt x="39525" y="36142"/>
                  </a:cubicBezTo>
                  <a:lnTo>
                    <a:pt x="39703" y="35964"/>
                  </a:lnTo>
                  <a:cubicBezTo>
                    <a:pt x="37923" y="35964"/>
                    <a:pt x="35430" y="35252"/>
                    <a:pt x="37211" y="33472"/>
                  </a:cubicBezTo>
                  <a:cubicBezTo>
                    <a:pt x="38101" y="32225"/>
                    <a:pt x="39347" y="31157"/>
                    <a:pt x="40950" y="30801"/>
                  </a:cubicBezTo>
                  <a:cubicBezTo>
                    <a:pt x="41404" y="30736"/>
                    <a:pt x="42048" y="30648"/>
                    <a:pt x="42692" y="30648"/>
                  </a:cubicBezTo>
                  <a:close/>
                  <a:moveTo>
                    <a:pt x="96141" y="1"/>
                  </a:moveTo>
                  <a:cubicBezTo>
                    <a:pt x="79406" y="4452"/>
                    <a:pt x="58041" y="12463"/>
                    <a:pt x="27063" y="24570"/>
                  </a:cubicBezTo>
                  <a:cubicBezTo>
                    <a:pt x="17271" y="29021"/>
                    <a:pt x="8191" y="32582"/>
                    <a:pt x="1" y="35608"/>
                  </a:cubicBezTo>
                  <a:cubicBezTo>
                    <a:pt x="1247" y="36950"/>
                    <a:pt x="2906" y="37621"/>
                    <a:pt x="4590" y="37621"/>
                  </a:cubicBezTo>
                  <a:cubicBezTo>
                    <a:pt x="6032" y="37621"/>
                    <a:pt x="7492" y="37128"/>
                    <a:pt x="8725" y="36142"/>
                  </a:cubicBezTo>
                  <a:cubicBezTo>
                    <a:pt x="9733" y="37622"/>
                    <a:pt x="11377" y="38136"/>
                    <a:pt x="13099" y="38136"/>
                  </a:cubicBezTo>
                  <a:cubicBezTo>
                    <a:pt x="15937" y="38136"/>
                    <a:pt x="18988" y="36740"/>
                    <a:pt x="19763" y="35964"/>
                  </a:cubicBezTo>
                  <a:cubicBezTo>
                    <a:pt x="20920" y="38457"/>
                    <a:pt x="23635" y="39525"/>
                    <a:pt x="26595" y="39525"/>
                  </a:cubicBezTo>
                  <a:cubicBezTo>
                    <a:pt x="29555" y="39525"/>
                    <a:pt x="32760" y="38457"/>
                    <a:pt x="34896" y="36676"/>
                  </a:cubicBezTo>
                  <a:cubicBezTo>
                    <a:pt x="35557" y="37148"/>
                    <a:pt x="36655" y="37382"/>
                    <a:pt x="37956" y="37382"/>
                  </a:cubicBezTo>
                  <a:cubicBezTo>
                    <a:pt x="41562" y="37382"/>
                    <a:pt x="46726" y="35581"/>
                    <a:pt x="48427" y="32047"/>
                  </a:cubicBezTo>
                  <a:cubicBezTo>
                    <a:pt x="48782" y="32109"/>
                    <a:pt x="49133" y="32139"/>
                    <a:pt x="49477" y="32139"/>
                  </a:cubicBezTo>
                  <a:cubicBezTo>
                    <a:pt x="53105" y="32139"/>
                    <a:pt x="56006" y="28844"/>
                    <a:pt x="55193" y="25104"/>
                  </a:cubicBezTo>
                  <a:lnTo>
                    <a:pt x="55193" y="25104"/>
                  </a:lnTo>
                  <a:cubicBezTo>
                    <a:pt x="55906" y="25199"/>
                    <a:pt x="56589" y="25243"/>
                    <a:pt x="57239" y="25243"/>
                  </a:cubicBezTo>
                  <a:cubicBezTo>
                    <a:pt x="63894" y="25243"/>
                    <a:pt x="67220" y="20609"/>
                    <a:pt x="66409" y="18339"/>
                  </a:cubicBezTo>
                  <a:cubicBezTo>
                    <a:pt x="71928" y="18161"/>
                    <a:pt x="72818" y="13888"/>
                    <a:pt x="72462" y="12463"/>
                  </a:cubicBezTo>
                  <a:lnTo>
                    <a:pt x="72462" y="12463"/>
                  </a:lnTo>
                  <a:cubicBezTo>
                    <a:pt x="73420" y="12822"/>
                    <a:pt x="74342" y="12975"/>
                    <a:pt x="75218" y="12975"/>
                  </a:cubicBezTo>
                  <a:cubicBezTo>
                    <a:pt x="79555" y="12975"/>
                    <a:pt x="82760" y="9227"/>
                    <a:pt x="83501" y="8191"/>
                  </a:cubicBezTo>
                  <a:cubicBezTo>
                    <a:pt x="83942" y="8356"/>
                    <a:pt x="84315" y="8427"/>
                    <a:pt x="84631" y="8427"/>
                  </a:cubicBezTo>
                  <a:cubicBezTo>
                    <a:pt x="86353" y="8427"/>
                    <a:pt x="86377" y="6300"/>
                    <a:pt x="86527" y="5698"/>
                  </a:cubicBezTo>
                  <a:cubicBezTo>
                    <a:pt x="87214" y="5784"/>
                    <a:pt x="87868" y="5826"/>
                    <a:pt x="88487" y="5826"/>
                  </a:cubicBezTo>
                  <a:cubicBezTo>
                    <a:pt x="92999" y="5826"/>
                    <a:pt x="95672" y="3602"/>
                    <a:pt x="96141" y="1"/>
                  </a:cubicBezTo>
                  <a:close/>
                </a:path>
              </a:pathLst>
            </a:custGeom>
            <a:solidFill>
              <a:srgbClr val="FFE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8"/>
            <p:cNvSpPr/>
            <p:nvPr/>
          </p:nvSpPr>
          <p:spPr>
            <a:xfrm>
              <a:off x="5770625" y="2211350"/>
              <a:ext cx="765575" cy="374650"/>
            </a:xfrm>
            <a:custGeom>
              <a:avLst/>
              <a:gdLst/>
              <a:ahLst/>
              <a:cxnLst/>
              <a:rect l="l" t="t" r="r" b="b"/>
              <a:pathLst>
                <a:path w="30623" h="14986" extrusionOk="0">
                  <a:moveTo>
                    <a:pt x="25805" y="0"/>
                  </a:moveTo>
                  <a:cubicBezTo>
                    <a:pt x="22270" y="0"/>
                    <a:pt x="18524" y="2984"/>
                    <a:pt x="18872" y="7864"/>
                  </a:cubicBezTo>
                  <a:cubicBezTo>
                    <a:pt x="17838" y="7467"/>
                    <a:pt x="16555" y="6998"/>
                    <a:pt x="15183" y="6998"/>
                  </a:cubicBezTo>
                  <a:cubicBezTo>
                    <a:pt x="13483" y="6998"/>
                    <a:pt x="11645" y="7716"/>
                    <a:pt x="9971" y="10179"/>
                  </a:cubicBezTo>
                  <a:cubicBezTo>
                    <a:pt x="8485" y="9759"/>
                    <a:pt x="7216" y="9579"/>
                    <a:pt x="6133" y="9579"/>
                  </a:cubicBezTo>
                  <a:cubicBezTo>
                    <a:pt x="1246" y="9579"/>
                    <a:pt x="146" y="13237"/>
                    <a:pt x="0" y="14986"/>
                  </a:cubicBezTo>
                  <a:cubicBezTo>
                    <a:pt x="18872" y="14096"/>
                    <a:pt x="25816" y="12493"/>
                    <a:pt x="30623" y="2701"/>
                  </a:cubicBezTo>
                  <a:cubicBezTo>
                    <a:pt x="29510" y="846"/>
                    <a:pt x="27687" y="0"/>
                    <a:pt x="25805" y="0"/>
                  </a:cubicBezTo>
                  <a:close/>
                </a:path>
              </a:pathLst>
            </a:custGeom>
            <a:solidFill>
              <a:srgbClr val="FFE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5761725" y="2203200"/>
              <a:ext cx="792300" cy="391700"/>
            </a:xfrm>
            <a:custGeom>
              <a:avLst/>
              <a:gdLst/>
              <a:ahLst/>
              <a:cxnLst/>
              <a:rect l="l" t="t" r="r" b="b"/>
              <a:pathLst>
                <a:path w="31692" h="15668" extrusionOk="0">
                  <a:moveTo>
                    <a:pt x="26350" y="713"/>
                  </a:moveTo>
                  <a:cubicBezTo>
                    <a:pt x="28130" y="713"/>
                    <a:pt x="29733" y="1603"/>
                    <a:pt x="30801" y="3027"/>
                  </a:cubicBezTo>
                  <a:cubicBezTo>
                    <a:pt x="25994" y="12285"/>
                    <a:pt x="19763" y="14066"/>
                    <a:pt x="713" y="14956"/>
                  </a:cubicBezTo>
                  <a:cubicBezTo>
                    <a:pt x="1055" y="12218"/>
                    <a:pt x="3534" y="10138"/>
                    <a:pt x="6256" y="10138"/>
                  </a:cubicBezTo>
                  <a:cubicBezTo>
                    <a:pt x="6366" y="10138"/>
                    <a:pt x="6477" y="10142"/>
                    <a:pt x="6588" y="10149"/>
                  </a:cubicBezTo>
                  <a:cubicBezTo>
                    <a:pt x="7834" y="10149"/>
                    <a:pt x="9080" y="10327"/>
                    <a:pt x="10327" y="10683"/>
                  </a:cubicBezTo>
                  <a:cubicBezTo>
                    <a:pt x="10386" y="10742"/>
                    <a:pt x="10445" y="10762"/>
                    <a:pt x="10498" y="10762"/>
                  </a:cubicBezTo>
                  <a:cubicBezTo>
                    <a:pt x="10604" y="10762"/>
                    <a:pt x="10683" y="10683"/>
                    <a:pt x="10683" y="10683"/>
                  </a:cubicBezTo>
                  <a:cubicBezTo>
                    <a:pt x="11751" y="8902"/>
                    <a:pt x="13531" y="7834"/>
                    <a:pt x="15490" y="7656"/>
                  </a:cubicBezTo>
                  <a:cubicBezTo>
                    <a:pt x="16736" y="7834"/>
                    <a:pt x="17982" y="8012"/>
                    <a:pt x="19050" y="8546"/>
                  </a:cubicBezTo>
                  <a:lnTo>
                    <a:pt x="19406" y="8546"/>
                  </a:lnTo>
                  <a:cubicBezTo>
                    <a:pt x="19585" y="8546"/>
                    <a:pt x="19585" y="8368"/>
                    <a:pt x="19585" y="8190"/>
                  </a:cubicBezTo>
                  <a:cubicBezTo>
                    <a:pt x="19406" y="6232"/>
                    <a:pt x="20119" y="4273"/>
                    <a:pt x="21365" y="2849"/>
                  </a:cubicBezTo>
                  <a:cubicBezTo>
                    <a:pt x="22611" y="1425"/>
                    <a:pt x="24392" y="713"/>
                    <a:pt x="26350" y="713"/>
                  </a:cubicBezTo>
                  <a:close/>
                  <a:moveTo>
                    <a:pt x="26350" y="1"/>
                  </a:moveTo>
                  <a:cubicBezTo>
                    <a:pt x="22077" y="1"/>
                    <a:pt x="18872" y="3561"/>
                    <a:pt x="19050" y="7656"/>
                  </a:cubicBezTo>
                  <a:cubicBezTo>
                    <a:pt x="17982" y="7300"/>
                    <a:pt x="16736" y="6944"/>
                    <a:pt x="15668" y="6944"/>
                  </a:cubicBezTo>
                  <a:cubicBezTo>
                    <a:pt x="13531" y="6944"/>
                    <a:pt x="11395" y="8190"/>
                    <a:pt x="10327" y="9971"/>
                  </a:cubicBezTo>
                  <a:cubicBezTo>
                    <a:pt x="9080" y="9615"/>
                    <a:pt x="8012" y="9437"/>
                    <a:pt x="6766" y="9437"/>
                  </a:cubicBezTo>
                  <a:cubicBezTo>
                    <a:pt x="6652" y="9431"/>
                    <a:pt x="6538" y="9428"/>
                    <a:pt x="6425" y="9428"/>
                  </a:cubicBezTo>
                  <a:cubicBezTo>
                    <a:pt x="3182" y="9428"/>
                    <a:pt x="344" y="11871"/>
                    <a:pt x="0" y="15312"/>
                  </a:cubicBezTo>
                  <a:cubicBezTo>
                    <a:pt x="0" y="15312"/>
                    <a:pt x="0" y="15490"/>
                    <a:pt x="0" y="15490"/>
                  </a:cubicBezTo>
                  <a:cubicBezTo>
                    <a:pt x="178" y="15668"/>
                    <a:pt x="178" y="15668"/>
                    <a:pt x="356" y="15668"/>
                  </a:cubicBezTo>
                  <a:cubicBezTo>
                    <a:pt x="19941" y="14778"/>
                    <a:pt x="26706" y="12997"/>
                    <a:pt x="31513" y="3205"/>
                  </a:cubicBezTo>
                  <a:cubicBezTo>
                    <a:pt x="31691" y="3027"/>
                    <a:pt x="31691" y="2849"/>
                    <a:pt x="31513" y="2849"/>
                  </a:cubicBezTo>
                  <a:cubicBezTo>
                    <a:pt x="30445" y="1069"/>
                    <a:pt x="28486" y="1"/>
                    <a:pt x="26350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5770625" y="2211350"/>
              <a:ext cx="765575" cy="374650"/>
            </a:xfrm>
            <a:custGeom>
              <a:avLst/>
              <a:gdLst/>
              <a:ahLst/>
              <a:cxnLst/>
              <a:rect l="l" t="t" r="r" b="b"/>
              <a:pathLst>
                <a:path w="30623" h="14986" extrusionOk="0">
                  <a:moveTo>
                    <a:pt x="25408" y="1852"/>
                  </a:moveTo>
                  <a:cubicBezTo>
                    <a:pt x="26077" y="1852"/>
                    <a:pt x="26672" y="2055"/>
                    <a:pt x="27062" y="2523"/>
                  </a:cubicBezTo>
                  <a:cubicBezTo>
                    <a:pt x="27062" y="2523"/>
                    <a:pt x="27141" y="2444"/>
                    <a:pt x="27194" y="2444"/>
                  </a:cubicBezTo>
                  <a:cubicBezTo>
                    <a:pt x="27220" y="2444"/>
                    <a:pt x="27240" y="2464"/>
                    <a:pt x="27240" y="2523"/>
                  </a:cubicBezTo>
                  <a:cubicBezTo>
                    <a:pt x="29021" y="3413"/>
                    <a:pt x="27596" y="5728"/>
                    <a:pt x="26528" y="6796"/>
                  </a:cubicBezTo>
                  <a:cubicBezTo>
                    <a:pt x="24392" y="8933"/>
                    <a:pt x="21899" y="10535"/>
                    <a:pt x="18872" y="11425"/>
                  </a:cubicBezTo>
                  <a:cubicBezTo>
                    <a:pt x="18872" y="11551"/>
                    <a:pt x="18783" y="11677"/>
                    <a:pt x="18668" y="11677"/>
                  </a:cubicBezTo>
                  <a:cubicBezTo>
                    <a:pt x="18621" y="11677"/>
                    <a:pt x="18569" y="11655"/>
                    <a:pt x="18516" y="11603"/>
                  </a:cubicBezTo>
                  <a:lnTo>
                    <a:pt x="17804" y="11959"/>
                  </a:lnTo>
                  <a:cubicBezTo>
                    <a:pt x="16024" y="12849"/>
                    <a:pt x="14065" y="13383"/>
                    <a:pt x="12107" y="13740"/>
                  </a:cubicBezTo>
                  <a:cubicBezTo>
                    <a:pt x="11751" y="13740"/>
                    <a:pt x="10950" y="13873"/>
                    <a:pt x="10193" y="13873"/>
                  </a:cubicBezTo>
                  <a:cubicBezTo>
                    <a:pt x="9436" y="13873"/>
                    <a:pt x="8724" y="13740"/>
                    <a:pt x="8546" y="13205"/>
                  </a:cubicBezTo>
                  <a:cubicBezTo>
                    <a:pt x="8190" y="12849"/>
                    <a:pt x="8546" y="12315"/>
                    <a:pt x="8902" y="12137"/>
                  </a:cubicBezTo>
                  <a:cubicBezTo>
                    <a:pt x="9467" y="11799"/>
                    <a:pt x="10103" y="11675"/>
                    <a:pt x="10719" y="11675"/>
                  </a:cubicBezTo>
                  <a:cubicBezTo>
                    <a:pt x="11075" y="11675"/>
                    <a:pt x="11425" y="11716"/>
                    <a:pt x="11751" y="11781"/>
                  </a:cubicBezTo>
                  <a:cubicBezTo>
                    <a:pt x="11395" y="10891"/>
                    <a:pt x="11751" y="10001"/>
                    <a:pt x="12997" y="9289"/>
                  </a:cubicBezTo>
                  <a:cubicBezTo>
                    <a:pt x="13650" y="8814"/>
                    <a:pt x="14283" y="8616"/>
                    <a:pt x="14890" y="8616"/>
                  </a:cubicBezTo>
                  <a:cubicBezTo>
                    <a:pt x="16103" y="8616"/>
                    <a:pt x="17211" y="9407"/>
                    <a:pt x="18160" y="10357"/>
                  </a:cubicBezTo>
                  <a:cubicBezTo>
                    <a:pt x="18338" y="8576"/>
                    <a:pt x="19585" y="6974"/>
                    <a:pt x="21365" y="6796"/>
                  </a:cubicBezTo>
                  <a:cubicBezTo>
                    <a:pt x="19697" y="4433"/>
                    <a:pt x="23022" y="1852"/>
                    <a:pt x="25408" y="1852"/>
                  </a:cubicBezTo>
                  <a:close/>
                  <a:moveTo>
                    <a:pt x="25805" y="0"/>
                  </a:moveTo>
                  <a:cubicBezTo>
                    <a:pt x="22270" y="0"/>
                    <a:pt x="18524" y="2984"/>
                    <a:pt x="18872" y="7864"/>
                  </a:cubicBezTo>
                  <a:cubicBezTo>
                    <a:pt x="17838" y="7467"/>
                    <a:pt x="16555" y="6998"/>
                    <a:pt x="15183" y="6998"/>
                  </a:cubicBezTo>
                  <a:cubicBezTo>
                    <a:pt x="13483" y="6998"/>
                    <a:pt x="11645" y="7716"/>
                    <a:pt x="9971" y="10179"/>
                  </a:cubicBezTo>
                  <a:cubicBezTo>
                    <a:pt x="8485" y="9759"/>
                    <a:pt x="7216" y="9579"/>
                    <a:pt x="6133" y="9579"/>
                  </a:cubicBezTo>
                  <a:cubicBezTo>
                    <a:pt x="1246" y="9579"/>
                    <a:pt x="146" y="13237"/>
                    <a:pt x="0" y="14986"/>
                  </a:cubicBezTo>
                  <a:cubicBezTo>
                    <a:pt x="18872" y="14096"/>
                    <a:pt x="25816" y="12493"/>
                    <a:pt x="30623" y="2701"/>
                  </a:cubicBezTo>
                  <a:cubicBezTo>
                    <a:pt x="29510" y="846"/>
                    <a:pt x="27687" y="0"/>
                    <a:pt x="25805" y="0"/>
                  </a:cubicBezTo>
                  <a:close/>
                </a:path>
              </a:pathLst>
            </a:custGeom>
            <a:solidFill>
              <a:srgbClr val="FFE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727725" y="1289225"/>
              <a:ext cx="6574050" cy="2982075"/>
            </a:xfrm>
            <a:custGeom>
              <a:avLst/>
              <a:gdLst/>
              <a:ahLst/>
              <a:cxnLst/>
              <a:rect l="l" t="t" r="r" b="b"/>
              <a:pathLst>
                <a:path w="262962" h="119283" extrusionOk="0">
                  <a:moveTo>
                    <a:pt x="202869" y="1"/>
                  </a:moveTo>
                  <a:cubicBezTo>
                    <a:pt x="164637" y="1"/>
                    <a:pt x="129875" y="17041"/>
                    <a:pt x="85992" y="34423"/>
                  </a:cubicBezTo>
                  <a:cubicBezTo>
                    <a:pt x="43979" y="51117"/>
                    <a:pt x="25664" y="53136"/>
                    <a:pt x="12953" y="53136"/>
                  </a:cubicBezTo>
                  <a:cubicBezTo>
                    <a:pt x="9397" y="53136"/>
                    <a:pt x="6280" y="52978"/>
                    <a:pt x="3205" y="52939"/>
                  </a:cubicBezTo>
                  <a:lnTo>
                    <a:pt x="3205" y="52939"/>
                  </a:lnTo>
                  <a:cubicBezTo>
                    <a:pt x="8368" y="54185"/>
                    <a:pt x="14065" y="57390"/>
                    <a:pt x="15133" y="64867"/>
                  </a:cubicBezTo>
                  <a:cubicBezTo>
                    <a:pt x="15133" y="64867"/>
                    <a:pt x="45222" y="61307"/>
                    <a:pt x="97921" y="37984"/>
                  </a:cubicBezTo>
                  <a:cubicBezTo>
                    <a:pt x="151372" y="17141"/>
                    <a:pt x="175942" y="8518"/>
                    <a:pt x="199796" y="8518"/>
                  </a:cubicBezTo>
                  <a:cubicBezTo>
                    <a:pt x="201208" y="8518"/>
                    <a:pt x="202618" y="8548"/>
                    <a:pt x="204031" y="8608"/>
                  </a:cubicBezTo>
                  <a:cubicBezTo>
                    <a:pt x="229312" y="9676"/>
                    <a:pt x="243377" y="20714"/>
                    <a:pt x="236968" y="39052"/>
                  </a:cubicBezTo>
                  <a:cubicBezTo>
                    <a:pt x="230737" y="53473"/>
                    <a:pt x="221835" y="55431"/>
                    <a:pt x="202073" y="56322"/>
                  </a:cubicBezTo>
                  <a:cubicBezTo>
                    <a:pt x="182132" y="57212"/>
                    <a:pt x="162014" y="59882"/>
                    <a:pt x="117505" y="81247"/>
                  </a:cubicBezTo>
                  <a:cubicBezTo>
                    <a:pt x="86475" y="93853"/>
                    <a:pt x="55445" y="103818"/>
                    <a:pt x="26280" y="103818"/>
                  </a:cubicBezTo>
                  <a:cubicBezTo>
                    <a:pt x="23316" y="103818"/>
                    <a:pt x="20371" y="103715"/>
                    <a:pt x="17448" y="103501"/>
                  </a:cubicBezTo>
                  <a:cubicBezTo>
                    <a:pt x="17092" y="108486"/>
                    <a:pt x="11038" y="116142"/>
                    <a:pt x="0" y="116854"/>
                  </a:cubicBezTo>
                  <a:cubicBezTo>
                    <a:pt x="5593" y="118535"/>
                    <a:pt x="11745" y="119282"/>
                    <a:pt x="18296" y="119282"/>
                  </a:cubicBezTo>
                  <a:cubicBezTo>
                    <a:pt x="58249" y="119282"/>
                    <a:pt x="113078" y="91477"/>
                    <a:pt x="146881" y="77864"/>
                  </a:cubicBezTo>
                  <a:cubicBezTo>
                    <a:pt x="162981" y="71228"/>
                    <a:pt x="180145" y="67849"/>
                    <a:pt x="197356" y="67849"/>
                  </a:cubicBezTo>
                  <a:cubicBezTo>
                    <a:pt x="208314" y="67849"/>
                    <a:pt x="219290" y="69219"/>
                    <a:pt x="230024" y="71989"/>
                  </a:cubicBezTo>
                  <a:cubicBezTo>
                    <a:pt x="230843" y="72219"/>
                    <a:pt x="231742" y="72330"/>
                    <a:pt x="232702" y="72330"/>
                  </a:cubicBezTo>
                  <a:cubicBezTo>
                    <a:pt x="243647" y="72330"/>
                    <a:pt x="262620" y="57832"/>
                    <a:pt x="262783" y="38518"/>
                  </a:cubicBezTo>
                  <a:cubicBezTo>
                    <a:pt x="262961" y="17688"/>
                    <a:pt x="250499" y="8430"/>
                    <a:pt x="232339" y="3445"/>
                  </a:cubicBezTo>
                  <a:cubicBezTo>
                    <a:pt x="222169" y="1062"/>
                    <a:pt x="212411" y="1"/>
                    <a:pt x="202869" y="1"/>
                  </a:cubicBezTo>
                  <a:close/>
                </a:path>
              </a:pathLst>
            </a:custGeom>
            <a:solidFill>
              <a:srgbClr val="F4A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718825" y="1277400"/>
              <a:ext cx="6591850" cy="3000525"/>
            </a:xfrm>
            <a:custGeom>
              <a:avLst/>
              <a:gdLst/>
              <a:ahLst/>
              <a:cxnLst/>
              <a:rect l="l" t="t" r="r" b="b"/>
              <a:pathLst>
                <a:path w="263674" h="120021" extrusionOk="0">
                  <a:moveTo>
                    <a:pt x="205025" y="1052"/>
                  </a:moveTo>
                  <a:cubicBezTo>
                    <a:pt x="214366" y="1052"/>
                    <a:pt x="223687" y="2283"/>
                    <a:pt x="232695" y="4452"/>
                  </a:cubicBezTo>
                  <a:cubicBezTo>
                    <a:pt x="253703" y="10149"/>
                    <a:pt x="263139" y="20831"/>
                    <a:pt x="262961" y="38991"/>
                  </a:cubicBezTo>
                  <a:cubicBezTo>
                    <a:pt x="262605" y="58575"/>
                    <a:pt x="243377" y="72284"/>
                    <a:pt x="233051" y="72284"/>
                  </a:cubicBezTo>
                  <a:cubicBezTo>
                    <a:pt x="232339" y="72284"/>
                    <a:pt x="231449" y="72284"/>
                    <a:pt x="230558" y="71928"/>
                  </a:cubicBezTo>
                  <a:cubicBezTo>
                    <a:pt x="220054" y="69257"/>
                    <a:pt x="209194" y="67833"/>
                    <a:pt x="198334" y="67833"/>
                  </a:cubicBezTo>
                  <a:cubicBezTo>
                    <a:pt x="180886" y="67833"/>
                    <a:pt x="163438" y="71216"/>
                    <a:pt x="147237" y="77803"/>
                  </a:cubicBezTo>
                  <a:cubicBezTo>
                    <a:pt x="140650" y="80474"/>
                    <a:pt x="133350" y="83678"/>
                    <a:pt x="125516" y="87061"/>
                  </a:cubicBezTo>
                  <a:cubicBezTo>
                    <a:pt x="92045" y="101482"/>
                    <a:pt x="50741" y="119286"/>
                    <a:pt x="18694" y="119286"/>
                  </a:cubicBezTo>
                  <a:cubicBezTo>
                    <a:pt x="13175" y="119286"/>
                    <a:pt x="7656" y="118751"/>
                    <a:pt x="2315" y="117327"/>
                  </a:cubicBezTo>
                  <a:cubicBezTo>
                    <a:pt x="11929" y="116259"/>
                    <a:pt x="17448" y="109316"/>
                    <a:pt x="18160" y="104509"/>
                  </a:cubicBezTo>
                  <a:cubicBezTo>
                    <a:pt x="21008" y="104687"/>
                    <a:pt x="23857" y="104865"/>
                    <a:pt x="26706" y="104865"/>
                  </a:cubicBezTo>
                  <a:cubicBezTo>
                    <a:pt x="57862" y="104865"/>
                    <a:pt x="90265" y="93292"/>
                    <a:pt x="118039" y="82254"/>
                  </a:cubicBezTo>
                  <a:cubicBezTo>
                    <a:pt x="163082" y="60533"/>
                    <a:pt x="182666" y="58041"/>
                    <a:pt x="202429" y="57151"/>
                  </a:cubicBezTo>
                  <a:cubicBezTo>
                    <a:pt x="222191" y="56439"/>
                    <a:pt x="231449" y="54480"/>
                    <a:pt x="237680" y="39881"/>
                  </a:cubicBezTo>
                  <a:cubicBezTo>
                    <a:pt x="240172" y="32582"/>
                    <a:pt x="239816" y="26528"/>
                    <a:pt x="236434" y="21543"/>
                  </a:cubicBezTo>
                  <a:cubicBezTo>
                    <a:pt x="231271" y="14066"/>
                    <a:pt x="220054" y="9615"/>
                    <a:pt x="204565" y="8903"/>
                  </a:cubicBezTo>
                  <a:lnTo>
                    <a:pt x="200292" y="8903"/>
                  </a:lnTo>
                  <a:cubicBezTo>
                    <a:pt x="176079" y="8903"/>
                    <a:pt x="150620" y="17983"/>
                    <a:pt x="98099" y="38457"/>
                  </a:cubicBezTo>
                  <a:cubicBezTo>
                    <a:pt x="49138" y="60177"/>
                    <a:pt x="19228" y="64806"/>
                    <a:pt x="15845" y="65340"/>
                  </a:cubicBezTo>
                  <a:cubicBezTo>
                    <a:pt x="15133" y="59999"/>
                    <a:pt x="11394" y="55548"/>
                    <a:pt x="6231" y="53946"/>
                  </a:cubicBezTo>
                  <a:lnTo>
                    <a:pt x="13531" y="53946"/>
                  </a:lnTo>
                  <a:cubicBezTo>
                    <a:pt x="26350" y="53946"/>
                    <a:pt x="45043" y="51810"/>
                    <a:pt x="86704" y="35252"/>
                  </a:cubicBezTo>
                  <a:cubicBezTo>
                    <a:pt x="93292" y="32760"/>
                    <a:pt x="99701" y="30089"/>
                    <a:pt x="105932" y="27419"/>
                  </a:cubicBezTo>
                  <a:cubicBezTo>
                    <a:pt x="140828" y="13354"/>
                    <a:pt x="170738" y="1069"/>
                    <a:pt x="203141" y="1069"/>
                  </a:cubicBezTo>
                  <a:cubicBezTo>
                    <a:pt x="203769" y="1058"/>
                    <a:pt x="204397" y="1052"/>
                    <a:pt x="205025" y="1052"/>
                  </a:cubicBezTo>
                  <a:close/>
                  <a:moveTo>
                    <a:pt x="203141" y="1"/>
                  </a:moveTo>
                  <a:cubicBezTo>
                    <a:pt x="170560" y="1"/>
                    <a:pt x="140472" y="12464"/>
                    <a:pt x="105576" y="26706"/>
                  </a:cubicBezTo>
                  <a:cubicBezTo>
                    <a:pt x="99345" y="29199"/>
                    <a:pt x="92936" y="31870"/>
                    <a:pt x="86348" y="34540"/>
                  </a:cubicBezTo>
                  <a:cubicBezTo>
                    <a:pt x="44865" y="50919"/>
                    <a:pt x="26172" y="53234"/>
                    <a:pt x="13531" y="53234"/>
                  </a:cubicBezTo>
                  <a:lnTo>
                    <a:pt x="7300" y="53234"/>
                  </a:lnTo>
                  <a:lnTo>
                    <a:pt x="3561" y="53056"/>
                  </a:lnTo>
                  <a:cubicBezTo>
                    <a:pt x="3383" y="53056"/>
                    <a:pt x="3205" y="53234"/>
                    <a:pt x="3205" y="53412"/>
                  </a:cubicBezTo>
                  <a:cubicBezTo>
                    <a:pt x="3205" y="53590"/>
                    <a:pt x="3383" y="53768"/>
                    <a:pt x="3383" y="53768"/>
                  </a:cubicBezTo>
                  <a:cubicBezTo>
                    <a:pt x="8190" y="54836"/>
                    <a:pt x="14065" y="57863"/>
                    <a:pt x="15133" y="65518"/>
                  </a:cubicBezTo>
                  <a:cubicBezTo>
                    <a:pt x="15133" y="65644"/>
                    <a:pt x="15222" y="65770"/>
                    <a:pt x="15337" y="65770"/>
                  </a:cubicBezTo>
                  <a:cubicBezTo>
                    <a:pt x="15385" y="65770"/>
                    <a:pt x="15437" y="65749"/>
                    <a:pt x="15489" y="65697"/>
                  </a:cubicBezTo>
                  <a:cubicBezTo>
                    <a:pt x="15845" y="65697"/>
                    <a:pt x="46290" y="61958"/>
                    <a:pt x="98455" y="38813"/>
                  </a:cubicBezTo>
                  <a:cubicBezTo>
                    <a:pt x="150798" y="18339"/>
                    <a:pt x="176257" y="9437"/>
                    <a:pt x="200292" y="9437"/>
                  </a:cubicBezTo>
                  <a:lnTo>
                    <a:pt x="204565" y="9437"/>
                  </a:lnTo>
                  <a:cubicBezTo>
                    <a:pt x="219698" y="10149"/>
                    <a:pt x="230736" y="14422"/>
                    <a:pt x="235722" y="21721"/>
                  </a:cubicBezTo>
                  <a:cubicBezTo>
                    <a:pt x="238926" y="26706"/>
                    <a:pt x="239460" y="32582"/>
                    <a:pt x="236968" y="39525"/>
                  </a:cubicBezTo>
                  <a:cubicBezTo>
                    <a:pt x="233941" y="46469"/>
                    <a:pt x="230202" y="50563"/>
                    <a:pt x="224861" y="52878"/>
                  </a:cubicBezTo>
                  <a:cubicBezTo>
                    <a:pt x="219520" y="55370"/>
                    <a:pt x="212577" y="56083"/>
                    <a:pt x="202251" y="56439"/>
                  </a:cubicBezTo>
                  <a:cubicBezTo>
                    <a:pt x="182844" y="57329"/>
                    <a:pt x="163082" y="59821"/>
                    <a:pt x="117683" y="81542"/>
                  </a:cubicBezTo>
                  <a:cubicBezTo>
                    <a:pt x="90265" y="92580"/>
                    <a:pt x="57862" y="103974"/>
                    <a:pt x="26706" y="103974"/>
                  </a:cubicBezTo>
                  <a:cubicBezTo>
                    <a:pt x="23679" y="103974"/>
                    <a:pt x="20830" y="103974"/>
                    <a:pt x="17804" y="103618"/>
                  </a:cubicBezTo>
                  <a:cubicBezTo>
                    <a:pt x="17626" y="103618"/>
                    <a:pt x="17448" y="103796"/>
                    <a:pt x="17448" y="103974"/>
                  </a:cubicBezTo>
                  <a:cubicBezTo>
                    <a:pt x="16914" y="111986"/>
                    <a:pt x="6943" y="116615"/>
                    <a:pt x="356" y="116971"/>
                  </a:cubicBezTo>
                  <a:cubicBezTo>
                    <a:pt x="178" y="116971"/>
                    <a:pt x="0" y="117149"/>
                    <a:pt x="0" y="117327"/>
                  </a:cubicBezTo>
                  <a:cubicBezTo>
                    <a:pt x="0" y="117505"/>
                    <a:pt x="178" y="117505"/>
                    <a:pt x="178" y="117683"/>
                  </a:cubicBezTo>
                  <a:cubicBezTo>
                    <a:pt x="5720" y="119150"/>
                    <a:pt x="11411" y="120020"/>
                    <a:pt x="17114" y="120020"/>
                  </a:cubicBezTo>
                  <a:cubicBezTo>
                    <a:pt x="17641" y="120020"/>
                    <a:pt x="18167" y="120013"/>
                    <a:pt x="18694" y="119998"/>
                  </a:cubicBezTo>
                  <a:cubicBezTo>
                    <a:pt x="50919" y="119998"/>
                    <a:pt x="92401" y="102016"/>
                    <a:pt x="125694" y="87773"/>
                  </a:cubicBezTo>
                  <a:cubicBezTo>
                    <a:pt x="133528" y="84390"/>
                    <a:pt x="140828" y="81186"/>
                    <a:pt x="147415" y="78693"/>
                  </a:cubicBezTo>
                  <a:cubicBezTo>
                    <a:pt x="163616" y="72106"/>
                    <a:pt x="180886" y="68723"/>
                    <a:pt x="198334" y="68723"/>
                  </a:cubicBezTo>
                  <a:cubicBezTo>
                    <a:pt x="198999" y="68712"/>
                    <a:pt x="199664" y="68706"/>
                    <a:pt x="200331" y="68706"/>
                  </a:cubicBezTo>
                  <a:cubicBezTo>
                    <a:pt x="210367" y="68706"/>
                    <a:pt x="220530" y="69969"/>
                    <a:pt x="230380" y="72640"/>
                  </a:cubicBezTo>
                  <a:cubicBezTo>
                    <a:pt x="231271" y="72818"/>
                    <a:pt x="232161" y="72996"/>
                    <a:pt x="233051" y="72996"/>
                  </a:cubicBezTo>
                  <a:cubicBezTo>
                    <a:pt x="243555" y="72996"/>
                    <a:pt x="263317" y="58753"/>
                    <a:pt x="263495" y="38813"/>
                  </a:cubicBezTo>
                  <a:cubicBezTo>
                    <a:pt x="263673" y="28665"/>
                    <a:pt x="260825" y="21009"/>
                    <a:pt x="255128" y="14956"/>
                  </a:cubicBezTo>
                  <a:cubicBezTo>
                    <a:pt x="250143" y="9971"/>
                    <a:pt x="243021" y="6410"/>
                    <a:pt x="232873" y="3562"/>
                  </a:cubicBezTo>
                  <a:cubicBezTo>
                    <a:pt x="223081" y="1247"/>
                    <a:pt x="213111" y="1"/>
                    <a:pt x="203141" y="1"/>
                  </a:cubicBezTo>
                  <a:close/>
                </a:path>
              </a:pathLst>
            </a:custGeom>
            <a:solidFill>
              <a:srgbClr val="D15A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727725" y="1289225"/>
              <a:ext cx="6574050" cy="2982075"/>
            </a:xfrm>
            <a:custGeom>
              <a:avLst/>
              <a:gdLst/>
              <a:ahLst/>
              <a:cxnLst/>
              <a:rect l="l" t="t" r="r" b="b"/>
              <a:pathLst>
                <a:path w="262962" h="119283" extrusionOk="0">
                  <a:moveTo>
                    <a:pt x="202869" y="1"/>
                  </a:moveTo>
                  <a:cubicBezTo>
                    <a:pt x="164637" y="1"/>
                    <a:pt x="129875" y="17041"/>
                    <a:pt x="85992" y="34423"/>
                  </a:cubicBezTo>
                  <a:cubicBezTo>
                    <a:pt x="43979" y="51117"/>
                    <a:pt x="25664" y="53136"/>
                    <a:pt x="12953" y="53136"/>
                  </a:cubicBezTo>
                  <a:cubicBezTo>
                    <a:pt x="9397" y="53136"/>
                    <a:pt x="6280" y="52978"/>
                    <a:pt x="3205" y="52939"/>
                  </a:cubicBezTo>
                  <a:lnTo>
                    <a:pt x="3205" y="52939"/>
                  </a:lnTo>
                  <a:cubicBezTo>
                    <a:pt x="8368" y="54185"/>
                    <a:pt x="14065" y="57390"/>
                    <a:pt x="15133" y="64867"/>
                  </a:cubicBezTo>
                  <a:cubicBezTo>
                    <a:pt x="15133" y="64867"/>
                    <a:pt x="45222" y="61307"/>
                    <a:pt x="97921" y="37984"/>
                  </a:cubicBezTo>
                  <a:cubicBezTo>
                    <a:pt x="151372" y="17141"/>
                    <a:pt x="175942" y="8518"/>
                    <a:pt x="199796" y="8518"/>
                  </a:cubicBezTo>
                  <a:cubicBezTo>
                    <a:pt x="201208" y="8518"/>
                    <a:pt x="202618" y="8548"/>
                    <a:pt x="204031" y="8608"/>
                  </a:cubicBezTo>
                  <a:cubicBezTo>
                    <a:pt x="229312" y="9676"/>
                    <a:pt x="243377" y="20714"/>
                    <a:pt x="236968" y="39052"/>
                  </a:cubicBezTo>
                  <a:cubicBezTo>
                    <a:pt x="230737" y="53473"/>
                    <a:pt x="221835" y="55431"/>
                    <a:pt x="202073" y="56322"/>
                  </a:cubicBezTo>
                  <a:cubicBezTo>
                    <a:pt x="182132" y="57212"/>
                    <a:pt x="162014" y="59882"/>
                    <a:pt x="117505" y="81247"/>
                  </a:cubicBezTo>
                  <a:cubicBezTo>
                    <a:pt x="86475" y="93853"/>
                    <a:pt x="55445" y="103818"/>
                    <a:pt x="26280" y="103818"/>
                  </a:cubicBezTo>
                  <a:cubicBezTo>
                    <a:pt x="23316" y="103818"/>
                    <a:pt x="20371" y="103715"/>
                    <a:pt x="17448" y="103501"/>
                  </a:cubicBezTo>
                  <a:cubicBezTo>
                    <a:pt x="17092" y="108486"/>
                    <a:pt x="11038" y="116142"/>
                    <a:pt x="0" y="116854"/>
                  </a:cubicBezTo>
                  <a:cubicBezTo>
                    <a:pt x="5593" y="118535"/>
                    <a:pt x="11745" y="119282"/>
                    <a:pt x="18296" y="119282"/>
                  </a:cubicBezTo>
                  <a:cubicBezTo>
                    <a:pt x="58249" y="119282"/>
                    <a:pt x="113078" y="91477"/>
                    <a:pt x="146881" y="77864"/>
                  </a:cubicBezTo>
                  <a:cubicBezTo>
                    <a:pt x="162981" y="71228"/>
                    <a:pt x="180145" y="67849"/>
                    <a:pt x="197356" y="67849"/>
                  </a:cubicBezTo>
                  <a:cubicBezTo>
                    <a:pt x="208314" y="67849"/>
                    <a:pt x="219290" y="69219"/>
                    <a:pt x="230024" y="71989"/>
                  </a:cubicBezTo>
                  <a:cubicBezTo>
                    <a:pt x="230843" y="72219"/>
                    <a:pt x="231742" y="72330"/>
                    <a:pt x="232702" y="72330"/>
                  </a:cubicBezTo>
                  <a:cubicBezTo>
                    <a:pt x="243647" y="72330"/>
                    <a:pt x="262620" y="57832"/>
                    <a:pt x="262783" y="38518"/>
                  </a:cubicBezTo>
                  <a:cubicBezTo>
                    <a:pt x="262961" y="17688"/>
                    <a:pt x="250499" y="8430"/>
                    <a:pt x="232339" y="3445"/>
                  </a:cubicBezTo>
                  <a:cubicBezTo>
                    <a:pt x="222169" y="1062"/>
                    <a:pt x="212411" y="1"/>
                    <a:pt x="202869" y="1"/>
                  </a:cubicBezTo>
                  <a:close/>
                </a:path>
              </a:pathLst>
            </a:custGeom>
            <a:solidFill>
              <a:srgbClr val="F4A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718825" y="1277400"/>
              <a:ext cx="6591850" cy="3000525"/>
            </a:xfrm>
            <a:custGeom>
              <a:avLst/>
              <a:gdLst/>
              <a:ahLst/>
              <a:cxnLst/>
              <a:rect l="l" t="t" r="r" b="b"/>
              <a:pathLst>
                <a:path w="263674" h="120021" extrusionOk="0">
                  <a:moveTo>
                    <a:pt x="205025" y="1052"/>
                  </a:moveTo>
                  <a:cubicBezTo>
                    <a:pt x="214366" y="1052"/>
                    <a:pt x="223687" y="2283"/>
                    <a:pt x="232695" y="4452"/>
                  </a:cubicBezTo>
                  <a:cubicBezTo>
                    <a:pt x="253703" y="10149"/>
                    <a:pt x="263139" y="20831"/>
                    <a:pt x="262961" y="38991"/>
                  </a:cubicBezTo>
                  <a:cubicBezTo>
                    <a:pt x="262605" y="58575"/>
                    <a:pt x="243377" y="72284"/>
                    <a:pt x="233051" y="72284"/>
                  </a:cubicBezTo>
                  <a:cubicBezTo>
                    <a:pt x="232339" y="72284"/>
                    <a:pt x="231449" y="72284"/>
                    <a:pt x="230558" y="71928"/>
                  </a:cubicBezTo>
                  <a:cubicBezTo>
                    <a:pt x="220054" y="69257"/>
                    <a:pt x="209194" y="67833"/>
                    <a:pt x="198334" y="67833"/>
                  </a:cubicBezTo>
                  <a:cubicBezTo>
                    <a:pt x="180886" y="67833"/>
                    <a:pt x="163438" y="71216"/>
                    <a:pt x="147237" y="77803"/>
                  </a:cubicBezTo>
                  <a:cubicBezTo>
                    <a:pt x="140650" y="80474"/>
                    <a:pt x="133350" y="83678"/>
                    <a:pt x="125516" y="87061"/>
                  </a:cubicBezTo>
                  <a:cubicBezTo>
                    <a:pt x="92045" y="101482"/>
                    <a:pt x="50741" y="119286"/>
                    <a:pt x="18694" y="119286"/>
                  </a:cubicBezTo>
                  <a:cubicBezTo>
                    <a:pt x="13175" y="119286"/>
                    <a:pt x="7656" y="118751"/>
                    <a:pt x="2315" y="117327"/>
                  </a:cubicBezTo>
                  <a:cubicBezTo>
                    <a:pt x="11929" y="116259"/>
                    <a:pt x="17448" y="109316"/>
                    <a:pt x="18160" y="104509"/>
                  </a:cubicBezTo>
                  <a:cubicBezTo>
                    <a:pt x="21008" y="104687"/>
                    <a:pt x="23857" y="104865"/>
                    <a:pt x="26706" y="104865"/>
                  </a:cubicBezTo>
                  <a:cubicBezTo>
                    <a:pt x="57862" y="104865"/>
                    <a:pt x="90265" y="93292"/>
                    <a:pt x="118039" y="82254"/>
                  </a:cubicBezTo>
                  <a:cubicBezTo>
                    <a:pt x="163082" y="60533"/>
                    <a:pt x="182666" y="58041"/>
                    <a:pt x="202429" y="57151"/>
                  </a:cubicBezTo>
                  <a:cubicBezTo>
                    <a:pt x="222191" y="56439"/>
                    <a:pt x="231449" y="54480"/>
                    <a:pt x="237680" y="39881"/>
                  </a:cubicBezTo>
                  <a:cubicBezTo>
                    <a:pt x="240172" y="32582"/>
                    <a:pt x="239816" y="26528"/>
                    <a:pt x="236434" y="21543"/>
                  </a:cubicBezTo>
                  <a:cubicBezTo>
                    <a:pt x="231271" y="14066"/>
                    <a:pt x="220054" y="9615"/>
                    <a:pt x="204565" y="8903"/>
                  </a:cubicBezTo>
                  <a:lnTo>
                    <a:pt x="200292" y="8903"/>
                  </a:lnTo>
                  <a:cubicBezTo>
                    <a:pt x="176079" y="8903"/>
                    <a:pt x="150620" y="17983"/>
                    <a:pt x="98099" y="38457"/>
                  </a:cubicBezTo>
                  <a:cubicBezTo>
                    <a:pt x="49138" y="60177"/>
                    <a:pt x="19228" y="64806"/>
                    <a:pt x="15845" y="65340"/>
                  </a:cubicBezTo>
                  <a:cubicBezTo>
                    <a:pt x="15133" y="59999"/>
                    <a:pt x="11394" y="55548"/>
                    <a:pt x="6231" y="53946"/>
                  </a:cubicBezTo>
                  <a:lnTo>
                    <a:pt x="13531" y="53946"/>
                  </a:lnTo>
                  <a:cubicBezTo>
                    <a:pt x="26350" y="53946"/>
                    <a:pt x="45043" y="51810"/>
                    <a:pt x="86704" y="35252"/>
                  </a:cubicBezTo>
                  <a:cubicBezTo>
                    <a:pt x="93292" y="32760"/>
                    <a:pt x="99701" y="30089"/>
                    <a:pt x="105932" y="27419"/>
                  </a:cubicBezTo>
                  <a:cubicBezTo>
                    <a:pt x="140828" y="13354"/>
                    <a:pt x="170738" y="1069"/>
                    <a:pt x="203141" y="1069"/>
                  </a:cubicBezTo>
                  <a:cubicBezTo>
                    <a:pt x="203769" y="1058"/>
                    <a:pt x="204397" y="1052"/>
                    <a:pt x="205025" y="1052"/>
                  </a:cubicBezTo>
                  <a:close/>
                  <a:moveTo>
                    <a:pt x="203141" y="1"/>
                  </a:moveTo>
                  <a:cubicBezTo>
                    <a:pt x="170560" y="1"/>
                    <a:pt x="140472" y="12464"/>
                    <a:pt x="105576" y="26706"/>
                  </a:cubicBezTo>
                  <a:cubicBezTo>
                    <a:pt x="99345" y="29199"/>
                    <a:pt x="92936" y="31870"/>
                    <a:pt x="86348" y="34540"/>
                  </a:cubicBezTo>
                  <a:cubicBezTo>
                    <a:pt x="44865" y="50919"/>
                    <a:pt x="26172" y="53234"/>
                    <a:pt x="13531" y="53234"/>
                  </a:cubicBezTo>
                  <a:lnTo>
                    <a:pt x="7300" y="53234"/>
                  </a:lnTo>
                  <a:lnTo>
                    <a:pt x="3561" y="53056"/>
                  </a:lnTo>
                  <a:cubicBezTo>
                    <a:pt x="3383" y="53056"/>
                    <a:pt x="3205" y="53234"/>
                    <a:pt x="3205" y="53412"/>
                  </a:cubicBezTo>
                  <a:cubicBezTo>
                    <a:pt x="3205" y="53590"/>
                    <a:pt x="3383" y="53768"/>
                    <a:pt x="3383" y="53768"/>
                  </a:cubicBezTo>
                  <a:cubicBezTo>
                    <a:pt x="8190" y="54836"/>
                    <a:pt x="14065" y="57863"/>
                    <a:pt x="15133" y="65518"/>
                  </a:cubicBezTo>
                  <a:cubicBezTo>
                    <a:pt x="15133" y="65644"/>
                    <a:pt x="15222" y="65770"/>
                    <a:pt x="15337" y="65770"/>
                  </a:cubicBezTo>
                  <a:cubicBezTo>
                    <a:pt x="15385" y="65770"/>
                    <a:pt x="15437" y="65749"/>
                    <a:pt x="15489" y="65697"/>
                  </a:cubicBezTo>
                  <a:cubicBezTo>
                    <a:pt x="15845" y="65697"/>
                    <a:pt x="46290" y="61958"/>
                    <a:pt x="98455" y="38813"/>
                  </a:cubicBezTo>
                  <a:cubicBezTo>
                    <a:pt x="150798" y="18339"/>
                    <a:pt x="176257" y="9437"/>
                    <a:pt x="200292" y="9437"/>
                  </a:cubicBezTo>
                  <a:lnTo>
                    <a:pt x="204565" y="9437"/>
                  </a:lnTo>
                  <a:cubicBezTo>
                    <a:pt x="219698" y="10149"/>
                    <a:pt x="230736" y="14422"/>
                    <a:pt x="235722" y="21721"/>
                  </a:cubicBezTo>
                  <a:cubicBezTo>
                    <a:pt x="238926" y="26706"/>
                    <a:pt x="239460" y="32582"/>
                    <a:pt x="236968" y="39525"/>
                  </a:cubicBezTo>
                  <a:cubicBezTo>
                    <a:pt x="233941" y="46469"/>
                    <a:pt x="230202" y="50563"/>
                    <a:pt x="224861" y="52878"/>
                  </a:cubicBezTo>
                  <a:cubicBezTo>
                    <a:pt x="219520" y="55370"/>
                    <a:pt x="212577" y="56083"/>
                    <a:pt x="202251" y="56439"/>
                  </a:cubicBezTo>
                  <a:cubicBezTo>
                    <a:pt x="182844" y="57329"/>
                    <a:pt x="163082" y="59821"/>
                    <a:pt x="117683" y="81542"/>
                  </a:cubicBezTo>
                  <a:cubicBezTo>
                    <a:pt x="90265" y="92580"/>
                    <a:pt x="57862" y="103974"/>
                    <a:pt x="26706" y="103974"/>
                  </a:cubicBezTo>
                  <a:cubicBezTo>
                    <a:pt x="23679" y="103974"/>
                    <a:pt x="20830" y="103974"/>
                    <a:pt x="17804" y="103618"/>
                  </a:cubicBezTo>
                  <a:cubicBezTo>
                    <a:pt x="17626" y="103618"/>
                    <a:pt x="17448" y="103796"/>
                    <a:pt x="17448" y="103974"/>
                  </a:cubicBezTo>
                  <a:cubicBezTo>
                    <a:pt x="16914" y="111986"/>
                    <a:pt x="6943" y="116615"/>
                    <a:pt x="356" y="116971"/>
                  </a:cubicBezTo>
                  <a:cubicBezTo>
                    <a:pt x="178" y="116971"/>
                    <a:pt x="0" y="117149"/>
                    <a:pt x="0" y="117327"/>
                  </a:cubicBezTo>
                  <a:cubicBezTo>
                    <a:pt x="0" y="117505"/>
                    <a:pt x="178" y="117505"/>
                    <a:pt x="178" y="117683"/>
                  </a:cubicBezTo>
                  <a:cubicBezTo>
                    <a:pt x="5720" y="119150"/>
                    <a:pt x="11411" y="120020"/>
                    <a:pt x="17114" y="120020"/>
                  </a:cubicBezTo>
                  <a:cubicBezTo>
                    <a:pt x="17641" y="120020"/>
                    <a:pt x="18167" y="120013"/>
                    <a:pt x="18694" y="119998"/>
                  </a:cubicBezTo>
                  <a:cubicBezTo>
                    <a:pt x="50919" y="119998"/>
                    <a:pt x="92401" y="102016"/>
                    <a:pt x="125694" y="87773"/>
                  </a:cubicBezTo>
                  <a:cubicBezTo>
                    <a:pt x="133528" y="84390"/>
                    <a:pt x="140828" y="81186"/>
                    <a:pt x="147415" y="78693"/>
                  </a:cubicBezTo>
                  <a:cubicBezTo>
                    <a:pt x="163616" y="72106"/>
                    <a:pt x="180886" y="68723"/>
                    <a:pt x="198334" y="68723"/>
                  </a:cubicBezTo>
                  <a:cubicBezTo>
                    <a:pt x="198999" y="68712"/>
                    <a:pt x="199664" y="68706"/>
                    <a:pt x="200331" y="68706"/>
                  </a:cubicBezTo>
                  <a:cubicBezTo>
                    <a:pt x="210367" y="68706"/>
                    <a:pt x="220530" y="69969"/>
                    <a:pt x="230380" y="72640"/>
                  </a:cubicBezTo>
                  <a:cubicBezTo>
                    <a:pt x="231271" y="72818"/>
                    <a:pt x="232161" y="72996"/>
                    <a:pt x="233051" y="72996"/>
                  </a:cubicBezTo>
                  <a:cubicBezTo>
                    <a:pt x="243555" y="72996"/>
                    <a:pt x="263317" y="58753"/>
                    <a:pt x="263495" y="38813"/>
                  </a:cubicBezTo>
                  <a:cubicBezTo>
                    <a:pt x="263673" y="28665"/>
                    <a:pt x="260825" y="21009"/>
                    <a:pt x="255128" y="14956"/>
                  </a:cubicBezTo>
                  <a:cubicBezTo>
                    <a:pt x="250143" y="9971"/>
                    <a:pt x="243021" y="6410"/>
                    <a:pt x="232873" y="3562"/>
                  </a:cubicBezTo>
                  <a:cubicBezTo>
                    <a:pt x="223081" y="1247"/>
                    <a:pt x="213111" y="1"/>
                    <a:pt x="203141" y="1"/>
                  </a:cubicBezTo>
                  <a:close/>
                </a:path>
              </a:pathLst>
            </a:custGeom>
            <a:solidFill>
              <a:srgbClr val="D15A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158000" y="2612675"/>
              <a:ext cx="1010375" cy="1593475"/>
            </a:xfrm>
            <a:custGeom>
              <a:avLst/>
              <a:gdLst/>
              <a:ahLst/>
              <a:cxnLst/>
              <a:rect l="l" t="t" r="r" b="b"/>
              <a:pathLst>
                <a:path w="40415" h="63739" extrusionOk="0">
                  <a:moveTo>
                    <a:pt x="25460" y="1"/>
                  </a:moveTo>
                  <a:cubicBezTo>
                    <a:pt x="0" y="1247"/>
                    <a:pt x="3917" y="35074"/>
                    <a:pt x="3917" y="35074"/>
                  </a:cubicBezTo>
                  <a:cubicBezTo>
                    <a:pt x="5698" y="52700"/>
                    <a:pt x="10861" y="58753"/>
                    <a:pt x="22433" y="63738"/>
                  </a:cubicBezTo>
                  <a:lnTo>
                    <a:pt x="22967" y="63738"/>
                  </a:lnTo>
                  <a:cubicBezTo>
                    <a:pt x="33827" y="63382"/>
                    <a:pt x="39881" y="55548"/>
                    <a:pt x="40415" y="50563"/>
                  </a:cubicBezTo>
                  <a:lnTo>
                    <a:pt x="35786" y="47537"/>
                  </a:lnTo>
                  <a:cubicBezTo>
                    <a:pt x="32514" y="53577"/>
                    <a:pt x="28175" y="56336"/>
                    <a:pt x="23943" y="56336"/>
                  </a:cubicBezTo>
                  <a:cubicBezTo>
                    <a:pt x="19192" y="56336"/>
                    <a:pt x="14575" y="52860"/>
                    <a:pt x="11751" y="46647"/>
                  </a:cubicBezTo>
                  <a:cubicBezTo>
                    <a:pt x="4451" y="26528"/>
                    <a:pt x="10148" y="9793"/>
                    <a:pt x="19584" y="7835"/>
                  </a:cubicBezTo>
                  <a:cubicBezTo>
                    <a:pt x="20355" y="7692"/>
                    <a:pt x="21130" y="7622"/>
                    <a:pt x="21901" y="7622"/>
                  </a:cubicBezTo>
                  <a:cubicBezTo>
                    <a:pt x="25939" y="7622"/>
                    <a:pt x="29862" y="9531"/>
                    <a:pt x="32403" y="12820"/>
                  </a:cubicBezTo>
                  <a:lnTo>
                    <a:pt x="37922" y="12107"/>
                  </a:lnTo>
                  <a:cubicBezTo>
                    <a:pt x="37032" y="4452"/>
                    <a:pt x="31335" y="1247"/>
                    <a:pt x="26172" y="1"/>
                  </a:cubicBezTo>
                  <a:close/>
                </a:path>
              </a:pathLst>
            </a:custGeom>
            <a:solidFill>
              <a:srgbClr val="AA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198050" y="2603775"/>
              <a:ext cx="970325" cy="1615725"/>
            </a:xfrm>
            <a:custGeom>
              <a:avLst/>
              <a:gdLst/>
              <a:ahLst/>
              <a:cxnLst/>
              <a:rect l="l" t="t" r="r" b="b"/>
              <a:pathLst>
                <a:path w="38813" h="64629" extrusionOk="0">
                  <a:moveTo>
                    <a:pt x="24392" y="535"/>
                  </a:moveTo>
                  <a:cubicBezTo>
                    <a:pt x="32760" y="2671"/>
                    <a:pt x="35252" y="7835"/>
                    <a:pt x="35964" y="11929"/>
                  </a:cubicBezTo>
                  <a:lnTo>
                    <a:pt x="30979" y="12642"/>
                  </a:lnTo>
                  <a:cubicBezTo>
                    <a:pt x="28487" y="9437"/>
                    <a:pt x="24570" y="7656"/>
                    <a:pt x="20475" y="7478"/>
                  </a:cubicBezTo>
                  <a:cubicBezTo>
                    <a:pt x="19585" y="7478"/>
                    <a:pt x="18695" y="7478"/>
                    <a:pt x="17804" y="7656"/>
                  </a:cubicBezTo>
                  <a:cubicBezTo>
                    <a:pt x="14244" y="8725"/>
                    <a:pt x="11395" y="11217"/>
                    <a:pt x="9793" y="14600"/>
                  </a:cubicBezTo>
                  <a:cubicBezTo>
                    <a:pt x="5342" y="22434"/>
                    <a:pt x="5342" y="34896"/>
                    <a:pt x="9793" y="47003"/>
                  </a:cubicBezTo>
                  <a:cubicBezTo>
                    <a:pt x="12641" y="53234"/>
                    <a:pt x="17448" y="56973"/>
                    <a:pt x="22433" y="56973"/>
                  </a:cubicBezTo>
                  <a:cubicBezTo>
                    <a:pt x="27062" y="56973"/>
                    <a:pt x="31157" y="53946"/>
                    <a:pt x="34362" y="48249"/>
                  </a:cubicBezTo>
                  <a:lnTo>
                    <a:pt x="38279" y="51097"/>
                  </a:lnTo>
                  <a:cubicBezTo>
                    <a:pt x="37745" y="56082"/>
                    <a:pt x="31691" y="63204"/>
                    <a:pt x="21365" y="63738"/>
                  </a:cubicBezTo>
                  <a:lnTo>
                    <a:pt x="20831" y="63738"/>
                  </a:lnTo>
                  <a:cubicBezTo>
                    <a:pt x="9971" y="59109"/>
                    <a:pt x="4452" y="53768"/>
                    <a:pt x="2493" y="35430"/>
                  </a:cubicBezTo>
                  <a:cubicBezTo>
                    <a:pt x="2493" y="35252"/>
                    <a:pt x="535" y="17627"/>
                    <a:pt x="9081" y="7478"/>
                  </a:cubicBezTo>
                  <a:cubicBezTo>
                    <a:pt x="12819" y="3206"/>
                    <a:pt x="18160" y="891"/>
                    <a:pt x="23680" y="713"/>
                  </a:cubicBezTo>
                  <a:lnTo>
                    <a:pt x="24392" y="535"/>
                  </a:lnTo>
                  <a:close/>
                  <a:moveTo>
                    <a:pt x="23680" y="1"/>
                  </a:moveTo>
                  <a:cubicBezTo>
                    <a:pt x="17804" y="179"/>
                    <a:pt x="12463" y="2849"/>
                    <a:pt x="8546" y="7300"/>
                  </a:cubicBezTo>
                  <a:cubicBezTo>
                    <a:pt x="1" y="17449"/>
                    <a:pt x="1959" y="35430"/>
                    <a:pt x="1959" y="35608"/>
                  </a:cubicBezTo>
                  <a:cubicBezTo>
                    <a:pt x="3917" y="54124"/>
                    <a:pt x="9793" y="59999"/>
                    <a:pt x="20653" y="64628"/>
                  </a:cubicBezTo>
                  <a:lnTo>
                    <a:pt x="21187" y="64628"/>
                  </a:lnTo>
                  <a:lnTo>
                    <a:pt x="21009" y="64450"/>
                  </a:lnTo>
                  <a:cubicBezTo>
                    <a:pt x="32047" y="63916"/>
                    <a:pt x="38457" y="56261"/>
                    <a:pt x="38813" y="50919"/>
                  </a:cubicBezTo>
                  <a:cubicBezTo>
                    <a:pt x="38813" y="50741"/>
                    <a:pt x="38813" y="50741"/>
                    <a:pt x="38635" y="50563"/>
                  </a:cubicBezTo>
                  <a:lnTo>
                    <a:pt x="34184" y="47537"/>
                  </a:lnTo>
                  <a:lnTo>
                    <a:pt x="34006" y="47537"/>
                  </a:lnTo>
                  <a:cubicBezTo>
                    <a:pt x="33828" y="47537"/>
                    <a:pt x="33828" y="47715"/>
                    <a:pt x="33828" y="47715"/>
                  </a:cubicBezTo>
                  <a:cubicBezTo>
                    <a:pt x="30801" y="53234"/>
                    <a:pt x="27062" y="56439"/>
                    <a:pt x="22255" y="56439"/>
                  </a:cubicBezTo>
                  <a:cubicBezTo>
                    <a:pt x="17626" y="56439"/>
                    <a:pt x="12997" y="52878"/>
                    <a:pt x="10327" y="46825"/>
                  </a:cubicBezTo>
                  <a:cubicBezTo>
                    <a:pt x="6054" y="34896"/>
                    <a:pt x="6054" y="22790"/>
                    <a:pt x="10327" y="14956"/>
                  </a:cubicBezTo>
                  <a:cubicBezTo>
                    <a:pt x="11751" y="11751"/>
                    <a:pt x="14600" y="9437"/>
                    <a:pt x="17982" y="8547"/>
                  </a:cubicBezTo>
                  <a:cubicBezTo>
                    <a:pt x="18695" y="8369"/>
                    <a:pt x="19585" y="8191"/>
                    <a:pt x="20475" y="8191"/>
                  </a:cubicBezTo>
                  <a:cubicBezTo>
                    <a:pt x="24392" y="8369"/>
                    <a:pt x="27953" y="10327"/>
                    <a:pt x="30445" y="13354"/>
                  </a:cubicBezTo>
                  <a:cubicBezTo>
                    <a:pt x="30445" y="13532"/>
                    <a:pt x="30623" y="13532"/>
                    <a:pt x="30801" y="13532"/>
                  </a:cubicBezTo>
                  <a:lnTo>
                    <a:pt x="36320" y="12820"/>
                  </a:lnTo>
                  <a:cubicBezTo>
                    <a:pt x="36498" y="12820"/>
                    <a:pt x="36676" y="12642"/>
                    <a:pt x="36676" y="12285"/>
                  </a:cubicBezTo>
                  <a:cubicBezTo>
                    <a:pt x="35608" y="4452"/>
                    <a:pt x="29555" y="1247"/>
                    <a:pt x="24570" y="1"/>
                  </a:cubicBezTo>
                  <a:close/>
                </a:path>
              </a:pathLst>
            </a:custGeom>
            <a:solidFill>
              <a:srgbClr val="721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269275" y="2679450"/>
              <a:ext cx="894650" cy="1531150"/>
            </a:xfrm>
            <a:custGeom>
              <a:avLst/>
              <a:gdLst/>
              <a:ahLst/>
              <a:cxnLst/>
              <a:rect l="l" t="t" r="r" b="b"/>
              <a:pathLst>
                <a:path w="35786" h="61246" extrusionOk="0">
                  <a:moveTo>
                    <a:pt x="27952" y="1"/>
                  </a:moveTo>
                  <a:cubicBezTo>
                    <a:pt x="27952" y="357"/>
                    <a:pt x="27952" y="713"/>
                    <a:pt x="27952" y="1069"/>
                  </a:cubicBezTo>
                  <a:cubicBezTo>
                    <a:pt x="27647" y="2900"/>
                    <a:pt x="26164" y="3423"/>
                    <a:pt x="24626" y="3423"/>
                  </a:cubicBezTo>
                  <a:cubicBezTo>
                    <a:pt x="24370" y="3423"/>
                    <a:pt x="24112" y="3409"/>
                    <a:pt x="23857" y="3383"/>
                  </a:cubicBezTo>
                  <a:cubicBezTo>
                    <a:pt x="21646" y="3015"/>
                    <a:pt x="19605" y="2392"/>
                    <a:pt x="17499" y="2392"/>
                  </a:cubicBezTo>
                  <a:cubicBezTo>
                    <a:pt x="16553" y="2392"/>
                    <a:pt x="15593" y="2518"/>
                    <a:pt x="14599" y="2849"/>
                  </a:cubicBezTo>
                  <a:cubicBezTo>
                    <a:pt x="10504" y="4273"/>
                    <a:pt x="7122" y="7122"/>
                    <a:pt x="5341" y="11039"/>
                  </a:cubicBezTo>
                  <a:cubicBezTo>
                    <a:pt x="2849" y="17092"/>
                    <a:pt x="1781" y="23501"/>
                    <a:pt x="2315" y="30089"/>
                  </a:cubicBezTo>
                  <a:cubicBezTo>
                    <a:pt x="2493" y="36498"/>
                    <a:pt x="3739" y="43620"/>
                    <a:pt x="7656" y="49139"/>
                  </a:cubicBezTo>
                  <a:cubicBezTo>
                    <a:pt x="9080" y="51453"/>
                    <a:pt x="11217" y="53412"/>
                    <a:pt x="13709" y="54480"/>
                  </a:cubicBezTo>
                  <a:cubicBezTo>
                    <a:pt x="14809" y="54880"/>
                    <a:pt x="16021" y="55111"/>
                    <a:pt x="17219" y="55111"/>
                  </a:cubicBezTo>
                  <a:cubicBezTo>
                    <a:pt x="18155" y="55111"/>
                    <a:pt x="19082" y="54970"/>
                    <a:pt x="19940" y="54658"/>
                  </a:cubicBezTo>
                  <a:cubicBezTo>
                    <a:pt x="22611" y="53946"/>
                    <a:pt x="23323" y="53768"/>
                    <a:pt x="25104" y="53412"/>
                  </a:cubicBezTo>
                  <a:cubicBezTo>
                    <a:pt x="25885" y="53151"/>
                    <a:pt x="27176" y="52721"/>
                    <a:pt x="28251" y="52721"/>
                  </a:cubicBezTo>
                  <a:cubicBezTo>
                    <a:pt x="29379" y="52721"/>
                    <a:pt x="30271" y="53195"/>
                    <a:pt x="30089" y="54836"/>
                  </a:cubicBezTo>
                  <a:cubicBezTo>
                    <a:pt x="29911" y="57506"/>
                    <a:pt x="26706" y="58397"/>
                    <a:pt x="24569" y="58931"/>
                  </a:cubicBezTo>
                  <a:cubicBezTo>
                    <a:pt x="22599" y="59449"/>
                    <a:pt x="20568" y="59726"/>
                    <a:pt x="18546" y="59726"/>
                  </a:cubicBezTo>
                  <a:cubicBezTo>
                    <a:pt x="17098" y="59726"/>
                    <a:pt x="15655" y="59584"/>
                    <a:pt x="14243" y="59287"/>
                  </a:cubicBezTo>
                  <a:lnTo>
                    <a:pt x="14243" y="59287"/>
                  </a:lnTo>
                  <a:cubicBezTo>
                    <a:pt x="15311" y="59999"/>
                    <a:pt x="16558" y="60533"/>
                    <a:pt x="17804" y="61067"/>
                  </a:cubicBezTo>
                  <a:lnTo>
                    <a:pt x="18338" y="61245"/>
                  </a:lnTo>
                  <a:cubicBezTo>
                    <a:pt x="29376" y="60711"/>
                    <a:pt x="35430" y="53055"/>
                    <a:pt x="35786" y="47892"/>
                  </a:cubicBezTo>
                  <a:lnTo>
                    <a:pt x="31335" y="44866"/>
                  </a:lnTo>
                  <a:cubicBezTo>
                    <a:pt x="28063" y="50906"/>
                    <a:pt x="23724" y="53665"/>
                    <a:pt x="19473" y="53665"/>
                  </a:cubicBezTo>
                  <a:cubicBezTo>
                    <a:pt x="14702" y="53665"/>
                    <a:pt x="10040" y="50189"/>
                    <a:pt x="7122" y="43976"/>
                  </a:cubicBezTo>
                  <a:cubicBezTo>
                    <a:pt x="0" y="23857"/>
                    <a:pt x="5519" y="7122"/>
                    <a:pt x="14955" y="5164"/>
                  </a:cubicBezTo>
                  <a:cubicBezTo>
                    <a:pt x="15754" y="5021"/>
                    <a:pt x="16553" y="4951"/>
                    <a:pt x="17343" y="4951"/>
                  </a:cubicBezTo>
                  <a:cubicBezTo>
                    <a:pt x="21483" y="4951"/>
                    <a:pt x="25382" y="6860"/>
                    <a:pt x="27774" y="10149"/>
                  </a:cubicBezTo>
                  <a:lnTo>
                    <a:pt x="33471" y="9258"/>
                  </a:lnTo>
                  <a:cubicBezTo>
                    <a:pt x="33115" y="5520"/>
                    <a:pt x="30979" y="2137"/>
                    <a:pt x="27952" y="1"/>
                  </a:cubicBezTo>
                  <a:close/>
                </a:path>
              </a:pathLst>
            </a:custGeom>
            <a:solidFill>
              <a:srgbClr val="AA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1048175" y="1767025"/>
              <a:ext cx="5674975" cy="2117650"/>
            </a:xfrm>
            <a:custGeom>
              <a:avLst/>
              <a:gdLst/>
              <a:ahLst/>
              <a:cxnLst/>
              <a:rect l="l" t="t" r="r" b="b"/>
              <a:pathLst>
                <a:path w="226999" h="84706" extrusionOk="0">
                  <a:moveTo>
                    <a:pt x="221301" y="0"/>
                  </a:moveTo>
                  <a:lnTo>
                    <a:pt x="221301" y="0"/>
                  </a:lnTo>
                  <a:cubicBezTo>
                    <a:pt x="223616" y="5875"/>
                    <a:pt x="223438" y="12641"/>
                    <a:pt x="220589" y="18338"/>
                  </a:cubicBezTo>
                  <a:cubicBezTo>
                    <a:pt x="215248" y="30800"/>
                    <a:pt x="208305" y="32047"/>
                    <a:pt x="184804" y="32937"/>
                  </a:cubicBezTo>
                  <a:cubicBezTo>
                    <a:pt x="161303" y="33827"/>
                    <a:pt x="142965" y="40592"/>
                    <a:pt x="105399" y="58218"/>
                  </a:cubicBezTo>
                  <a:cubicBezTo>
                    <a:pt x="58448" y="79161"/>
                    <a:pt x="21390" y="81582"/>
                    <a:pt x="6766" y="81582"/>
                  </a:cubicBezTo>
                  <a:cubicBezTo>
                    <a:pt x="2370" y="81582"/>
                    <a:pt x="1" y="81363"/>
                    <a:pt x="1" y="81363"/>
                  </a:cubicBezTo>
                  <a:lnTo>
                    <a:pt x="1" y="81363"/>
                  </a:lnTo>
                  <a:lnTo>
                    <a:pt x="4630" y="84389"/>
                  </a:lnTo>
                  <a:cubicBezTo>
                    <a:pt x="7553" y="84603"/>
                    <a:pt x="10498" y="84706"/>
                    <a:pt x="13462" y="84706"/>
                  </a:cubicBezTo>
                  <a:cubicBezTo>
                    <a:pt x="42627" y="84706"/>
                    <a:pt x="73657" y="74741"/>
                    <a:pt x="104687" y="62135"/>
                  </a:cubicBezTo>
                  <a:cubicBezTo>
                    <a:pt x="149196" y="40770"/>
                    <a:pt x="169314" y="38100"/>
                    <a:pt x="189255" y="37210"/>
                  </a:cubicBezTo>
                  <a:cubicBezTo>
                    <a:pt x="209017" y="36319"/>
                    <a:pt x="217919" y="34361"/>
                    <a:pt x="224150" y="19940"/>
                  </a:cubicBezTo>
                  <a:cubicBezTo>
                    <a:pt x="226998" y="11750"/>
                    <a:pt x="225752" y="4985"/>
                    <a:pt x="221301" y="0"/>
                  </a:cubicBezTo>
                  <a:close/>
                </a:path>
              </a:pathLst>
            </a:custGeom>
            <a:solidFill>
              <a:srgbClr val="E5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1039275" y="1758100"/>
              <a:ext cx="5692775" cy="2136475"/>
            </a:xfrm>
            <a:custGeom>
              <a:avLst/>
              <a:gdLst/>
              <a:ahLst/>
              <a:cxnLst/>
              <a:rect l="l" t="t" r="r" b="b"/>
              <a:pathLst>
                <a:path w="227711" h="85459" extrusionOk="0">
                  <a:moveTo>
                    <a:pt x="222547" y="2137"/>
                  </a:moveTo>
                  <a:lnTo>
                    <a:pt x="222547" y="2137"/>
                  </a:lnTo>
                  <a:cubicBezTo>
                    <a:pt x="225930" y="7122"/>
                    <a:pt x="226464" y="13176"/>
                    <a:pt x="223972" y="20119"/>
                  </a:cubicBezTo>
                  <a:cubicBezTo>
                    <a:pt x="217918" y="34362"/>
                    <a:pt x="208839" y="36320"/>
                    <a:pt x="189433" y="37211"/>
                  </a:cubicBezTo>
                  <a:cubicBezTo>
                    <a:pt x="170026" y="37923"/>
                    <a:pt x="150086" y="40415"/>
                    <a:pt x="104865" y="62136"/>
                  </a:cubicBezTo>
                  <a:cubicBezTo>
                    <a:pt x="77269" y="73352"/>
                    <a:pt x="45044" y="84746"/>
                    <a:pt x="13888" y="84746"/>
                  </a:cubicBezTo>
                  <a:cubicBezTo>
                    <a:pt x="10861" y="84746"/>
                    <a:pt x="8012" y="84568"/>
                    <a:pt x="4986" y="84390"/>
                  </a:cubicBezTo>
                  <a:lnTo>
                    <a:pt x="1603" y="82254"/>
                  </a:lnTo>
                  <a:lnTo>
                    <a:pt x="7122" y="82254"/>
                  </a:lnTo>
                  <a:cubicBezTo>
                    <a:pt x="21009" y="82254"/>
                    <a:pt x="58575" y="79939"/>
                    <a:pt x="105933" y="58931"/>
                  </a:cubicBezTo>
                  <a:cubicBezTo>
                    <a:pt x="144033" y="40949"/>
                    <a:pt x="161837" y="34540"/>
                    <a:pt x="184982" y="33650"/>
                  </a:cubicBezTo>
                  <a:cubicBezTo>
                    <a:pt x="209195" y="32760"/>
                    <a:pt x="215960" y="31157"/>
                    <a:pt x="221123" y="18873"/>
                  </a:cubicBezTo>
                  <a:cubicBezTo>
                    <a:pt x="223616" y="13710"/>
                    <a:pt x="224150" y="7657"/>
                    <a:pt x="222547" y="2137"/>
                  </a:cubicBezTo>
                  <a:close/>
                  <a:moveTo>
                    <a:pt x="221479" y="1"/>
                  </a:moveTo>
                  <a:cubicBezTo>
                    <a:pt x="221301" y="179"/>
                    <a:pt x="221123" y="357"/>
                    <a:pt x="221301" y="535"/>
                  </a:cubicBezTo>
                  <a:cubicBezTo>
                    <a:pt x="223616" y="6410"/>
                    <a:pt x="223438" y="12998"/>
                    <a:pt x="220589" y="18695"/>
                  </a:cubicBezTo>
                  <a:cubicBezTo>
                    <a:pt x="215248" y="31157"/>
                    <a:pt x="207770" y="32048"/>
                    <a:pt x="184982" y="32938"/>
                  </a:cubicBezTo>
                  <a:cubicBezTo>
                    <a:pt x="161659" y="33828"/>
                    <a:pt x="144033" y="40415"/>
                    <a:pt x="105577" y="58219"/>
                  </a:cubicBezTo>
                  <a:cubicBezTo>
                    <a:pt x="58397" y="79405"/>
                    <a:pt x="21009" y="81542"/>
                    <a:pt x="7122" y="81542"/>
                  </a:cubicBezTo>
                  <a:cubicBezTo>
                    <a:pt x="2849" y="81542"/>
                    <a:pt x="535" y="81364"/>
                    <a:pt x="535" y="81364"/>
                  </a:cubicBezTo>
                  <a:cubicBezTo>
                    <a:pt x="357" y="81364"/>
                    <a:pt x="179" y="81542"/>
                    <a:pt x="179" y="81542"/>
                  </a:cubicBezTo>
                  <a:cubicBezTo>
                    <a:pt x="1" y="81720"/>
                    <a:pt x="179" y="81898"/>
                    <a:pt x="357" y="82076"/>
                  </a:cubicBezTo>
                  <a:lnTo>
                    <a:pt x="4808" y="85102"/>
                  </a:lnTo>
                  <a:lnTo>
                    <a:pt x="5164" y="85102"/>
                  </a:lnTo>
                  <a:cubicBezTo>
                    <a:pt x="8012" y="85281"/>
                    <a:pt x="10861" y="85459"/>
                    <a:pt x="13888" y="85459"/>
                  </a:cubicBezTo>
                  <a:cubicBezTo>
                    <a:pt x="45044" y="85459"/>
                    <a:pt x="77447" y="73886"/>
                    <a:pt x="105221" y="62848"/>
                  </a:cubicBezTo>
                  <a:cubicBezTo>
                    <a:pt x="131926" y="50029"/>
                    <a:pt x="156674" y="39347"/>
                    <a:pt x="189611" y="37923"/>
                  </a:cubicBezTo>
                  <a:cubicBezTo>
                    <a:pt x="209195" y="37033"/>
                    <a:pt x="218631" y="35074"/>
                    <a:pt x="224862" y="20475"/>
                  </a:cubicBezTo>
                  <a:cubicBezTo>
                    <a:pt x="227711" y="12464"/>
                    <a:pt x="226642" y="5342"/>
                    <a:pt x="221835" y="1"/>
                  </a:cubicBezTo>
                  <a:close/>
                </a:path>
              </a:pathLst>
            </a:custGeom>
            <a:solidFill>
              <a:srgbClr val="B54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4332975" y="2033150"/>
              <a:ext cx="413950" cy="224425"/>
            </a:xfrm>
            <a:custGeom>
              <a:avLst/>
              <a:gdLst/>
              <a:ahLst/>
              <a:cxnLst/>
              <a:rect l="l" t="t" r="r" b="b"/>
              <a:pathLst>
                <a:path w="16558" h="8977" extrusionOk="0">
                  <a:moveTo>
                    <a:pt x="9272" y="0"/>
                  </a:moveTo>
                  <a:cubicBezTo>
                    <a:pt x="7928" y="0"/>
                    <a:pt x="6511" y="236"/>
                    <a:pt x="5163" y="749"/>
                  </a:cubicBezTo>
                  <a:cubicBezTo>
                    <a:pt x="1603" y="1996"/>
                    <a:pt x="0" y="4844"/>
                    <a:pt x="1603" y="6981"/>
                  </a:cubicBezTo>
                  <a:cubicBezTo>
                    <a:pt x="2741" y="8233"/>
                    <a:pt x="4900" y="8976"/>
                    <a:pt x="7239" y="8976"/>
                  </a:cubicBezTo>
                  <a:cubicBezTo>
                    <a:pt x="8558" y="8976"/>
                    <a:pt x="9933" y="8740"/>
                    <a:pt x="11217" y="8227"/>
                  </a:cubicBezTo>
                  <a:cubicBezTo>
                    <a:pt x="14956" y="6981"/>
                    <a:pt x="16558" y="4132"/>
                    <a:pt x="14956" y="1996"/>
                  </a:cubicBezTo>
                  <a:cubicBezTo>
                    <a:pt x="13817" y="743"/>
                    <a:pt x="11658" y="0"/>
                    <a:pt x="9272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4341875" y="2024500"/>
              <a:ext cx="396150" cy="246150"/>
            </a:xfrm>
            <a:custGeom>
              <a:avLst/>
              <a:gdLst/>
              <a:ahLst/>
              <a:cxnLst/>
              <a:rect l="l" t="t" r="r" b="b"/>
              <a:pathLst>
                <a:path w="15846" h="9846" extrusionOk="0">
                  <a:moveTo>
                    <a:pt x="8902" y="739"/>
                  </a:moveTo>
                  <a:cubicBezTo>
                    <a:pt x="10861" y="739"/>
                    <a:pt x="12819" y="1451"/>
                    <a:pt x="14065" y="2876"/>
                  </a:cubicBezTo>
                  <a:cubicBezTo>
                    <a:pt x="14600" y="3410"/>
                    <a:pt x="14778" y="4300"/>
                    <a:pt x="14600" y="5012"/>
                  </a:cubicBezTo>
                  <a:cubicBezTo>
                    <a:pt x="13887" y="6793"/>
                    <a:pt x="12463" y="8039"/>
                    <a:pt x="10683" y="8395"/>
                  </a:cubicBezTo>
                  <a:cubicBezTo>
                    <a:pt x="9436" y="8929"/>
                    <a:pt x="8190" y="9107"/>
                    <a:pt x="6766" y="9107"/>
                  </a:cubicBezTo>
                  <a:cubicBezTo>
                    <a:pt x="6586" y="9125"/>
                    <a:pt x="6404" y="9134"/>
                    <a:pt x="6222" y="9134"/>
                  </a:cubicBezTo>
                  <a:cubicBezTo>
                    <a:pt x="4595" y="9134"/>
                    <a:pt x="2883" y="8429"/>
                    <a:pt x="1603" y="7149"/>
                  </a:cubicBezTo>
                  <a:cubicBezTo>
                    <a:pt x="1069" y="6614"/>
                    <a:pt x="891" y="5724"/>
                    <a:pt x="1069" y="5012"/>
                  </a:cubicBezTo>
                  <a:cubicBezTo>
                    <a:pt x="1781" y="3410"/>
                    <a:pt x="3205" y="2164"/>
                    <a:pt x="4986" y="1629"/>
                  </a:cubicBezTo>
                  <a:cubicBezTo>
                    <a:pt x="6232" y="1273"/>
                    <a:pt x="7478" y="917"/>
                    <a:pt x="8902" y="917"/>
                  </a:cubicBezTo>
                  <a:lnTo>
                    <a:pt x="8902" y="739"/>
                  </a:lnTo>
                  <a:close/>
                  <a:moveTo>
                    <a:pt x="9548" y="0"/>
                  </a:moveTo>
                  <a:cubicBezTo>
                    <a:pt x="9331" y="0"/>
                    <a:pt x="9116" y="9"/>
                    <a:pt x="8902" y="27"/>
                  </a:cubicBezTo>
                  <a:cubicBezTo>
                    <a:pt x="7478" y="27"/>
                    <a:pt x="6054" y="205"/>
                    <a:pt x="4629" y="739"/>
                  </a:cubicBezTo>
                  <a:cubicBezTo>
                    <a:pt x="2671" y="1273"/>
                    <a:pt x="1069" y="2698"/>
                    <a:pt x="179" y="4656"/>
                  </a:cubicBezTo>
                  <a:cubicBezTo>
                    <a:pt x="0" y="5724"/>
                    <a:pt x="179" y="6793"/>
                    <a:pt x="891" y="7683"/>
                  </a:cubicBezTo>
                  <a:cubicBezTo>
                    <a:pt x="2333" y="9125"/>
                    <a:pt x="4207" y="9846"/>
                    <a:pt x="6125" y="9846"/>
                  </a:cubicBezTo>
                  <a:cubicBezTo>
                    <a:pt x="6339" y="9846"/>
                    <a:pt x="6552" y="9837"/>
                    <a:pt x="6766" y="9819"/>
                  </a:cubicBezTo>
                  <a:cubicBezTo>
                    <a:pt x="8190" y="9819"/>
                    <a:pt x="9614" y="9641"/>
                    <a:pt x="11039" y="9107"/>
                  </a:cubicBezTo>
                  <a:cubicBezTo>
                    <a:pt x="12997" y="8573"/>
                    <a:pt x="14778" y="7149"/>
                    <a:pt x="15490" y="5190"/>
                  </a:cubicBezTo>
                  <a:cubicBezTo>
                    <a:pt x="15846" y="4122"/>
                    <a:pt x="15490" y="3054"/>
                    <a:pt x="14778" y="2164"/>
                  </a:cubicBezTo>
                  <a:cubicBezTo>
                    <a:pt x="13496" y="721"/>
                    <a:pt x="11493" y="0"/>
                    <a:pt x="9548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4466500" y="2060775"/>
              <a:ext cx="186975" cy="132125"/>
            </a:xfrm>
            <a:custGeom>
              <a:avLst/>
              <a:gdLst/>
              <a:ahLst/>
              <a:cxnLst/>
              <a:rect l="l" t="t" r="r" b="b"/>
              <a:pathLst>
                <a:path w="7479" h="5285" extrusionOk="0">
                  <a:moveTo>
                    <a:pt x="4451" y="0"/>
                  </a:moveTo>
                  <a:cubicBezTo>
                    <a:pt x="4095" y="0"/>
                    <a:pt x="4273" y="713"/>
                    <a:pt x="4629" y="891"/>
                  </a:cubicBezTo>
                  <a:cubicBezTo>
                    <a:pt x="4986" y="891"/>
                    <a:pt x="5342" y="1247"/>
                    <a:pt x="5698" y="1425"/>
                  </a:cubicBezTo>
                  <a:cubicBezTo>
                    <a:pt x="6766" y="1959"/>
                    <a:pt x="6054" y="2849"/>
                    <a:pt x="5698" y="3205"/>
                  </a:cubicBezTo>
                  <a:cubicBezTo>
                    <a:pt x="5342" y="3739"/>
                    <a:pt x="4986" y="4095"/>
                    <a:pt x="4451" y="4273"/>
                  </a:cubicBezTo>
                  <a:cubicBezTo>
                    <a:pt x="3624" y="4584"/>
                    <a:pt x="2736" y="4774"/>
                    <a:pt x="1858" y="4774"/>
                  </a:cubicBezTo>
                  <a:cubicBezTo>
                    <a:pt x="1225" y="4774"/>
                    <a:pt x="597" y="4675"/>
                    <a:pt x="1" y="4451"/>
                  </a:cubicBezTo>
                  <a:lnTo>
                    <a:pt x="1" y="4807"/>
                  </a:lnTo>
                  <a:cubicBezTo>
                    <a:pt x="1018" y="5125"/>
                    <a:pt x="1922" y="5284"/>
                    <a:pt x="2728" y="5284"/>
                  </a:cubicBezTo>
                  <a:cubicBezTo>
                    <a:pt x="4180" y="5284"/>
                    <a:pt x="5316" y="4769"/>
                    <a:pt x="6232" y="3739"/>
                  </a:cubicBezTo>
                  <a:cubicBezTo>
                    <a:pt x="7478" y="2137"/>
                    <a:pt x="6766" y="713"/>
                    <a:pt x="4451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4430900" y="2072350"/>
              <a:ext cx="213675" cy="113975"/>
            </a:xfrm>
            <a:custGeom>
              <a:avLst/>
              <a:gdLst/>
              <a:ahLst/>
              <a:cxnLst/>
              <a:rect l="l" t="t" r="r" b="b"/>
              <a:pathLst>
                <a:path w="8547" h="4559" extrusionOk="0">
                  <a:moveTo>
                    <a:pt x="4823" y="0"/>
                  </a:moveTo>
                  <a:cubicBezTo>
                    <a:pt x="4159" y="0"/>
                    <a:pt x="3490" y="143"/>
                    <a:pt x="2849" y="428"/>
                  </a:cubicBezTo>
                  <a:cubicBezTo>
                    <a:pt x="712" y="1140"/>
                    <a:pt x="0" y="2564"/>
                    <a:pt x="712" y="3632"/>
                  </a:cubicBezTo>
                  <a:cubicBezTo>
                    <a:pt x="1521" y="4239"/>
                    <a:pt x="2502" y="4558"/>
                    <a:pt x="3492" y="4558"/>
                  </a:cubicBezTo>
                  <a:cubicBezTo>
                    <a:pt x="4246" y="4558"/>
                    <a:pt x="5005" y="4373"/>
                    <a:pt x="5697" y="3988"/>
                  </a:cubicBezTo>
                  <a:cubicBezTo>
                    <a:pt x="7656" y="3454"/>
                    <a:pt x="8546" y="2030"/>
                    <a:pt x="7656" y="962"/>
                  </a:cubicBezTo>
                  <a:cubicBezTo>
                    <a:pt x="6801" y="321"/>
                    <a:pt x="5818" y="0"/>
                    <a:pt x="4823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4386375" y="2175275"/>
              <a:ext cx="275825" cy="59825"/>
            </a:xfrm>
            <a:custGeom>
              <a:avLst/>
              <a:gdLst/>
              <a:ahLst/>
              <a:cxnLst/>
              <a:rect l="l" t="t" r="r" b="b"/>
              <a:pathLst>
                <a:path w="11033" h="2393" extrusionOk="0">
                  <a:moveTo>
                    <a:pt x="10849" y="1"/>
                  </a:moveTo>
                  <a:cubicBezTo>
                    <a:pt x="10806" y="1"/>
                    <a:pt x="10751" y="15"/>
                    <a:pt x="10683" y="49"/>
                  </a:cubicBezTo>
                  <a:cubicBezTo>
                    <a:pt x="8904" y="716"/>
                    <a:pt x="6987" y="1592"/>
                    <a:pt x="4671" y="1592"/>
                  </a:cubicBezTo>
                  <a:cubicBezTo>
                    <a:pt x="3277" y="1592"/>
                    <a:pt x="1740" y="1275"/>
                    <a:pt x="1" y="405"/>
                  </a:cubicBezTo>
                  <a:cubicBezTo>
                    <a:pt x="1" y="405"/>
                    <a:pt x="1" y="583"/>
                    <a:pt x="1" y="583"/>
                  </a:cubicBezTo>
                  <a:cubicBezTo>
                    <a:pt x="1685" y="1917"/>
                    <a:pt x="3342" y="2393"/>
                    <a:pt x="4883" y="2393"/>
                  </a:cubicBezTo>
                  <a:cubicBezTo>
                    <a:pt x="7253" y="2393"/>
                    <a:pt x="9351" y="1268"/>
                    <a:pt x="10861" y="405"/>
                  </a:cubicBezTo>
                  <a:cubicBezTo>
                    <a:pt x="11005" y="261"/>
                    <a:pt x="11033" y="1"/>
                    <a:pt x="108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4666800" y="2142875"/>
              <a:ext cx="13375" cy="20300"/>
            </a:xfrm>
            <a:custGeom>
              <a:avLst/>
              <a:gdLst/>
              <a:ahLst/>
              <a:cxnLst/>
              <a:rect l="l" t="t" r="r" b="b"/>
              <a:pathLst>
                <a:path w="535" h="812" extrusionOk="0">
                  <a:moveTo>
                    <a:pt x="349" y="1"/>
                  </a:moveTo>
                  <a:cubicBezTo>
                    <a:pt x="304" y="1"/>
                    <a:pt x="248" y="30"/>
                    <a:pt x="178" y="99"/>
                  </a:cubicBezTo>
                  <a:cubicBezTo>
                    <a:pt x="0" y="99"/>
                    <a:pt x="0" y="277"/>
                    <a:pt x="0" y="455"/>
                  </a:cubicBezTo>
                  <a:cubicBezTo>
                    <a:pt x="0" y="633"/>
                    <a:pt x="178" y="811"/>
                    <a:pt x="356" y="811"/>
                  </a:cubicBezTo>
                  <a:cubicBezTo>
                    <a:pt x="356" y="811"/>
                    <a:pt x="534" y="633"/>
                    <a:pt x="534" y="633"/>
                  </a:cubicBezTo>
                  <a:cubicBezTo>
                    <a:pt x="534" y="490"/>
                    <a:pt x="534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255850" y="2596575"/>
              <a:ext cx="307125" cy="233075"/>
            </a:xfrm>
            <a:custGeom>
              <a:avLst/>
              <a:gdLst/>
              <a:ahLst/>
              <a:cxnLst/>
              <a:rect l="l" t="t" r="r" b="b"/>
              <a:pathLst>
                <a:path w="12285" h="9323" extrusionOk="0">
                  <a:moveTo>
                    <a:pt x="8652" y="0"/>
                  </a:moveTo>
                  <a:cubicBezTo>
                    <a:pt x="6689" y="0"/>
                    <a:pt x="4158" y="1155"/>
                    <a:pt x="2493" y="2959"/>
                  </a:cubicBezTo>
                  <a:cubicBezTo>
                    <a:pt x="178" y="5452"/>
                    <a:pt x="0" y="8123"/>
                    <a:pt x="2137" y="9013"/>
                  </a:cubicBezTo>
                  <a:cubicBezTo>
                    <a:pt x="2597" y="9222"/>
                    <a:pt x="3145" y="9323"/>
                    <a:pt x="3742" y="9323"/>
                  </a:cubicBezTo>
                  <a:cubicBezTo>
                    <a:pt x="5689" y="9323"/>
                    <a:pt x="8158" y="8249"/>
                    <a:pt x="9792" y="6342"/>
                  </a:cubicBezTo>
                  <a:cubicBezTo>
                    <a:pt x="12107" y="4028"/>
                    <a:pt x="12285" y="1179"/>
                    <a:pt x="10148" y="289"/>
                  </a:cubicBezTo>
                  <a:cubicBezTo>
                    <a:pt x="9717" y="93"/>
                    <a:pt x="9207" y="0"/>
                    <a:pt x="8652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264750" y="2590425"/>
              <a:ext cx="298225" cy="249275"/>
            </a:xfrm>
            <a:custGeom>
              <a:avLst/>
              <a:gdLst/>
              <a:ahLst/>
              <a:cxnLst/>
              <a:rect l="l" t="t" r="r" b="b"/>
              <a:pathLst>
                <a:path w="11929" h="9971" extrusionOk="0">
                  <a:moveTo>
                    <a:pt x="8368" y="713"/>
                  </a:moveTo>
                  <a:cubicBezTo>
                    <a:pt x="8902" y="713"/>
                    <a:pt x="9258" y="713"/>
                    <a:pt x="9792" y="1069"/>
                  </a:cubicBezTo>
                  <a:cubicBezTo>
                    <a:pt x="10327" y="1247"/>
                    <a:pt x="10861" y="1781"/>
                    <a:pt x="11039" y="2315"/>
                  </a:cubicBezTo>
                  <a:cubicBezTo>
                    <a:pt x="11039" y="3918"/>
                    <a:pt x="10505" y="5342"/>
                    <a:pt x="9258" y="6410"/>
                  </a:cubicBezTo>
                  <a:cubicBezTo>
                    <a:pt x="7834" y="8012"/>
                    <a:pt x="5698" y="9081"/>
                    <a:pt x="3561" y="9259"/>
                  </a:cubicBezTo>
                  <a:cubicBezTo>
                    <a:pt x="3027" y="9259"/>
                    <a:pt x="2493" y="9081"/>
                    <a:pt x="1959" y="8903"/>
                  </a:cubicBezTo>
                  <a:cubicBezTo>
                    <a:pt x="1425" y="8725"/>
                    <a:pt x="891" y="8190"/>
                    <a:pt x="891" y="7478"/>
                  </a:cubicBezTo>
                  <a:cubicBezTo>
                    <a:pt x="713" y="6054"/>
                    <a:pt x="1425" y="4630"/>
                    <a:pt x="2493" y="3562"/>
                  </a:cubicBezTo>
                  <a:cubicBezTo>
                    <a:pt x="3917" y="1781"/>
                    <a:pt x="6054" y="891"/>
                    <a:pt x="8368" y="713"/>
                  </a:cubicBezTo>
                  <a:close/>
                  <a:moveTo>
                    <a:pt x="8368" y="1"/>
                  </a:moveTo>
                  <a:cubicBezTo>
                    <a:pt x="5876" y="1"/>
                    <a:pt x="3561" y="1247"/>
                    <a:pt x="1959" y="3027"/>
                  </a:cubicBezTo>
                  <a:cubicBezTo>
                    <a:pt x="535" y="4274"/>
                    <a:pt x="0" y="5876"/>
                    <a:pt x="0" y="7656"/>
                  </a:cubicBezTo>
                  <a:cubicBezTo>
                    <a:pt x="178" y="8547"/>
                    <a:pt x="891" y="9259"/>
                    <a:pt x="1781" y="9615"/>
                  </a:cubicBezTo>
                  <a:cubicBezTo>
                    <a:pt x="2315" y="9971"/>
                    <a:pt x="2849" y="9971"/>
                    <a:pt x="3383" y="9971"/>
                  </a:cubicBezTo>
                  <a:cubicBezTo>
                    <a:pt x="5876" y="9793"/>
                    <a:pt x="8190" y="8725"/>
                    <a:pt x="9792" y="6944"/>
                  </a:cubicBezTo>
                  <a:cubicBezTo>
                    <a:pt x="11217" y="5698"/>
                    <a:pt x="11929" y="4096"/>
                    <a:pt x="11751" y="2315"/>
                  </a:cubicBezTo>
                  <a:cubicBezTo>
                    <a:pt x="11573" y="1425"/>
                    <a:pt x="10861" y="713"/>
                    <a:pt x="10149" y="179"/>
                  </a:cubicBezTo>
                  <a:cubicBezTo>
                    <a:pt x="9614" y="1"/>
                    <a:pt x="8902" y="1"/>
                    <a:pt x="8368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371575" y="2635050"/>
              <a:ext cx="117300" cy="129000"/>
            </a:xfrm>
            <a:custGeom>
              <a:avLst/>
              <a:gdLst/>
              <a:ahLst/>
              <a:cxnLst/>
              <a:rect l="l" t="t" r="r" b="b"/>
              <a:pathLst>
                <a:path w="4692" h="5160" extrusionOk="0">
                  <a:moveTo>
                    <a:pt x="2769" y="1"/>
                  </a:moveTo>
                  <a:cubicBezTo>
                    <a:pt x="2421" y="1"/>
                    <a:pt x="2029" y="58"/>
                    <a:pt x="1603" y="174"/>
                  </a:cubicBezTo>
                  <a:cubicBezTo>
                    <a:pt x="1297" y="174"/>
                    <a:pt x="1515" y="567"/>
                    <a:pt x="1808" y="567"/>
                  </a:cubicBezTo>
                  <a:cubicBezTo>
                    <a:pt x="1857" y="567"/>
                    <a:pt x="1908" y="556"/>
                    <a:pt x="1959" y="530"/>
                  </a:cubicBezTo>
                  <a:lnTo>
                    <a:pt x="3027" y="530"/>
                  </a:lnTo>
                  <a:cubicBezTo>
                    <a:pt x="3917" y="530"/>
                    <a:pt x="3739" y="1598"/>
                    <a:pt x="3739" y="1955"/>
                  </a:cubicBezTo>
                  <a:cubicBezTo>
                    <a:pt x="3561" y="2489"/>
                    <a:pt x="3383" y="2845"/>
                    <a:pt x="3205" y="3201"/>
                  </a:cubicBezTo>
                  <a:cubicBezTo>
                    <a:pt x="2315" y="4269"/>
                    <a:pt x="1069" y="4803"/>
                    <a:pt x="0" y="5159"/>
                  </a:cubicBezTo>
                  <a:cubicBezTo>
                    <a:pt x="2493" y="4981"/>
                    <a:pt x="3917" y="3913"/>
                    <a:pt x="4273" y="2133"/>
                  </a:cubicBezTo>
                  <a:cubicBezTo>
                    <a:pt x="4691" y="740"/>
                    <a:pt x="4019" y="1"/>
                    <a:pt x="2769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322600" y="2645575"/>
              <a:ext cx="155825" cy="116725"/>
            </a:xfrm>
            <a:custGeom>
              <a:avLst/>
              <a:gdLst/>
              <a:ahLst/>
              <a:cxnLst/>
              <a:rect l="l" t="t" r="r" b="b"/>
              <a:pathLst>
                <a:path w="6233" h="4669" extrusionOk="0">
                  <a:moveTo>
                    <a:pt x="4455" y="1"/>
                  </a:moveTo>
                  <a:cubicBezTo>
                    <a:pt x="3293" y="1"/>
                    <a:pt x="2134" y="542"/>
                    <a:pt x="1425" y="1534"/>
                  </a:cubicBezTo>
                  <a:cubicBezTo>
                    <a:pt x="179" y="2780"/>
                    <a:pt x="1" y="4204"/>
                    <a:pt x="1069" y="4560"/>
                  </a:cubicBezTo>
                  <a:cubicBezTo>
                    <a:pt x="1360" y="4633"/>
                    <a:pt x="1658" y="4668"/>
                    <a:pt x="1956" y="4668"/>
                  </a:cubicBezTo>
                  <a:cubicBezTo>
                    <a:pt x="3118" y="4668"/>
                    <a:pt x="4278" y="4128"/>
                    <a:pt x="4986" y="3136"/>
                  </a:cubicBezTo>
                  <a:cubicBezTo>
                    <a:pt x="6232" y="1890"/>
                    <a:pt x="6232" y="465"/>
                    <a:pt x="5342" y="109"/>
                  </a:cubicBezTo>
                  <a:cubicBezTo>
                    <a:pt x="5051" y="37"/>
                    <a:pt x="4753" y="1"/>
                    <a:pt x="4455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309250" y="2690950"/>
              <a:ext cx="207925" cy="119950"/>
            </a:xfrm>
            <a:custGeom>
              <a:avLst/>
              <a:gdLst/>
              <a:ahLst/>
              <a:cxnLst/>
              <a:rect l="l" t="t" r="r" b="b"/>
              <a:pathLst>
                <a:path w="8317" h="4798" extrusionOk="0">
                  <a:moveTo>
                    <a:pt x="8160" y="1"/>
                  </a:moveTo>
                  <a:cubicBezTo>
                    <a:pt x="8117" y="1"/>
                    <a:pt x="8065" y="22"/>
                    <a:pt x="8012" y="75"/>
                  </a:cubicBezTo>
                  <a:cubicBezTo>
                    <a:pt x="6232" y="2745"/>
                    <a:pt x="3384" y="4348"/>
                    <a:pt x="179" y="4348"/>
                  </a:cubicBezTo>
                  <a:cubicBezTo>
                    <a:pt x="1" y="4348"/>
                    <a:pt x="179" y="4704"/>
                    <a:pt x="179" y="4704"/>
                  </a:cubicBezTo>
                  <a:cubicBezTo>
                    <a:pt x="578" y="4767"/>
                    <a:pt x="975" y="4797"/>
                    <a:pt x="1367" y="4797"/>
                  </a:cubicBezTo>
                  <a:cubicBezTo>
                    <a:pt x="4293" y="4797"/>
                    <a:pt x="6934" y="3079"/>
                    <a:pt x="8191" y="253"/>
                  </a:cubicBezTo>
                  <a:cubicBezTo>
                    <a:pt x="8316" y="127"/>
                    <a:pt x="8264" y="1"/>
                    <a:pt x="8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509550" y="2663050"/>
              <a:ext cx="12275" cy="15325"/>
            </a:xfrm>
            <a:custGeom>
              <a:avLst/>
              <a:gdLst/>
              <a:ahLst/>
              <a:cxnLst/>
              <a:rect l="l" t="t" r="r" b="b"/>
              <a:pathLst>
                <a:path w="491" h="613" extrusionOk="0">
                  <a:moveTo>
                    <a:pt x="81" y="0"/>
                  </a:moveTo>
                  <a:cubicBezTo>
                    <a:pt x="34" y="0"/>
                    <a:pt x="0" y="33"/>
                    <a:pt x="0" y="122"/>
                  </a:cubicBezTo>
                  <a:cubicBezTo>
                    <a:pt x="0" y="122"/>
                    <a:pt x="0" y="300"/>
                    <a:pt x="0" y="478"/>
                  </a:cubicBezTo>
                  <a:cubicBezTo>
                    <a:pt x="0" y="568"/>
                    <a:pt x="90" y="612"/>
                    <a:pt x="179" y="612"/>
                  </a:cubicBezTo>
                  <a:cubicBezTo>
                    <a:pt x="268" y="612"/>
                    <a:pt x="357" y="568"/>
                    <a:pt x="357" y="478"/>
                  </a:cubicBezTo>
                  <a:cubicBezTo>
                    <a:pt x="357" y="300"/>
                    <a:pt x="357" y="300"/>
                    <a:pt x="357" y="300"/>
                  </a:cubicBezTo>
                  <a:cubicBezTo>
                    <a:pt x="490" y="300"/>
                    <a:pt x="223" y="0"/>
                    <a:pt x="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2583750" y="2969525"/>
              <a:ext cx="289350" cy="259625"/>
            </a:xfrm>
            <a:custGeom>
              <a:avLst/>
              <a:gdLst/>
              <a:ahLst/>
              <a:cxnLst/>
              <a:rect l="l" t="t" r="r" b="b"/>
              <a:pathLst>
                <a:path w="11574" h="10385" extrusionOk="0">
                  <a:moveTo>
                    <a:pt x="8064" y="1"/>
                  </a:moveTo>
                  <a:cubicBezTo>
                    <a:pt x="5898" y="1"/>
                    <a:pt x="3312" y="1793"/>
                    <a:pt x="1781" y="4243"/>
                  </a:cubicBezTo>
                  <a:cubicBezTo>
                    <a:pt x="1" y="6913"/>
                    <a:pt x="357" y="9762"/>
                    <a:pt x="2671" y="10296"/>
                  </a:cubicBezTo>
                  <a:cubicBezTo>
                    <a:pt x="2910" y="10356"/>
                    <a:pt x="3161" y="10384"/>
                    <a:pt x="3423" y="10384"/>
                  </a:cubicBezTo>
                  <a:cubicBezTo>
                    <a:pt x="5505" y="10384"/>
                    <a:pt x="8211" y="8574"/>
                    <a:pt x="9793" y="6201"/>
                  </a:cubicBezTo>
                  <a:cubicBezTo>
                    <a:pt x="11573" y="3353"/>
                    <a:pt x="11217" y="682"/>
                    <a:pt x="9081" y="148"/>
                  </a:cubicBezTo>
                  <a:cubicBezTo>
                    <a:pt x="8757" y="48"/>
                    <a:pt x="8416" y="1"/>
                    <a:pt x="8064" y="1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2583750" y="2959850"/>
              <a:ext cx="289350" cy="279325"/>
            </a:xfrm>
            <a:custGeom>
              <a:avLst/>
              <a:gdLst/>
              <a:ahLst/>
              <a:cxnLst/>
              <a:rect l="l" t="t" r="r" b="b"/>
              <a:pathLst>
                <a:path w="11574" h="11173" extrusionOk="0">
                  <a:moveTo>
                    <a:pt x="8903" y="713"/>
                  </a:moveTo>
                  <a:cubicBezTo>
                    <a:pt x="9615" y="891"/>
                    <a:pt x="10149" y="1247"/>
                    <a:pt x="10327" y="1959"/>
                  </a:cubicBezTo>
                  <a:cubicBezTo>
                    <a:pt x="10683" y="3384"/>
                    <a:pt x="10327" y="4986"/>
                    <a:pt x="9437" y="6232"/>
                  </a:cubicBezTo>
                  <a:cubicBezTo>
                    <a:pt x="8190" y="8369"/>
                    <a:pt x="5876" y="9971"/>
                    <a:pt x="3383" y="10327"/>
                  </a:cubicBezTo>
                  <a:lnTo>
                    <a:pt x="2671" y="10327"/>
                  </a:lnTo>
                  <a:cubicBezTo>
                    <a:pt x="1959" y="10149"/>
                    <a:pt x="1425" y="9615"/>
                    <a:pt x="1247" y="9081"/>
                  </a:cubicBezTo>
                  <a:cubicBezTo>
                    <a:pt x="891" y="7478"/>
                    <a:pt x="1069" y="6054"/>
                    <a:pt x="2137" y="4808"/>
                  </a:cubicBezTo>
                  <a:cubicBezTo>
                    <a:pt x="3383" y="2493"/>
                    <a:pt x="5698" y="1069"/>
                    <a:pt x="8190" y="713"/>
                  </a:cubicBezTo>
                  <a:close/>
                  <a:moveTo>
                    <a:pt x="8190" y="1"/>
                  </a:moveTo>
                  <a:cubicBezTo>
                    <a:pt x="5342" y="357"/>
                    <a:pt x="2849" y="1959"/>
                    <a:pt x="1425" y="4452"/>
                  </a:cubicBezTo>
                  <a:cubicBezTo>
                    <a:pt x="357" y="5876"/>
                    <a:pt x="1" y="7656"/>
                    <a:pt x="535" y="9437"/>
                  </a:cubicBezTo>
                  <a:cubicBezTo>
                    <a:pt x="891" y="10327"/>
                    <a:pt x="1603" y="10861"/>
                    <a:pt x="2493" y="11039"/>
                  </a:cubicBezTo>
                  <a:cubicBezTo>
                    <a:pt x="2671" y="11128"/>
                    <a:pt x="2849" y="11173"/>
                    <a:pt x="3005" y="11173"/>
                  </a:cubicBezTo>
                  <a:cubicBezTo>
                    <a:pt x="3161" y="11173"/>
                    <a:pt x="3294" y="11128"/>
                    <a:pt x="3383" y="11039"/>
                  </a:cubicBezTo>
                  <a:cubicBezTo>
                    <a:pt x="6232" y="10683"/>
                    <a:pt x="8725" y="9081"/>
                    <a:pt x="10149" y="6588"/>
                  </a:cubicBezTo>
                  <a:cubicBezTo>
                    <a:pt x="11217" y="5164"/>
                    <a:pt x="11573" y="3384"/>
                    <a:pt x="11039" y="1603"/>
                  </a:cubicBezTo>
                  <a:cubicBezTo>
                    <a:pt x="10683" y="891"/>
                    <a:pt x="9971" y="179"/>
                    <a:pt x="9081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2695025" y="3013700"/>
              <a:ext cx="97950" cy="146475"/>
            </a:xfrm>
            <a:custGeom>
              <a:avLst/>
              <a:gdLst/>
              <a:ahLst/>
              <a:cxnLst/>
              <a:rect l="l" t="t" r="r" b="b"/>
              <a:pathLst>
                <a:path w="3918" h="5859" extrusionOk="0">
                  <a:moveTo>
                    <a:pt x="2310" y="1"/>
                  </a:moveTo>
                  <a:cubicBezTo>
                    <a:pt x="1856" y="1"/>
                    <a:pt x="1319" y="119"/>
                    <a:pt x="713" y="339"/>
                  </a:cubicBezTo>
                  <a:cubicBezTo>
                    <a:pt x="560" y="339"/>
                    <a:pt x="800" y="732"/>
                    <a:pt x="1096" y="732"/>
                  </a:cubicBezTo>
                  <a:cubicBezTo>
                    <a:pt x="1145" y="732"/>
                    <a:pt x="1196" y="721"/>
                    <a:pt x="1247" y="695"/>
                  </a:cubicBezTo>
                  <a:cubicBezTo>
                    <a:pt x="1603" y="695"/>
                    <a:pt x="1959" y="517"/>
                    <a:pt x="2315" y="517"/>
                  </a:cubicBezTo>
                  <a:cubicBezTo>
                    <a:pt x="3205" y="517"/>
                    <a:pt x="3205" y="1408"/>
                    <a:pt x="3205" y="1764"/>
                  </a:cubicBezTo>
                  <a:cubicBezTo>
                    <a:pt x="3205" y="2298"/>
                    <a:pt x="3205" y="2832"/>
                    <a:pt x="2849" y="3188"/>
                  </a:cubicBezTo>
                  <a:cubicBezTo>
                    <a:pt x="2315" y="4256"/>
                    <a:pt x="1247" y="5146"/>
                    <a:pt x="1" y="5680"/>
                  </a:cubicBezTo>
                  <a:cubicBezTo>
                    <a:pt x="1" y="5680"/>
                    <a:pt x="1" y="5859"/>
                    <a:pt x="179" y="5859"/>
                  </a:cubicBezTo>
                  <a:cubicBezTo>
                    <a:pt x="2671" y="4968"/>
                    <a:pt x="3917" y="3722"/>
                    <a:pt x="3917" y="1942"/>
                  </a:cubicBezTo>
                  <a:cubicBezTo>
                    <a:pt x="3917" y="589"/>
                    <a:pt x="3323" y="1"/>
                    <a:pt x="2310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2646075" y="3020450"/>
              <a:ext cx="142450" cy="135275"/>
            </a:xfrm>
            <a:custGeom>
              <a:avLst/>
              <a:gdLst/>
              <a:ahLst/>
              <a:cxnLst/>
              <a:rect l="l" t="t" r="r" b="b"/>
              <a:pathLst>
                <a:path w="5698" h="5411" extrusionOk="0">
                  <a:moveTo>
                    <a:pt x="4134" y="1"/>
                  </a:moveTo>
                  <a:cubicBezTo>
                    <a:pt x="3018" y="1"/>
                    <a:pt x="1819" y="990"/>
                    <a:pt x="890" y="2384"/>
                  </a:cubicBezTo>
                  <a:cubicBezTo>
                    <a:pt x="0" y="3808"/>
                    <a:pt x="178" y="5232"/>
                    <a:pt x="1246" y="5410"/>
                  </a:cubicBezTo>
                  <a:cubicBezTo>
                    <a:pt x="2671" y="5410"/>
                    <a:pt x="4095" y="4698"/>
                    <a:pt x="4807" y="3274"/>
                  </a:cubicBezTo>
                  <a:cubicBezTo>
                    <a:pt x="5697" y="1672"/>
                    <a:pt x="5697" y="425"/>
                    <a:pt x="4629" y="69"/>
                  </a:cubicBezTo>
                  <a:cubicBezTo>
                    <a:pt x="4467" y="23"/>
                    <a:pt x="4301" y="1"/>
                    <a:pt x="4134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2646075" y="3055925"/>
              <a:ext cx="185650" cy="153200"/>
            </a:xfrm>
            <a:custGeom>
              <a:avLst/>
              <a:gdLst/>
              <a:ahLst/>
              <a:cxnLst/>
              <a:rect l="l" t="t" r="r" b="b"/>
              <a:pathLst>
                <a:path w="7426" h="6128" extrusionOk="0">
                  <a:moveTo>
                    <a:pt x="7269" y="1"/>
                  </a:moveTo>
                  <a:cubicBezTo>
                    <a:pt x="7226" y="1"/>
                    <a:pt x="7174" y="23"/>
                    <a:pt x="7122" y="75"/>
                  </a:cubicBezTo>
                  <a:cubicBezTo>
                    <a:pt x="5875" y="3101"/>
                    <a:pt x="3205" y="5238"/>
                    <a:pt x="0" y="5950"/>
                  </a:cubicBezTo>
                  <a:cubicBezTo>
                    <a:pt x="0" y="5950"/>
                    <a:pt x="0" y="6128"/>
                    <a:pt x="178" y="6128"/>
                  </a:cubicBezTo>
                  <a:cubicBezTo>
                    <a:pt x="4807" y="6128"/>
                    <a:pt x="6410" y="2567"/>
                    <a:pt x="7300" y="253"/>
                  </a:cubicBezTo>
                  <a:cubicBezTo>
                    <a:pt x="7426" y="127"/>
                    <a:pt x="7374" y="1"/>
                    <a:pt x="72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2819650" y="3027125"/>
              <a:ext cx="13375" cy="14850"/>
            </a:xfrm>
            <a:custGeom>
              <a:avLst/>
              <a:gdLst/>
              <a:ahLst/>
              <a:cxnLst/>
              <a:rect l="l" t="t" r="r" b="b"/>
              <a:pathLst>
                <a:path w="535" h="594" extrusionOk="0">
                  <a:moveTo>
                    <a:pt x="100" y="0"/>
                  </a:moveTo>
                  <a:cubicBezTo>
                    <a:pt x="40" y="0"/>
                    <a:pt x="1" y="40"/>
                    <a:pt x="1" y="158"/>
                  </a:cubicBezTo>
                  <a:cubicBezTo>
                    <a:pt x="1" y="158"/>
                    <a:pt x="1" y="336"/>
                    <a:pt x="179" y="515"/>
                  </a:cubicBezTo>
                  <a:cubicBezTo>
                    <a:pt x="179" y="515"/>
                    <a:pt x="337" y="594"/>
                    <a:pt x="442" y="594"/>
                  </a:cubicBezTo>
                  <a:cubicBezTo>
                    <a:pt x="495" y="594"/>
                    <a:pt x="535" y="574"/>
                    <a:pt x="535" y="515"/>
                  </a:cubicBezTo>
                  <a:cubicBezTo>
                    <a:pt x="535" y="336"/>
                    <a:pt x="535" y="336"/>
                    <a:pt x="535" y="158"/>
                  </a:cubicBezTo>
                  <a:cubicBezTo>
                    <a:pt x="416" y="158"/>
                    <a:pt x="218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2258825" y="2677950"/>
              <a:ext cx="396175" cy="188950"/>
            </a:xfrm>
            <a:custGeom>
              <a:avLst/>
              <a:gdLst/>
              <a:ahLst/>
              <a:cxnLst/>
              <a:rect l="l" t="t" r="r" b="b"/>
              <a:pathLst>
                <a:path w="15847" h="7558" extrusionOk="0">
                  <a:moveTo>
                    <a:pt x="7164" y="0"/>
                  </a:moveTo>
                  <a:cubicBezTo>
                    <a:pt x="6733" y="0"/>
                    <a:pt x="6302" y="20"/>
                    <a:pt x="5876" y="61"/>
                  </a:cubicBezTo>
                  <a:cubicBezTo>
                    <a:pt x="2137" y="417"/>
                    <a:pt x="1" y="2553"/>
                    <a:pt x="1247" y="4511"/>
                  </a:cubicBezTo>
                  <a:cubicBezTo>
                    <a:pt x="2404" y="6495"/>
                    <a:pt x="5862" y="7557"/>
                    <a:pt x="9342" y="7557"/>
                  </a:cubicBezTo>
                  <a:cubicBezTo>
                    <a:pt x="9611" y="7557"/>
                    <a:pt x="9881" y="7551"/>
                    <a:pt x="10149" y="7538"/>
                  </a:cubicBezTo>
                  <a:cubicBezTo>
                    <a:pt x="13888" y="7182"/>
                    <a:pt x="15846" y="5046"/>
                    <a:pt x="14778" y="3087"/>
                  </a:cubicBezTo>
                  <a:cubicBezTo>
                    <a:pt x="13832" y="1194"/>
                    <a:pt x="10509" y="0"/>
                    <a:pt x="7164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2272200" y="2670550"/>
              <a:ext cx="378350" cy="209225"/>
            </a:xfrm>
            <a:custGeom>
              <a:avLst/>
              <a:gdLst/>
              <a:ahLst/>
              <a:cxnLst/>
              <a:rect l="l" t="t" r="r" b="b"/>
              <a:pathLst>
                <a:path w="15134" h="8369" extrusionOk="0">
                  <a:moveTo>
                    <a:pt x="7519" y="693"/>
                  </a:moveTo>
                  <a:cubicBezTo>
                    <a:pt x="9970" y="693"/>
                    <a:pt x="12235" y="1744"/>
                    <a:pt x="13887" y="3561"/>
                  </a:cubicBezTo>
                  <a:cubicBezTo>
                    <a:pt x="14243" y="4095"/>
                    <a:pt x="14243" y="4629"/>
                    <a:pt x="13887" y="5164"/>
                  </a:cubicBezTo>
                  <a:cubicBezTo>
                    <a:pt x="12819" y="6588"/>
                    <a:pt x="11216" y="7478"/>
                    <a:pt x="9436" y="7478"/>
                  </a:cubicBezTo>
                  <a:lnTo>
                    <a:pt x="8012" y="7478"/>
                  </a:lnTo>
                  <a:cubicBezTo>
                    <a:pt x="4807" y="7478"/>
                    <a:pt x="1958" y="6232"/>
                    <a:pt x="1068" y="4629"/>
                  </a:cubicBezTo>
                  <a:cubicBezTo>
                    <a:pt x="712" y="4095"/>
                    <a:pt x="712" y="3561"/>
                    <a:pt x="1068" y="3027"/>
                  </a:cubicBezTo>
                  <a:cubicBezTo>
                    <a:pt x="2137" y="1603"/>
                    <a:pt x="3739" y="713"/>
                    <a:pt x="5519" y="713"/>
                  </a:cubicBezTo>
                  <a:lnTo>
                    <a:pt x="6944" y="713"/>
                  </a:lnTo>
                  <a:cubicBezTo>
                    <a:pt x="7136" y="700"/>
                    <a:pt x="7328" y="693"/>
                    <a:pt x="7519" y="693"/>
                  </a:cubicBezTo>
                  <a:close/>
                  <a:moveTo>
                    <a:pt x="5519" y="0"/>
                  </a:moveTo>
                  <a:cubicBezTo>
                    <a:pt x="3383" y="0"/>
                    <a:pt x="1602" y="1069"/>
                    <a:pt x="356" y="2671"/>
                  </a:cubicBezTo>
                  <a:cubicBezTo>
                    <a:pt x="0" y="3383"/>
                    <a:pt x="0" y="4451"/>
                    <a:pt x="356" y="5164"/>
                  </a:cubicBezTo>
                  <a:cubicBezTo>
                    <a:pt x="1424" y="7122"/>
                    <a:pt x="4629" y="8368"/>
                    <a:pt x="8012" y="8368"/>
                  </a:cubicBezTo>
                  <a:lnTo>
                    <a:pt x="9614" y="8368"/>
                  </a:lnTo>
                  <a:cubicBezTo>
                    <a:pt x="11573" y="8368"/>
                    <a:pt x="13531" y="7300"/>
                    <a:pt x="14599" y="5698"/>
                  </a:cubicBezTo>
                  <a:cubicBezTo>
                    <a:pt x="15133" y="4985"/>
                    <a:pt x="15133" y="3917"/>
                    <a:pt x="14599" y="3205"/>
                  </a:cubicBezTo>
                  <a:cubicBezTo>
                    <a:pt x="13709" y="1247"/>
                    <a:pt x="10504" y="0"/>
                    <a:pt x="6944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2387925" y="2709900"/>
              <a:ext cx="182500" cy="107275"/>
            </a:xfrm>
            <a:custGeom>
              <a:avLst/>
              <a:gdLst/>
              <a:ahLst/>
              <a:cxnLst/>
              <a:rect l="l" t="t" r="r" b="b"/>
              <a:pathLst>
                <a:path w="7300" h="4291" extrusionOk="0">
                  <a:moveTo>
                    <a:pt x="4933" y="0"/>
                  </a:moveTo>
                  <a:cubicBezTo>
                    <a:pt x="4809" y="0"/>
                    <a:pt x="4827" y="582"/>
                    <a:pt x="4985" y="741"/>
                  </a:cubicBezTo>
                  <a:cubicBezTo>
                    <a:pt x="5341" y="919"/>
                    <a:pt x="5697" y="1097"/>
                    <a:pt x="6053" y="1453"/>
                  </a:cubicBezTo>
                  <a:cubicBezTo>
                    <a:pt x="6765" y="1987"/>
                    <a:pt x="6053" y="2699"/>
                    <a:pt x="5697" y="3055"/>
                  </a:cubicBezTo>
                  <a:cubicBezTo>
                    <a:pt x="5163" y="3233"/>
                    <a:pt x="4629" y="3411"/>
                    <a:pt x="4095" y="3590"/>
                  </a:cubicBezTo>
                  <a:cubicBezTo>
                    <a:pt x="3739" y="3634"/>
                    <a:pt x="3383" y="3656"/>
                    <a:pt x="3029" y="3656"/>
                  </a:cubicBezTo>
                  <a:cubicBezTo>
                    <a:pt x="1970" y="3656"/>
                    <a:pt x="935" y="3456"/>
                    <a:pt x="0" y="3055"/>
                  </a:cubicBezTo>
                  <a:lnTo>
                    <a:pt x="0" y="3233"/>
                  </a:lnTo>
                  <a:cubicBezTo>
                    <a:pt x="993" y="3928"/>
                    <a:pt x="2151" y="4291"/>
                    <a:pt x="3321" y="4291"/>
                  </a:cubicBezTo>
                  <a:cubicBezTo>
                    <a:pt x="4250" y="4291"/>
                    <a:pt x="5187" y="4062"/>
                    <a:pt x="6053" y="3590"/>
                  </a:cubicBezTo>
                  <a:cubicBezTo>
                    <a:pt x="7300" y="2521"/>
                    <a:pt x="7122" y="1097"/>
                    <a:pt x="4985" y="29"/>
                  </a:cubicBezTo>
                  <a:cubicBezTo>
                    <a:pt x="4966" y="9"/>
                    <a:pt x="4948" y="0"/>
                    <a:pt x="4933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2356750" y="2712350"/>
              <a:ext cx="204775" cy="94450"/>
            </a:xfrm>
            <a:custGeom>
              <a:avLst/>
              <a:gdLst/>
              <a:ahLst/>
              <a:cxnLst/>
              <a:rect l="l" t="t" r="r" b="b"/>
              <a:pathLst>
                <a:path w="8191" h="3778" extrusionOk="0">
                  <a:moveTo>
                    <a:pt x="4094" y="1"/>
                  </a:moveTo>
                  <a:cubicBezTo>
                    <a:pt x="3747" y="1"/>
                    <a:pt x="3391" y="36"/>
                    <a:pt x="3027" y="109"/>
                  </a:cubicBezTo>
                  <a:cubicBezTo>
                    <a:pt x="1069" y="287"/>
                    <a:pt x="1" y="1355"/>
                    <a:pt x="535" y="2245"/>
                  </a:cubicBezTo>
                  <a:cubicBezTo>
                    <a:pt x="1527" y="3237"/>
                    <a:pt x="2744" y="3778"/>
                    <a:pt x="4097" y="3778"/>
                  </a:cubicBezTo>
                  <a:cubicBezTo>
                    <a:pt x="4444" y="3778"/>
                    <a:pt x="4800" y="3742"/>
                    <a:pt x="5164" y="3670"/>
                  </a:cubicBezTo>
                  <a:cubicBezTo>
                    <a:pt x="7122" y="3492"/>
                    <a:pt x="8191" y="2423"/>
                    <a:pt x="7656" y="1533"/>
                  </a:cubicBezTo>
                  <a:cubicBezTo>
                    <a:pt x="6665" y="541"/>
                    <a:pt x="5447" y="1"/>
                    <a:pt x="4094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2307800" y="2777375"/>
              <a:ext cx="262625" cy="69300"/>
            </a:xfrm>
            <a:custGeom>
              <a:avLst/>
              <a:gdLst/>
              <a:ahLst/>
              <a:cxnLst/>
              <a:rect l="l" t="t" r="r" b="b"/>
              <a:pathLst>
                <a:path w="10505" h="2772" extrusionOk="0">
                  <a:moveTo>
                    <a:pt x="0" y="0"/>
                  </a:moveTo>
                  <a:lnTo>
                    <a:pt x="0" y="356"/>
                  </a:lnTo>
                  <a:cubicBezTo>
                    <a:pt x="1742" y="2195"/>
                    <a:pt x="3853" y="2771"/>
                    <a:pt x="5816" y="2771"/>
                  </a:cubicBezTo>
                  <a:cubicBezTo>
                    <a:pt x="7465" y="2771"/>
                    <a:pt x="9011" y="2365"/>
                    <a:pt x="10149" y="1959"/>
                  </a:cubicBezTo>
                  <a:cubicBezTo>
                    <a:pt x="10505" y="1959"/>
                    <a:pt x="10505" y="1781"/>
                    <a:pt x="10149" y="1781"/>
                  </a:cubicBezTo>
                  <a:cubicBezTo>
                    <a:pt x="9111" y="2054"/>
                    <a:pt x="8041" y="2193"/>
                    <a:pt x="6967" y="2193"/>
                  </a:cubicBezTo>
                  <a:cubicBezTo>
                    <a:pt x="4540" y="2193"/>
                    <a:pt x="2099" y="148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2579300" y="2797125"/>
              <a:ext cx="11775" cy="17125"/>
            </a:xfrm>
            <a:custGeom>
              <a:avLst/>
              <a:gdLst/>
              <a:ahLst/>
              <a:cxnLst/>
              <a:rect l="l" t="t" r="r" b="b"/>
              <a:pathLst>
                <a:path w="471" h="685" extrusionOk="0">
                  <a:moveTo>
                    <a:pt x="334" y="1"/>
                  </a:moveTo>
                  <a:cubicBezTo>
                    <a:pt x="300" y="1"/>
                    <a:pt x="250" y="29"/>
                    <a:pt x="179" y="101"/>
                  </a:cubicBezTo>
                  <a:cubicBezTo>
                    <a:pt x="1" y="101"/>
                    <a:pt x="1" y="279"/>
                    <a:pt x="1" y="457"/>
                  </a:cubicBezTo>
                  <a:cubicBezTo>
                    <a:pt x="1" y="457"/>
                    <a:pt x="1" y="684"/>
                    <a:pt x="92" y="684"/>
                  </a:cubicBezTo>
                  <a:cubicBezTo>
                    <a:pt x="115" y="684"/>
                    <a:pt x="143" y="670"/>
                    <a:pt x="179" y="635"/>
                  </a:cubicBezTo>
                  <a:cubicBezTo>
                    <a:pt x="357" y="635"/>
                    <a:pt x="357" y="457"/>
                    <a:pt x="357" y="457"/>
                  </a:cubicBezTo>
                  <a:cubicBezTo>
                    <a:pt x="357" y="457"/>
                    <a:pt x="471" y="1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1662400" y="3140850"/>
              <a:ext cx="333850" cy="225650"/>
            </a:xfrm>
            <a:custGeom>
              <a:avLst/>
              <a:gdLst/>
              <a:ahLst/>
              <a:cxnLst/>
              <a:rect l="l" t="t" r="r" b="b"/>
              <a:pathLst>
                <a:path w="13354" h="9026" extrusionOk="0">
                  <a:moveTo>
                    <a:pt x="9729" y="1"/>
                  </a:moveTo>
                  <a:cubicBezTo>
                    <a:pt x="7793" y="1"/>
                    <a:pt x="5348" y="1029"/>
                    <a:pt x="3384" y="2731"/>
                  </a:cubicBezTo>
                  <a:cubicBezTo>
                    <a:pt x="713" y="4867"/>
                    <a:pt x="1" y="7716"/>
                    <a:pt x="1959" y="8606"/>
                  </a:cubicBezTo>
                  <a:cubicBezTo>
                    <a:pt x="2436" y="8892"/>
                    <a:pt x="3041" y="9025"/>
                    <a:pt x="3723" y="9025"/>
                  </a:cubicBezTo>
                  <a:cubicBezTo>
                    <a:pt x="5584" y="9025"/>
                    <a:pt x="8016" y="8034"/>
                    <a:pt x="9971" y="6470"/>
                  </a:cubicBezTo>
                  <a:cubicBezTo>
                    <a:pt x="12642" y="4155"/>
                    <a:pt x="13354" y="1485"/>
                    <a:pt x="11573" y="416"/>
                  </a:cubicBezTo>
                  <a:cubicBezTo>
                    <a:pt x="11055" y="134"/>
                    <a:pt x="10425" y="1"/>
                    <a:pt x="9729" y="1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1675775" y="3131700"/>
              <a:ext cx="307125" cy="246575"/>
            </a:xfrm>
            <a:custGeom>
              <a:avLst/>
              <a:gdLst/>
              <a:ahLst/>
              <a:cxnLst/>
              <a:rect l="l" t="t" r="r" b="b"/>
              <a:pathLst>
                <a:path w="12285" h="9863" extrusionOk="0">
                  <a:moveTo>
                    <a:pt x="9080" y="782"/>
                  </a:moveTo>
                  <a:cubicBezTo>
                    <a:pt x="9614" y="782"/>
                    <a:pt x="10326" y="782"/>
                    <a:pt x="10682" y="1139"/>
                  </a:cubicBezTo>
                  <a:cubicBezTo>
                    <a:pt x="11216" y="1317"/>
                    <a:pt x="11573" y="1851"/>
                    <a:pt x="11573" y="2385"/>
                  </a:cubicBezTo>
                  <a:cubicBezTo>
                    <a:pt x="11394" y="4165"/>
                    <a:pt x="10682" y="5589"/>
                    <a:pt x="9258" y="6480"/>
                  </a:cubicBezTo>
                  <a:cubicBezTo>
                    <a:pt x="7478" y="8082"/>
                    <a:pt x="5519" y="8972"/>
                    <a:pt x="3205" y="8972"/>
                  </a:cubicBezTo>
                  <a:cubicBezTo>
                    <a:pt x="2671" y="8972"/>
                    <a:pt x="2137" y="8972"/>
                    <a:pt x="1602" y="8616"/>
                  </a:cubicBezTo>
                  <a:cubicBezTo>
                    <a:pt x="1068" y="8438"/>
                    <a:pt x="712" y="7904"/>
                    <a:pt x="712" y="7370"/>
                  </a:cubicBezTo>
                  <a:cubicBezTo>
                    <a:pt x="890" y="5767"/>
                    <a:pt x="1780" y="4165"/>
                    <a:pt x="3027" y="3275"/>
                  </a:cubicBezTo>
                  <a:cubicBezTo>
                    <a:pt x="4807" y="1851"/>
                    <a:pt x="6944" y="960"/>
                    <a:pt x="9080" y="782"/>
                  </a:cubicBezTo>
                  <a:close/>
                  <a:moveTo>
                    <a:pt x="9652" y="0"/>
                  </a:moveTo>
                  <a:cubicBezTo>
                    <a:pt x="9462" y="0"/>
                    <a:pt x="9271" y="23"/>
                    <a:pt x="9080" y="70"/>
                  </a:cubicBezTo>
                  <a:cubicBezTo>
                    <a:pt x="6765" y="248"/>
                    <a:pt x="4451" y="1139"/>
                    <a:pt x="2671" y="2741"/>
                  </a:cubicBezTo>
                  <a:cubicBezTo>
                    <a:pt x="1068" y="3809"/>
                    <a:pt x="0" y="5589"/>
                    <a:pt x="0" y="7370"/>
                  </a:cubicBezTo>
                  <a:cubicBezTo>
                    <a:pt x="0" y="8260"/>
                    <a:pt x="534" y="8972"/>
                    <a:pt x="1246" y="9328"/>
                  </a:cubicBezTo>
                  <a:cubicBezTo>
                    <a:pt x="1780" y="9684"/>
                    <a:pt x="2493" y="9862"/>
                    <a:pt x="3205" y="9862"/>
                  </a:cubicBezTo>
                  <a:cubicBezTo>
                    <a:pt x="5697" y="9684"/>
                    <a:pt x="7834" y="8794"/>
                    <a:pt x="9792" y="7192"/>
                  </a:cubicBezTo>
                  <a:cubicBezTo>
                    <a:pt x="11216" y="5945"/>
                    <a:pt x="12285" y="4343"/>
                    <a:pt x="12285" y="2385"/>
                  </a:cubicBezTo>
                  <a:cubicBezTo>
                    <a:pt x="12285" y="1495"/>
                    <a:pt x="11929" y="782"/>
                    <a:pt x="11216" y="426"/>
                  </a:cubicBezTo>
                  <a:cubicBezTo>
                    <a:pt x="10695" y="166"/>
                    <a:pt x="10174" y="0"/>
                    <a:pt x="9652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1778125" y="3177400"/>
              <a:ext cx="136500" cy="125625"/>
            </a:xfrm>
            <a:custGeom>
              <a:avLst/>
              <a:gdLst/>
              <a:ahLst/>
              <a:cxnLst/>
              <a:rect l="l" t="t" r="r" b="b"/>
              <a:pathLst>
                <a:path w="5460" h="5025" extrusionOk="0">
                  <a:moveTo>
                    <a:pt x="3012" y="0"/>
                  </a:moveTo>
                  <a:cubicBezTo>
                    <a:pt x="2848" y="0"/>
                    <a:pt x="2675" y="7"/>
                    <a:pt x="2493" y="23"/>
                  </a:cubicBezTo>
                  <a:cubicBezTo>
                    <a:pt x="2315" y="23"/>
                    <a:pt x="2493" y="557"/>
                    <a:pt x="2850" y="557"/>
                  </a:cubicBezTo>
                  <a:lnTo>
                    <a:pt x="3918" y="557"/>
                  </a:lnTo>
                  <a:cubicBezTo>
                    <a:pt x="4808" y="735"/>
                    <a:pt x="4452" y="1625"/>
                    <a:pt x="4452" y="1981"/>
                  </a:cubicBezTo>
                  <a:cubicBezTo>
                    <a:pt x="4274" y="2515"/>
                    <a:pt x="3918" y="2871"/>
                    <a:pt x="3562" y="3227"/>
                  </a:cubicBezTo>
                  <a:cubicBezTo>
                    <a:pt x="2493" y="4117"/>
                    <a:pt x="1247" y="4652"/>
                    <a:pt x="1" y="4830"/>
                  </a:cubicBezTo>
                  <a:lnTo>
                    <a:pt x="1" y="5008"/>
                  </a:lnTo>
                  <a:cubicBezTo>
                    <a:pt x="137" y="5019"/>
                    <a:pt x="272" y="5025"/>
                    <a:pt x="405" y="5025"/>
                  </a:cubicBezTo>
                  <a:cubicBezTo>
                    <a:pt x="2361" y="5025"/>
                    <a:pt x="3975" y="3826"/>
                    <a:pt x="4808" y="2159"/>
                  </a:cubicBezTo>
                  <a:cubicBezTo>
                    <a:pt x="5459" y="856"/>
                    <a:pt x="4770" y="0"/>
                    <a:pt x="3012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1738075" y="3186150"/>
              <a:ext cx="169175" cy="117150"/>
            </a:xfrm>
            <a:custGeom>
              <a:avLst/>
              <a:gdLst/>
              <a:ahLst/>
              <a:cxnLst/>
              <a:rect l="l" t="t" r="r" b="b"/>
              <a:pathLst>
                <a:path w="6767" h="4686" extrusionOk="0">
                  <a:moveTo>
                    <a:pt x="5018" y="1"/>
                  </a:moveTo>
                  <a:cubicBezTo>
                    <a:pt x="4079" y="1"/>
                    <a:pt x="2833" y="533"/>
                    <a:pt x="1781" y="1453"/>
                  </a:cubicBezTo>
                  <a:cubicBezTo>
                    <a:pt x="357" y="2521"/>
                    <a:pt x="1" y="3946"/>
                    <a:pt x="891" y="4480"/>
                  </a:cubicBezTo>
                  <a:cubicBezTo>
                    <a:pt x="1123" y="4619"/>
                    <a:pt x="1417" y="4686"/>
                    <a:pt x="1749" y="4686"/>
                  </a:cubicBezTo>
                  <a:cubicBezTo>
                    <a:pt x="2687" y="4686"/>
                    <a:pt x="3934" y="4154"/>
                    <a:pt x="4986" y="3233"/>
                  </a:cubicBezTo>
                  <a:cubicBezTo>
                    <a:pt x="6410" y="1987"/>
                    <a:pt x="6766" y="563"/>
                    <a:pt x="5876" y="207"/>
                  </a:cubicBezTo>
                  <a:cubicBezTo>
                    <a:pt x="5643" y="67"/>
                    <a:pt x="5350" y="1"/>
                    <a:pt x="5018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1715825" y="3238425"/>
              <a:ext cx="221275" cy="109800"/>
            </a:xfrm>
            <a:custGeom>
              <a:avLst/>
              <a:gdLst/>
              <a:ahLst/>
              <a:cxnLst/>
              <a:rect l="l" t="t" r="r" b="b"/>
              <a:pathLst>
                <a:path w="8851" h="4392" extrusionOk="0">
                  <a:moveTo>
                    <a:pt x="8694" y="0"/>
                  </a:moveTo>
                  <a:cubicBezTo>
                    <a:pt x="8651" y="0"/>
                    <a:pt x="8598" y="22"/>
                    <a:pt x="8546" y="74"/>
                  </a:cubicBezTo>
                  <a:cubicBezTo>
                    <a:pt x="6530" y="2427"/>
                    <a:pt x="3561" y="3828"/>
                    <a:pt x="539" y="3828"/>
                  </a:cubicBezTo>
                  <a:cubicBezTo>
                    <a:pt x="360" y="3828"/>
                    <a:pt x="180" y="3823"/>
                    <a:pt x="0" y="3813"/>
                  </a:cubicBezTo>
                  <a:lnTo>
                    <a:pt x="0" y="4169"/>
                  </a:lnTo>
                  <a:cubicBezTo>
                    <a:pt x="588" y="4322"/>
                    <a:pt x="1153" y="4391"/>
                    <a:pt x="1695" y="4391"/>
                  </a:cubicBezTo>
                  <a:cubicBezTo>
                    <a:pt x="4934" y="4391"/>
                    <a:pt x="7352" y="1930"/>
                    <a:pt x="8724" y="252"/>
                  </a:cubicBezTo>
                  <a:cubicBezTo>
                    <a:pt x="8850" y="126"/>
                    <a:pt x="8798" y="0"/>
                    <a:pt x="8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1933925" y="3208200"/>
              <a:ext cx="13375" cy="16275"/>
            </a:xfrm>
            <a:custGeom>
              <a:avLst/>
              <a:gdLst/>
              <a:ahLst/>
              <a:cxnLst/>
              <a:rect l="l" t="t" r="r" b="b"/>
              <a:pathLst>
                <a:path w="535" h="651" extrusionOk="0">
                  <a:moveTo>
                    <a:pt x="199" y="0"/>
                  </a:moveTo>
                  <a:cubicBezTo>
                    <a:pt x="186" y="0"/>
                    <a:pt x="178" y="11"/>
                    <a:pt x="178" y="37"/>
                  </a:cubicBezTo>
                  <a:cubicBezTo>
                    <a:pt x="0" y="215"/>
                    <a:pt x="0" y="393"/>
                    <a:pt x="178" y="571"/>
                  </a:cubicBezTo>
                  <a:cubicBezTo>
                    <a:pt x="178" y="571"/>
                    <a:pt x="257" y="650"/>
                    <a:pt x="363" y="650"/>
                  </a:cubicBezTo>
                  <a:cubicBezTo>
                    <a:pt x="416" y="650"/>
                    <a:pt x="475" y="630"/>
                    <a:pt x="534" y="571"/>
                  </a:cubicBezTo>
                  <a:cubicBezTo>
                    <a:pt x="534" y="393"/>
                    <a:pt x="534" y="393"/>
                    <a:pt x="534" y="215"/>
                  </a:cubicBezTo>
                  <a:cubicBezTo>
                    <a:pt x="534" y="241"/>
                    <a:pt x="527" y="252"/>
                    <a:pt x="514" y="252"/>
                  </a:cubicBezTo>
                  <a:cubicBezTo>
                    <a:pt x="451" y="252"/>
                    <a:pt x="262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1390900" y="2965725"/>
              <a:ext cx="329400" cy="170775"/>
            </a:xfrm>
            <a:custGeom>
              <a:avLst/>
              <a:gdLst/>
              <a:ahLst/>
              <a:cxnLst/>
              <a:rect l="l" t="t" r="r" b="b"/>
              <a:pathLst>
                <a:path w="13176" h="6831" extrusionOk="0">
                  <a:moveTo>
                    <a:pt x="8218" y="1"/>
                  </a:moveTo>
                  <a:cubicBezTo>
                    <a:pt x="6947" y="1"/>
                    <a:pt x="5556" y="273"/>
                    <a:pt x="4274" y="834"/>
                  </a:cubicBezTo>
                  <a:cubicBezTo>
                    <a:pt x="1425" y="2080"/>
                    <a:pt x="1" y="4217"/>
                    <a:pt x="1425" y="5641"/>
                  </a:cubicBezTo>
                  <a:cubicBezTo>
                    <a:pt x="2110" y="6424"/>
                    <a:pt x="3441" y="6831"/>
                    <a:pt x="5004" y="6831"/>
                  </a:cubicBezTo>
                  <a:cubicBezTo>
                    <a:pt x="6283" y="6831"/>
                    <a:pt x="7718" y="6558"/>
                    <a:pt x="9081" y="5997"/>
                  </a:cubicBezTo>
                  <a:cubicBezTo>
                    <a:pt x="11929" y="4751"/>
                    <a:pt x="13175" y="2614"/>
                    <a:pt x="11929" y="1190"/>
                  </a:cubicBezTo>
                  <a:cubicBezTo>
                    <a:pt x="11146" y="407"/>
                    <a:pt x="9771" y="1"/>
                    <a:pt x="8218" y="1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1399800" y="2959000"/>
              <a:ext cx="311600" cy="188675"/>
            </a:xfrm>
            <a:custGeom>
              <a:avLst/>
              <a:gdLst/>
              <a:ahLst/>
              <a:cxnLst/>
              <a:rect l="l" t="t" r="r" b="b"/>
              <a:pathLst>
                <a:path w="12464" h="7547" extrusionOk="0">
                  <a:moveTo>
                    <a:pt x="8575" y="702"/>
                  </a:moveTo>
                  <a:cubicBezTo>
                    <a:pt x="9498" y="702"/>
                    <a:pt x="10480" y="1047"/>
                    <a:pt x="11217" y="1637"/>
                  </a:cubicBezTo>
                  <a:cubicBezTo>
                    <a:pt x="11573" y="1993"/>
                    <a:pt x="11751" y="2527"/>
                    <a:pt x="11573" y="3061"/>
                  </a:cubicBezTo>
                  <a:cubicBezTo>
                    <a:pt x="11039" y="4486"/>
                    <a:pt x="9971" y="5554"/>
                    <a:pt x="8547" y="5910"/>
                  </a:cubicBezTo>
                  <a:cubicBezTo>
                    <a:pt x="7300" y="6444"/>
                    <a:pt x="5876" y="6800"/>
                    <a:pt x="4452" y="6800"/>
                  </a:cubicBezTo>
                  <a:cubicBezTo>
                    <a:pt x="4311" y="6824"/>
                    <a:pt x="4168" y="6835"/>
                    <a:pt x="4022" y="6835"/>
                  </a:cubicBezTo>
                  <a:cubicBezTo>
                    <a:pt x="3062" y="6835"/>
                    <a:pt x="2020" y="6351"/>
                    <a:pt x="1247" y="5732"/>
                  </a:cubicBezTo>
                  <a:cubicBezTo>
                    <a:pt x="891" y="5376"/>
                    <a:pt x="713" y="5020"/>
                    <a:pt x="891" y="4486"/>
                  </a:cubicBezTo>
                  <a:cubicBezTo>
                    <a:pt x="1425" y="3061"/>
                    <a:pt x="2493" y="1993"/>
                    <a:pt x="4096" y="1459"/>
                  </a:cubicBezTo>
                  <a:cubicBezTo>
                    <a:pt x="5342" y="925"/>
                    <a:pt x="6588" y="747"/>
                    <a:pt x="8012" y="747"/>
                  </a:cubicBezTo>
                  <a:cubicBezTo>
                    <a:pt x="8196" y="716"/>
                    <a:pt x="8384" y="702"/>
                    <a:pt x="8575" y="702"/>
                  </a:cubicBezTo>
                  <a:close/>
                  <a:moveTo>
                    <a:pt x="8555" y="1"/>
                  </a:moveTo>
                  <a:cubicBezTo>
                    <a:pt x="8377" y="1"/>
                    <a:pt x="8196" y="12"/>
                    <a:pt x="8012" y="35"/>
                  </a:cubicBezTo>
                  <a:cubicBezTo>
                    <a:pt x="6588" y="35"/>
                    <a:pt x="5164" y="213"/>
                    <a:pt x="3740" y="925"/>
                  </a:cubicBezTo>
                  <a:cubicBezTo>
                    <a:pt x="2137" y="1459"/>
                    <a:pt x="713" y="2705"/>
                    <a:pt x="179" y="4308"/>
                  </a:cubicBezTo>
                  <a:cubicBezTo>
                    <a:pt x="1" y="5020"/>
                    <a:pt x="179" y="5732"/>
                    <a:pt x="713" y="6266"/>
                  </a:cubicBezTo>
                  <a:cubicBezTo>
                    <a:pt x="1643" y="7041"/>
                    <a:pt x="2843" y="7547"/>
                    <a:pt x="3961" y="7547"/>
                  </a:cubicBezTo>
                  <a:cubicBezTo>
                    <a:pt x="4127" y="7547"/>
                    <a:pt x="4291" y="7535"/>
                    <a:pt x="4452" y="7512"/>
                  </a:cubicBezTo>
                  <a:cubicBezTo>
                    <a:pt x="6054" y="7512"/>
                    <a:pt x="7478" y="7156"/>
                    <a:pt x="8725" y="6622"/>
                  </a:cubicBezTo>
                  <a:cubicBezTo>
                    <a:pt x="10505" y="6088"/>
                    <a:pt x="11751" y="4842"/>
                    <a:pt x="12285" y="3240"/>
                  </a:cubicBezTo>
                  <a:cubicBezTo>
                    <a:pt x="12463" y="2527"/>
                    <a:pt x="12285" y="1815"/>
                    <a:pt x="11751" y="1281"/>
                  </a:cubicBezTo>
                  <a:cubicBezTo>
                    <a:pt x="10821" y="506"/>
                    <a:pt x="9756" y="1"/>
                    <a:pt x="8555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1497725" y="2986575"/>
              <a:ext cx="146900" cy="102375"/>
            </a:xfrm>
            <a:custGeom>
              <a:avLst/>
              <a:gdLst/>
              <a:ahLst/>
              <a:cxnLst/>
              <a:rect l="l" t="t" r="r" b="b"/>
              <a:pathLst>
                <a:path w="5876" h="4095" extrusionOk="0">
                  <a:moveTo>
                    <a:pt x="3561" y="0"/>
                  </a:moveTo>
                  <a:cubicBezTo>
                    <a:pt x="3383" y="0"/>
                    <a:pt x="3561" y="534"/>
                    <a:pt x="3739" y="534"/>
                  </a:cubicBezTo>
                  <a:cubicBezTo>
                    <a:pt x="3917" y="712"/>
                    <a:pt x="4273" y="890"/>
                    <a:pt x="4630" y="890"/>
                  </a:cubicBezTo>
                  <a:cubicBezTo>
                    <a:pt x="5342" y="1246"/>
                    <a:pt x="4808" y="2137"/>
                    <a:pt x="4630" y="2315"/>
                  </a:cubicBezTo>
                  <a:cubicBezTo>
                    <a:pt x="4273" y="2671"/>
                    <a:pt x="3917" y="3027"/>
                    <a:pt x="3561" y="3205"/>
                  </a:cubicBezTo>
                  <a:cubicBezTo>
                    <a:pt x="2760" y="3605"/>
                    <a:pt x="1859" y="3806"/>
                    <a:pt x="932" y="3806"/>
                  </a:cubicBezTo>
                  <a:cubicBezTo>
                    <a:pt x="624" y="3806"/>
                    <a:pt x="312" y="3783"/>
                    <a:pt x="1" y="3739"/>
                  </a:cubicBezTo>
                  <a:lnTo>
                    <a:pt x="1" y="3739"/>
                  </a:lnTo>
                  <a:cubicBezTo>
                    <a:pt x="594" y="3976"/>
                    <a:pt x="1207" y="4095"/>
                    <a:pt x="1807" y="4095"/>
                  </a:cubicBezTo>
                  <a:cubicBezTo>
                    <a:pt x="3007" y="4095"/>
                    <a:pt x="4155" y="3620"/>
                    <a:pt x="4986" y="2671"/>
                  </a:cubicBezTo>
                  <a:cubicBezTo>
                    <a:pt x="5876" y="1602"/>
                    <a:pt x="5342" y="356"/>
                    <a:pt x="3561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1466575" y="2998800"/>
              <a:ext cx="169150" cy="85700"/>
            </a:xfrm>
            <a:custGeom>
              <a:avLst/>
              <a:gdLst/>
              <a:ahLst/>
              <a:cxnLst/>
              <a:rect l="l" t="t" r="r" b="b"/>
              <a:pathLst>
                <a:path w="6766" h="3428" extrusionOk="0">
                  <a:moveTo>
                    <a:pt x="4184" y="1"/>
                  </a:moveTo>
                  <a:cubicBezTo>
                    <a:pt x="3517" y="1"/>
                    <a:pt x="2849" y="134"/>
                    <a:pt x="2315" y="401"/>
                  </a:cubicBezTo>
                  <a:cubicBezTo>
                    <a:pt x="534" y="1113"/>
                    <a:pt x="0" y="2182"/>
                    <a:pt x="534" y="2894"/>
                  </a:cubicBezTo>
                  <a:cubicBezTo>
                    <a:pt x="1158" y="3250"/>
                    <a:pt x="1825" y="3428"/>
                    <a:pt x="2493" y="3428"/>
                  </a:cubicBezTo>
                  <a:cubicBezTo>
                    <a:pt x="3160" y="3428"/>
                    <a:pt x="3828" y="3250"/>
                    <a:pt x="4451" y="2894"/>
                  </a:cubicBezTo>
                  <a:cubicBezTo>
                    <a:pt x="6054" y="2182"/>
                    <a:pt x="6766" y="1113"/>
                    <a:pt x="6054" y="401"/>
                  </a:cubicBezTo>
                  <a:cubicBezTo>
                    <a:pt x="5519" y="134"/>
                    <a:pt x="4852" y="1"/>
                    <a:pt x="4184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1435425" y="3065425"/>
              <a:ext cx="217925" cy="56200"/>
            </a:xfrm>
            <a:custGeom>
              <a:avLst/>
              <a:gdLst/>
              <a:ahLst/>
              <a:cxnLst/>
              <a:rect l="l" t="t" r="r" b="b"/>
              <a:pathLst>
                <a:path w="8717" h="2248" extrusionOk="0">
                  <a:moveTo>
                    <a:pt x="8631" y="1"/>
                  </a:moveTo>
                  <a:cubicBezTo>
                    <a:pt x="8610" y="1"/>
                    <a:pt x="8581" y="15"/>
                    <a:pt x="8546" y="51"/>
                  </a:cubicBezTo>
                  <a:cubicBezTo>
                    <a:pt x="6829" y="1081"/>
                    <a:pt x="4965" y="1596"/>
                    <a:pt x="3096" y="1596"/>
                  </a:cubicBezTo>
                  <a:cubicBezTo>
                    <a:pt x="2057" y="1596"/>
                    <a:pt x="1017" y="1437"/>
                    <a:pt x="0" y="1119"/>
                  </a:cubicBezTo>
                  <a:lnTo>
                    <a:pt x="0" y="1297"/>
                  </a:lnTo>
                  <a:cubicBezTo>
                    <a:pt x="1088" y="1984"/>
                    <a:pt x="2157" y="2248"/>
                    <a:pt x="3173" y="2248"/>
                  </a:cubicBezTo>
                  <a:cubicBezTo>
                    <a:pt x="5315" y="2248"/>
                    <a:pt x="7217" y="1074"/>
                    <a:pt x="8546" y="229"/>
                  </a:cubicBezTo>
                  <a:cubicBezTo>
                    <a:pt x="8688" y="229"/>
                    <a:pt x="8717" y="1"/>
                    <a:pt x="8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1657950" y="3039075"/>
              <a:ext cx="8925" cy="16125"/>
            </a:xfrm>
            <a:custGeom>
              <a:avLst/>
              <a:gdLst/>
              <a:ahLst/>
              <a:cxnLst/>
              <a:rect l="l" t="t" r="r" b="b"/>
              <a:pathLst>
                <a:path w="357" h="645" extrusionOk="0">
                  <a:moveTo>
                    <a:pt x="245" y="0"/>
                  </a:moveTo>
                  <a:cubicBezTo>
                    <a:pt x="226" y="0"/>
                    <a:pt x="204" y="11"/>
                    <a:pt x="179" y="37"/>
                  </a:cubicBezTo>
                  <a:cubicBezTo>
                    <a:pt x="1" y="215"/>
                    <a:pt x="1" y="393"/>
                    <a:pt x="1" y="393"/>
                  </a:cubicBezTo>
                  <a:cubicBezTo>
                    <a:pt x="1" y="518"/>
                    <a:pt x="90" y="644"/>
                    <a:pt x="142" y="644"/>
                  </a:cubicBezTo>
                  <a:cubicBezTo>
                    <a:pt x="164" y="644"/>
                    <a:pt x="179" y="623"/>
                    <a:pt x="179" y="571"/>
                  </a:cubicBezTo>
                  <a:lnTo>
                    <a:pt x="357" y="393"/>
                  </a:lnTo>
                  <a:cubicBezTo>
                    <a:pt x="357" y="393"/>
                    <a:pt x="357" y="0"/>
                    <a:pt x="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1221775" y="3180025"/>
              <a:ext cx="204750" cy="291675"/>
            </a:xfrm>
            <a:custGeom>
              <a:avLst/>
              <a:gdLst/>
              <a:ahLst/>
              <a:cxnLst/>
              <a:rect l="l" t="t" r="r" b="b"/>
              <a:pathLst>
                <a:path w="8190" h="11667" extrusionOk="0">
                  <a:moveTo>
                    <a:pt x="3315" y="1"/>
                  </a:moveTo>
                  <a:cubicBezTo>
                    <a:pt x="2854" y="1"/>
                    <a:pt x="2396" y="146"/>
                    <a:pt x="1959" y="452"/>
                  </a:cubicBezTo>
                  <a:cubicBezTo>
                    <a:pt x="356" y="1698"/>
                    <a:pt x="0" y="5081"/>
                    <a:pt x="1068" y="8107"/>
                  </a:cubicBezTo>
                  <a:cubicBezTo>
                    <a:pt x="1896" y="10315"/>
                    <a:pt x="3472" y="11667"/>
                    <a:pt x="4968" y="11667"/>
                  </a:cubicBezTo>
                  <a:cubicBezTo>
                    <a:pt x="5403" y="11667"/>
                    <a:pt x="5831" y="11553"/>
                    <a:pt x="6232" y="11312"/>
                  </a:cubicBezTo>
                  <a:cubicBezTo>
                    <a:pt x="7834" y="10066"/>
                    <a:pt x="8190" y="6683"/>
                    <a:pt x="7122" y="3656"/>
                  </a:cubicBezTo>
                  <a:cubicBezTo>
                    <a:pt x="6181" y="1372"/>
                    <a:pt x="4734" y="1"/>
                    <a:pt x="3315" y="1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1208425" y="3171750"/>
              <a:ext cx="231475" cy="308900"/>
            </a:xfrm>
            <a:custGeom>
              <a:avLst/>
              <a:gdLst/>
              <a:ahLst/>
              <a:cxnLst/>
              <a:rect l="l" t="t" r="r" b="b"/>
              <a:pathLst>
                <a:path w="9259" h="12356" extrusionOk="0">
                  <a:moveTo>
                    <a:pt x="3739" y="783"/>
                  </a:moveTo>
                  <a:cubicBezTo>
                    <a:pt x="5163" y="783"/>
                    <a:pt x="6588" y="2029"/>
                    <a:pt x="7300" y="4165"/>
                  </a:cubicBezTo>
                  <a:cubicBezTo>
                    <a:pt x="8368" y="7014"/>
                    <a:pt x="8012" y="10219"/>
                    <a:pt x="6409" y="11287"/>
                  </a:cubicBezTo>
                  <a:cubicBezTo>
                    <a:pt x="6231" y="11465"/>
                    <a:pt x="5875" y="11643"/>
                    <a:pt x="5519" y="11643"/>
                  </a:cubicBezTo>
                  <a:cubicBezTo>
                    <a:pt x="4273" y="11643"/>
                    <a:pt x="2671" y="10219"/>
                    <a:pt x="1959" y="8260"/>
                  </a:cubicBezTo>
                  <a:cubicBezTo>
                    <a:pt x="890" y="5590"/>
                    <a:pt x="1246" y="2207"/>
                    <a:pt x="2849" y="1139"/>
                  </a:cubicBezTo>
                  <a:cubicBezTo>
                    <a:pt x="3027" y="783"/>
                    <a:pt x="3383" y="783"/>
                    <a:pt x="3739" y="783"/>
                  </a:cubicBezTo>
                  <a:close/>
                  <a:moveTo>
                    <a:pt x="3313" y="1"/>
                  </a:moveTo>
                  <a:cubicBezTo>
                    <a:pt x="2931" y="1"/>
                    <a:pt x="2575" y="166"/>
                    <a:pt x="2315" y="427"/>
                  </a:cubicBezTo>
                  <a:cubicBezTo>
                    <a:pt x="534" y="1851"/>
                    <a:pt x="0" y="5234"/>
                    <a:pt x="1246" y="8438"/>
                  </a:cubicBezTo>
                  <a:cubicBezTo>
                    <a:pt x="2137" y="10931"/>
                    <a:pt x="3739" y="12355"/>
                    <a:pt x="5341" y="12355"/>
                  </a:cubicBezTo>
                  <a:cubicBezTo>
                    <a:pt x="5875" y="12355"/>
                    <a:pt x="6409" y="12177"/>
                    <a:pt x="6944" y="11821"/>
                  </a:cubicBezTo>
                  <a:cubicBezTo>
                    <a:pt x="8724" y="10575"/>
                    <a:pt x="9258" y="7014"/>
                    <a:pt x="8012" y="3809"/>
                  </a:cubicBezTo>
                  <a:cubicBezTo>
                    <a:pt x="7122" y="1495"/>
                    <a:pt x="5341" y="71"/>
                    <a:pt x="3739" y="71"/>
                  </a:cubicBezTo>
                  <a:cubicBezTo>
                    <a:pt x="3596" y="23"/>
                    <a:pt x="3453" y="1"/>
                    <a:pt x="3313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1257375" y="3246350"/>
              <a:ext cx="115750" cy="136375"/>
            </a:xfrm>
            <a:custGeom>
              <a:avLst/>
              <a:gdLst/>
              <a:ahLst/>
              <a:cxnLst/>
              <a:rect l="l" t="t" r="r" b="b"/>
              <a:pathLst>
                <a:path w="4630" h="5455" extrusionOk="0">
                  <a:moveTo>
                    <a:pt x="1705" y="0"/>
                  </a:moveTo>
                  <a:cubicBezTo>
                    <a:pt x="999" y="0"/>
                    <a:pt x="349" y="556"/>
                    <a:pt x="1" y="1716"/>
                  </a:cubicBezTo>
                  <a:cubicBezTo>
                    <a:pt x="1" y="1805"/>
                    <a:pt x="134" y="1849"/>
                    <a:pt x="268" y="1849"/>
                  </a:cubicBezTo>
                  <a:cubicBezTo>
                    <a:pt x="401" y="1849"/>
                    <a:pt x="535" y="1805"/>
                    <a:pt x="535" y="1716"/>
                  </a:cubicBezTo>
                  <a:cubicBezTo>
                    <a:pt x="713" y="1538"/>
                    <a:pt x="891" y="1181"/>
                    <a:pt x="1069" y="825"/>
                  </a:cubicBezTo>
                  <a:cubicBezTo>
                    <a:pt x="1187" y="588"/>
                    <a:pt x="1366" y="509"/>
                    <a:pt x="1557" y="509"/>
                  </a:cubicBezTo>
                  <a:cubicBezTo>
                    <a:pt x="1939" y="509"/>
                    <a:pt x="2374" y="825"/>
                    <a:pt x="2493" y="825"/>
                  </a:cubicBezTo>
                  <a:cubicBezTo>
                    <a:pt x="2849" y="1181"/>
                    <a:pt x="3205" y="1538"/>
                    <a:pt x="3383" y="1894"/>
                  </a:cubicBezTo>
                  <a:cubicBezTo>
                    <a:pt x="3739" y="3140"/>
                    <a:pt x="3917" y="4386"/>
                    <a:pt x="3561" y="5454"/>
                  </a:cubicBezTo>
                  <a:lnTo>
                    <a:pt x="3739" y="5454"/>
                  </a:lnTo>
                  <a:cubicBezTo>
                    <a:pt x="4630" y="3852"/>
                    <a:pt x="4273" y="1716"/>
                    <a:pt x="2849" y="469"/>
                  </a:cubicBezTo>
                  <a:cubicBezTo>
                    <a:pt x="2477" y="159"/>
                    <a:pt x="2083" y="0"/>
                    <a:pt x="1705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1261825" y="3253675"/>
              <a:ext cx="102400" cy="151225"/>
            </a:xfrm>
            <a:custGeom>
              <a:avLst/>
              <a:gdLst/>
              <a:ahLst/>
              <a:cxnLst/>
              <a:rect l="l" t="t" r="r" b="b"/>
              <a:pathLst>
                <a:path w="4096" h="6049" extrusionOk="0">
                  <a:moveTo>
                    <a:pt x="1502" y="1"/>
                  </a:moveTo>
                  <a:cubicBezTo>
                    <a:pt x="1293" y="1"/>
                    <a:pt x="1088" y="58"/>
                    <a:pt x="891" y="176"/>
                  </a:cubicBezTo>
                  <a:cubicBezTo>
                    <a:pt x="1" y="710"/>
                    <a:pt x="1" y="2491"/>
                    <a:pt x="535" y="4093"/>
                  </a:cubicBezTo>
                  <a:cubicBezTo>
                    <a:pt x="1089" y="5341"/>
                    <a:pt x="1860" y="6049"/>
                    <a:pt x="2594" y="6049"/>
                  </a:cubicBezTo>
                  <a:cubicBezTo>
                    <a:pt x="2803" y="6049"/>
                    <a:pt x="3008" y="5992"/>
                    <a:pt x="3205" y="5873"/>
                  </a:cubicBezTo>
                  <a:cubicBezTo>
                    <a:pt x="3917" y="5339"/>
                    <a:pt x="4095" y="3559"/>
                    <a:pt x="3561" y="1957"/>
                  </a:cubicBezTo>
                  <a:cubicBezTo>
                    <a:pt x="3007" y="709"/>
                    <a:pt x="2236" y="1"/>
                    <a:pt x="1502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1346400" y="3232475"/>
              <a:ext cx="84600" cy="217000"/>
            </a:xfrm>
            <a:custGeom>
              <a:avLst/>
              <a:gdLst/>
              <a:ahLst/>
              <a:cxnLst/>
              <a:rect l="l" t="t" r="r" b="b"/>
              <a:pathLst>
                <a:path w="3384" h="8680" extrusionOk="0">
                  <a:moveTo>
                    <a:pt x="112" y="1"/>
                  </a:moveTo>
                  <a:cubicBezTo>
                    <a:pt x="45" y="1"/>
                    <a:pt x="0" y="45"/>
                    <a:pt x="0" y="134"/>
                  </a:cubicBezTo>
                  <a:cubicBezTo>
                    <a:pt x="1069" y="2627"/>
                    <a:pt x="2315" y="5119"/>
                    <a:pt x="534" y="8680"/>
                  </a:cubicBezTo>
                  <a:lnTo>
                    <a:pt x="712" y="8680"/>
                  </a:lnTo>
                  <a:cubicBezTo>
                    <a:pt x="3383" y="5653"/>
                    <a:pt x="1425" y="2093"/>
                    <a:pt x="356" y="134"/>
                  </a:cubicBezTo>
                  <a:cubicBezTo>
                    <a:pt x="267" y="45"/>
                    <a:pt x="178" y="1"/>
                    <a:pt x="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1315250" y="3213550"/>
              <a:ext cx="22275" cy="10925"/>
            </a:xfrm>
            <a:custGeom>
              <a:avLst/>
              <a:gdLst/>
              <a:ahLst/>
              <a:cxnLst/>
              <a:rect l="l" t="t" r="r" b="b"/>
              <a:pathLst>
                <a:path w="891" h="437" extrusionOk="0">
                  <a:moveTo>
                    <a:pt x="712" y="1"/>
                  </a:moveTo>
                  <a:cubicBezTo>
                    <a:pt x="534" y="179"/>
                    <a:pt x="0" y="179"/>
                    <a:pt x="178" y="357"/>
                  </a:cubicBezTo>
                  <a:cubicBezTo>
                    <a:pt x="297" y="357"/>
                    <a:pt x="415" y="436"/>
                    <a:pt x="534" y="436"/>
                  </a:cubicBezTo>
                  <a:cubicBezTo>
                    <a:pt x="594" y="436"/>
                    <a:pt x="653" y="416"/>
                    <a:pt x="712" y="357"/>
                  </a:cubicBezTo>
                  <a:cubicBezTo>
                    <a:pt x="712" y="357"/>
                    <a:pt x="890" y="357"/>
                    <a:pt x="890" y="179"/>
                  </a:cubicBezTo>
                  <a:lnTo>
                    <a:pt x="7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603100" y="3110950"/>
              <a:ext cx="267075" cy="298725"/>
            </a:xfrm>
            <a:custGeom>
              <a:avLst/>
              <a:gdLst/>
              <a:ahLst/>
              <a:cxnLst/>
              <a:rect l="l" t="t" r="r" b="b"/>
              <a:pathLst>
                <a:path w="10683" h="11949" extrusionOk="0">
                  <a:moveTo>
                    <a:pt x="7403" y="0"/>
                  </a:moveTo>
                  <a:cubicBezTo>
                    <a:pt x="5138" y="0"/>
                    <a:pt x="2448" y="2269"/>
                    <a:pt x="1246" y="5529"/>
                  </a:cubicBezTo>
                  <a:cubicBezTo>
                    <a:pt x="0" y="8734"/>
                    <a:pt x="712" y="11582"/>
                    <a:pt x="3027" y="11939"/>
                  </a:cubicBezTo>
                  <a:cubicBezTo>
                    <a:pt x="3104" y="11945"/>
                    <a:pt x="3182" y="11948"/>
                    <a:pt x="3261" y="11948"/>
                  </a:cubicBezTo>
                  <a:cubicBezTo>
                    <a:pt x="5367" y="11948"/>
                    <a:pt x="8057" y="9680"/>
                    <a:pt x="9258" y="6419"/>
                  </a:cubicBezTo>
                  <a:cubicBezTo>
                    <a:pt x="10682" y="3215"/>
                    <a:pt x="9792" y="366"/>
                    <a:pt x="7656" y="10"/>
                  </a:cubicBezTo>
                  <a:cubicBezTo>
                    <a:pt x="7572" y="4"/>
                    <a:pt x="7488" y="0"/>
                    <a:pt x="7403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603100" y="3101500"/>
              <a:ext cx="262625" cy="316825"/>
            </a:xfrm>
            <a:custGeom>
              <a:avLst/>
              <a:gdLst/>
              <a:ahLst/>
              <a:cxnLst/>
              <a:rect l="l" t="t" r="r" b="b"/>
              <a:pathLst>
                <a:path w="10505" h="12673" extrusionOk="0">
                  <a:moveTo>
                    <a:pt x="7656" y="744"/>
                  </a:moveTo>
                  <a:cubicBezTo>
                    <a:pt x="8190" y="922"/>
                    <a:pt x="8724" y="1278"/>
                    <a:pt x="9080" y="1812"/>
                  </a:cubicBezTo>
                  <a:cubicBezTo>
                    <a:pt x="9792" y="3415"/>
                    <a:pt x="9614" y="5195"/>
                    <a:pt x="8902" y="6619"/>
                  </a:cubicBezTo>
                  <a:cubicBezTo>
                    <a:pt x="7736" y="9452"/>
                    <a:pt x="5478" y="11816"/>
                    <a:pt x="3442" y="11816"/>
                  </a:cubicBezTo>
                  <a:cubicBezTo>
                    <a:pt x="3302" y="11816"/>
                    <a:pt x="3164" y="11805"/>
                    <a:pt x="3027" y="11782"/>
                  </a:cubicBezTo>
                  <a:cubicBezTo>
                    <a:pt x="2315" y="11782"/>
                    <a:pt x="1780" y="11426"/>
                    <a:pt x="1424" y="10892"/>
                  </a:cubicBezTo>
                  <a:cubicBezTo>
                    <a:pt x="890" y="9290"/>
                    <a:pt x="890" y="7510"/>
                    <a:pt x="1602" y="6085"/>
                  </a:cubicBezTo>
                  <a:cubicBezTo>
                    <a:pt x="2849" y="3059"/>
                    <a:pt x="5341" y="744"/>
                    <a:pt x="7300" y="744"/>
                  </a:cubicBezTo>
                  <a:close/>
                  <a:moveTo>
                    <a:pt x="7052" y="0"/>
                  </a:moveTo>
                  <a:cubicBezTo>
                    <a:pt x="4805" y="0"/>
                    <a:pt x="2061" y="2550"/>
                    <a:pt x="890" y="5729"/>
                  </a:cubicBezTo>
                  <a:cubicBezTo>
                    <a:pt x="0" y="7510"/>
                    <a:pt x="0" y="9468"/>
                    <a:pt x="890" y="11248"/>
                  </a:cubicBezTo>
                  <a:cubicBezTo>
                    <a:pt x="1246" y="12139"/>
                    <a:pt x="2137" y="12673"/>
                    <a:pt x="2849" y="12673"/>
                  </a:cubicBezTo>
                  <a:lnTo>
                    <a:pt x="3383" y="12673"/>
                  </a:lnTo>
                  <a:cubicBezTo>
                    <a:pt x="5697" y="12673"/>
                    <a:pt x="8368" y="10180"/>
                    <a:pt x="9792" y="6975"/>
                  </a:cubicBezTo>
                  <a:cubicBezTo>
                    <a:pt x="10504" y="5195"/>
                    <a:pt x="10504" y="3237"/>
                    <a:pt x="9792" y="1456"/>
                  </a:cubicBezTo>
                  <a:cubicBezTo>
                    <a:pt x="9258" y="566"/>
                    <a:pt x="8368" y="32"/>
                    <a:pt x="7478" y="32"/>
                  </a:cubicBezTo>
                  <a:cubicBezTo>
                    <a:pt x="7338" y="11"/>
                    <a:pt x="7196" y="0"/>
                    <a:pt x="7052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701000" y="3168500"/>
              <a:ext cx="93500" cy="160800"/>
            </a:xfrm>
            <a:custGeom>
              <a:avLst/>
              <a:gdLst/>
              <a:ahLst/>
              <a:cxnLst/>
              <a:rect l="l" t="t" r="r" b="b"/>
              <a:pathLst>
                <a:path w="3740" h="6432" extrusionOk="0">
                  <a:moveTo>
                    <a:pt x="1897" y="1"/>
                  </a:moveTo>
                  <a:cubicBezTo>
                    <a:pt x="1396" y="1"/>
                    <a:pt x="810" y="178"/>
                    <a:pt x="179" y="557"/>
                  </a:cubicBezTo>
                  <a:cubicBezTo>
                    <a:pt x="1" y="557"/>
                    <a:pt x="535" y="913"/>
                    <a:pt x="891" y="913"/>
                  </a:cubicBezTo>
                  <a:cubicBezTo>
                    <a:pt x="1069" y="735"/>
                    <a:pt x="1425" y="557"/>
                    <a:pt x="1781" y="557"/>
                  </a:cubicBezTo>
                  <a:cubicBezTo>
                    <a:pt x="1892" y="513"/>
                    <a:pt x="1991" y="493"/>
                    <a:pt x="2081" y="493"/>
                  </a:cubicBezTo>
                  <a:cubicBezTo>
                    <a:pt x="2716" y="493"/>
                    <a:pt x="2872" y="1469"/>
                    <a:pt x="3028" y="1625"/>
                  </a:cubicBezTo>
                  <a:cubicBezTo>
                    <a:pt x="3028" y="2159"/>
                    <a:pt x="3028" y="2693"/>
                    <a:pt x="2849" y="3227"/>
                  </a:cubicBezTo>
                  <a:cubicBezTo>
                    <a:pt x="2315" y="4473"/>
                    <a:pt x="1603" y="5542"/>
                    <a:pt x="535" y="6254"/>
                  </a:cubicBezTo>
                  <a:cubicBezTo>
                    <a:pt x="535" y="6254"/>
                    <a:pt x="535" y="6432"/>
                    <a:pt x="535" y="6432"/>
                  </a:cubicBezTo>
                  <a:cubicBezTo>
                    <a:pt x="2493" y="5720"/>
                    <a:pt x="3740" y="3761"/>
                    <a:pt x="3562" y="1625"/>
                  </a:cubicBezTo>
                  <a:cubicBezTo>
                    <a:pt x="3447" y="590"/>
                    <a:pt x="2812" y="1"/>
                    <a:pt x="1897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656500" y="3173500"/>
              <a:ext cx="133550" cy="156225"/>
            </a:xfrm>
            <a:custGeom>
              <a:avLst/>
              <a:gdLst/>
              <a:ahLst/>
              <a:cxnLst/>
              <a:rect l="l" t="t" r="r" b="b"/>
              <a:pathLst>
                <a:path w="5342" h="6249" extrusionOk="0">
                  <a:moveTo>
                    <a:pt x="3917" y="1"/>
                  </a:moveTo>
                  <a:cubicBezTo>
                    <a:pt x="2849" y="1"/>
                    <a:pt x="1425" y="1247"/>
                    <a:pt x="713" y="3027"/>
                  </a:cubicBezTo>
                  <a:cubicBezTo>
                    <a:pt x="1" y="4630"/>
                    <a:pt x="357" y="6232"/>
                    <a:pt x="1425" y="6232"/>
                  </a:cubicBezTo>
                  <a:cubicBezTo>
                    <a:pt x="1493" y="6243"/>
                    <a:pt x="1563" y="6249"/>
                    <a:pt x="1633" y="6249"/>
                  </a:cubicBezTo>
                  <a:cubicBezTo>
                    <a:pt x="2672" y="6249"/>
                    <a:pt x="3963" y="5050"/>
                    <a:pt x="4629" y="3383"/>
                  </a:cubicBezTo>
                  <a:cubicBezTo>
                    <a:pt x="5342" y="1603"/>
                    <a:pt x="4986" y="1"/>
                    <a:pt x="3917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674300" y="3202675"/>
              <a:ext cx="155800" cy="184500"/>
            </a:xfrm>
            <a:custGeom>
              <a:avLst/>
              <a:gdLst/>
              <a:ahLst/>
              <a:cxnLst/>
              <a:rect l="l" t="t" r="r" b="b"/>
              <a:pathLst>
                <a:path w="6232" h="7380" extrusionOk="0">
                  <a:moveTo>
                    <a:pt x="5968" y="1"/>
                  </a:moveTo>
                  <a:cubicBezTo>
                    <a:pt x="5915" y="1"/>
                    <a:pt x="5876" y="21"/>
                    <a:pt x="5876" y="80"/>
                  </a:cubicBezTo>
                  <a:cubicBezTo>
                    <a:pt x="4808" y="2750"/>
                    <a:pt x="3917" y="5777"/>
                    <a:pt x="1" y="7201"/>
                  </a:cubicBezTo>
                  <a:cubicBezTo>
                    <a:pt x="1" y="7201"/>
                    <a:pt x="1" y="7379"/>
                    <a:pt x="179" y="7379"/>
                  </a:cubicBezTo>
                  <a:cubicBezTo>
                    <a:pt x="4630" y="6845"/>
                    <a:pt x="5698" y="2750"/>
                    <a:pt x="6232" y="80"/>
                  </a:cubicBezTo>
                  <a:cubicBezTo>
                    <a:pt x="6232" y="80"/>
                    <a:pt x="6074" y="1"/>
                    <a:pt x="59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812275" y="3169700"/>
              <a:ext cx="13375" cy="19150"/>
            </a:xfrm>
            <a:custGeom>
              <a:avLst/>
              <a:gdLst/>
              <a:ahLst/>
              <a:cxnLst/>
              <a:rect l="l" t="t" r="r" b="b"/>
              <a:pathLst>
                <a:path w="535" h="766" extrusionOk="0">
                  <a:moveTo>
                    <a:pt x="88" y="0"/>
                  </a:moveTo>
                  <a:cubicBezTo>
                    <a:pt x="35" y="0"/>
                    <a:pt x="1" y="42"/>
                    <a:pt x="1" y="153"/>
                  </a:cubicBezTo>
                  <a:lnTo>
                    <a:pt x="1" y="331"/>
                  </a:lnTo>
                  <a:cubicBezTo>
                    <a:pt x="1" y="331"/>
                    <a:pt x="1" y="509"/>
                    <a:pt x="179" y="687"/>
                  </a:cubicBezTo>
                  <a:cubicBezTo>
                    <a:pt x="179" y="687"/>
                    <a:pt x="337" y="766"/>
                    <a:pt x="443" y="766"/>
                  </a:cubicBezTo>
                  <a:cubicBezTo>
                    <a:pt x="495" y="766"/>
                    <a:pt x="535" y="746"/>
                    <a:pt x="535" y="687"/>
                  </a:cubicBezTo>
                  <a:cubicBezTo>
                    <a:pt x="535" y="509"/>
                    <a:pt x="535" y="509"/>
                    <a:pt x="535" y="331"/>
                  </a:cubicBezTo>
                  <a:cubicBezTo>
                    <a:pt x="412" y="208"/>
                    <a:pt x="205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5276575" y="2267425"/>
              <a:ext cx="293775" cy="254375"/>
            </a:xfrm>
            <a:custGeom>
              <a:avLst/>
              <a:gdLst/>
              <a:ahLst/>
              <a:cxnLst/>
              <a:rect l="l" t="t" r="r" b="b"/>
              <a:pathLst>
                <a:path w="11751" h="10175" extrusionOk="0">
                  <a:moveTo>
                    <a:pt x="8379" y="0"/>
                  </a:moveTo>
                  <a:cubicBezTo>
                    <a:pt x="6279" y="0"/>
                    <a:pt x="3510" y="1536"/>
                    <a:pt x="1959" y="4019"/>
                  </a:cubicBezTo>
                  <a:cubicBezTo>
                    <a:pt x="0" y="6690"/>
                    <a:pt x="356" y="9360"/>
                    <a:pt x="2493" y="10072"/>
                  </a:cubicBezTo>
                  <a:cubicBezTo>
                    <a:pt x="2767" y="10141"/>
                    <a:pt x="3062" y="10174"/>
                    <a:pt x="3372" y="10174"/>
                  </a:cubicBezTo>
                  <a:cubicBezTo>
                    <a:pt x="5472" y="10174"/>
                    <a:pt x="8241" y="8638"/>
                    <a:pt x="9792" y="6155"/>
                  </a:cubicBezTo>
                  <a:cubicBezTo>
                    <a:pt x="11751" y="3485"/>
                    <a:pt x="11573" y="814"/>
                    <a:pt x="9258" y="102"/>
                  </a:cubicBezTo>
                  <a:cubicBezTo>
                    <a:pt x="8984" y="34"/>
                    <a:pt x="8689" y="0"/>
                    <a:pt x="8379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5276575" y="2261075"/>
              <a:ext cx="293775" cy="271525"/>
            </a:xfrm>
            <a:custGeom>
              <a:avLst/>
              <a:gdLst/>
              <a:ahLst/>
              <a:cxnLst/>
              <a:rect l="l" t="t" r="r" b="b"/>
              <a:pathLst>
                <a:path w="11751" h="10861" extrusionOk="0">
                  <a:moveTo>
                    <a:pt x="8368" y="712"/>
                  </a:moveTo>
                  <a:cubicBezTo>
                    <a:pt x="8546" y="712"/>
                    <a:pt x="8902" y="712"/>
                    <a:pt x="9258" y="890"/>
                  </a:cubicBezTo>
                  <a:cubicBezTo>
                    <a:pt x="9792" y="1068"/>
                    <a:pt x="10326" y="1424"/>
                    <a:pt x="10505" y="2137"/>
                  </a:cubicBezTo>
                  <a:cubicBezTo>
                    <a:pt x="10861" y="3561"/>
                    <a:pt x="10505" y="5163"/>
                    <a:pt x="9614" y="6231"/>
                  </a:cubicBezTo>
                  <a:cubicBezTo>
                    <a:pt x="8190" y="8368"/>
                    <a:pt x="6054" y="9792"/>
                    <a:pt x="3561" y="10148"/>
                  </a:cubicBezTo>
                  <a:cubicBezTo>
                    <a:pt x="3205" y="10148"/>
                    <a:pt x="2849" y="10148"/>
                    <a:pt x="2671" y="9970"/>
                  </a:cubicBezTo>
                  <a:cubicBezTo>
                    <a:pt x="1959" y="9792"/>
                    <a:pt x="1425" y="9436"/>
                    <a:pt x="1247" y="8724"/>
                  </a:cubicBezTo>
                  <a:cubicBezTo>
                    <a:pt x="891" y="7300"/>
                    <a:pt x="1247" y="5697"/>
                    <a:pt x="2315" y="4451"/>
                  </a:cubicBezTo>
                  <a:cubicBezTo>
                    <a:pt x="3561" y="2315"/>
                    <a:pt x="5876" y="1068"/>
                    <a:pt x="8368" y="712"/>
                  </a:cubicBezTo>
                  <a:close/>
                  <a:moveTo>
                    <a:pt x="8190" y="0"/>
                  </a:moveTo>
                  <a:cubicBezTo>
                    <a:pt x="5519" y="178"/>
                    <a:pt x="3027" y="1780"/>
                    <a:pt x="1603" y="4095"/>
                  </a:cubicBezTo>
                  <a:cubicBezTo>
                    <a:pt x="534" y="5519"/>
                    <a:pt x="0" y="7300"/>
                    <a:pt x="534" y="9080"/>
                  </a:cubicBezTo>
                  <a:cubicBezTo>
                    <a:pt x="712" y="9792"/>
                    <a:pt x="1425" y="10504"/>
                    <a:pt x="2493" y="10682"/>
                  </a:cubicBezTo>
                  <a:cubicBezTo>
                    <a:pt x="2671" y="10860"/>
                    <a:pt x="3027" y="10860"/>
                    <a:pt x="3561" y="10860"/>
                  </a:cubicBezTo>
                  <a:cubicBezTo>
                    <a:pt x="6232" y="10682"/>
                    <a:pt x="8724" y="9080"/>
                    <a:pt x="10148" y="6765"/>
                  </a:cubicBezTo>
                  <a:cubicBezTo>
                    <a:pt x="11217" y="5341"/>
                    <a:pt x="11751" y="3561"/>
                    <a:pt x="11217" y="1780"/>
                  </a:cubicBezTo>
                  <a:cubicBezTo>
                    <a:pt x="11039" y="890"/>
                    <a:pt x="10148" y="356"/>
                    <a:pt x="9258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5387850" y="2311300"/>
              <a:ext cx="102400" cy="143150"/>
            </a:xfrm>
            <a:custGeom>
              <a:avLst/>
              <a:gdLst/>
              <a:ahLst/>
              <a:cxnLst/>
              <a:rect l="l" t="t" r="r" b="b"/>
              <a:pathLst>
                <a:path w="4096" h="5726" extrusionOk="0">
                  <a:moveTo>
                    <a:pt x="2382" y="0"/>
                  </a:moveTo>
                  <a:cubicBezTo>
                    <a:pt x="1951" y="0"/>
                    <a:pt x="1450" y="102"/>
                    <a:pt x="890" y="306"/>
                  </a:cubicBezTo>
                  <a:cubicBezTo>
                    <a:pt x="712" y="306"/>
                    <a:pt x="1068" y="840"/>
                    <a:pt x="1425" y="840"/>
                  </a:cubicBezTo>
                  <a:cubicBezTo>
                    <a:pt x="1781" y="662"/>
                    <a:pt x="2137" y="662"/>
                    <a:pt x="2493" y="662"/>
                  </a:cubicBezTo>
                  <a:cubicBezTo>
                    <a:pt x="3383" y="662"/>
                    <a:pt x="3383" y="1552"/>
                    <a:pt x="3383" y="1908"/>
                  </a:cubicBezTo>
                  <a:cubicBezTo>
                    <a:pt x="3383" y="2442"/>
                    <a:pt x="3205" y="2798"/>
                    <a:pt x="3027" y="3332"/>
                  </a:cubicBezTo>
                  <a:cubicBezTo>
                    <a:pt x="2315" y="4400"/>
                    <a:pt x="1247" y="5113"/>
                    <a:pt x="0" y="5647"/>
                  </a:cubicBezTo>
                  <a:cubicBezTo>
                    <a:pt x="0" y="5647"/>
                    <a:pt x="0" y="5726"/>
                    <a:pt x="53" y="5726"/>
                  </a:cubicBezTo>
                  <a:cubicBezTo>
                    <a:pt x="79" y="5726"/>
                    <a:pt x="119" y="5706"/>
                    <a:pt x="178" y="5647"/>
                  </a:cubicBezTo>
                  <a:cubicBezTo>
                    <a:pt x="2671" y="4935"/>
                    <a:pt x="3917" y="3688"/>
                    <a:pt x="4095" y="1908"/>
                  </a:cubicBezTo>
                  <a:cubicBezTo>
                    <a:pt x="4095" y="636"/>
                    <a:pt x="3459" y="0"/>
                    <a:pt x="2382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5343325" y="2322800"/>
              <a:ext cx="142475" cy="129675"/>
            </a:xfrm>
            <a:custGeom>
              <a:avLst/>
              <a:gdLst/>
              <a:ahLst/>
              <a:cxnLst/>
              <a:rect l="l" t="t" r="r" b="b"/>
              <a:pathLst>
                <a:path w="5699" h="5187" extrusionOk="0">
                  <a:moveTo>
                    <a:pt x="4222" y="1"/>
                  </a:moveTo>
                  <a:cubicBezTo>
                    <a:pt x="2788" y="1"/>
                    <a:pt x="1542" y="843"/>
                    <a:pt x="891" y="1982"/>
                  </a:cubicBezTo>
                  <a:cubicBezTo>
                    <a:pt x="1" y="3406"/>
                    <a:pt x="1" y="4831"/>
                    <a:pt x="1069" y="5187"/>
                  </a:cubicBezTo>
                  <a:cubicBezTo>
                    <a:pt x="2493" y="5187"/>
                    <a:pt x="3918" y="4475"/>
                    <a:pt x="4808" y="3050"/>
                  </a:cubicBezTo>
                  <a:cubicBezTo>
                    <a:pt x="5698" y="1626"/>
                    <a:pt x="5698" y="202"/>
                    <a:pt x="4630" y="24"/>
                  </a:cubicBezTo>
                  <a:cubicBezTo>
                    <a:pt x="4492" y="8"/>
                    <a:pt x="4356" y="1"/>
                    <a:pt x="4222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5338875" y="2358300"/>
              <a:ext cx="186975" cy="147600"/>
            </a:xfrm>
            <a:custGeom>
              <a:avLst/>
              <a:gdLst/>
              <a:ahLst/>
              <a:cxnLst/>
              <a:rect l="l" t="t" r="r" b="b"/>
              <a:pathLst>
                <a:path w="7479" h="5904" extrusionOk="0">
                  <a:moveTo>
                    <a:pt x="7369" y="0"/>
                  </a:moveTo>
                  <a:cubicBezTo>
                    <a:pt x="7332" y="0"/>
                    <a:pt x="7300" y="55"/>
                    <a:pt x="7300" y="206"/>
                  </a:cubicBezTo>
                  <a:cubicBezTo>
                    <a:pt x="5876" y="3055"/>
                    <a:pt x="3206" y="5013"/>
                    <a:pt x="1" y="5547"/>
                  </a:cubicBezTo>
                  <a:cubicBezTo>
                    <a:pt x="1" y="5547"/>
                    <a:pt x="1" y="5903"/>
                    <a:pt x="179" y="5903"/>
                  </a:cubicBezTo>
                  <a:cubicBezTo>
                    <a:pt x="3562" y="5903"/>
                    <a:pt x="6588" y="3589"/>
                    <a:pt x="7478" y="206"/>
                  </a:cubicBezTo>
                  <a:cubicBezTo>
                    <a:pt x="7478" y="103"/>
                    <a:pt x="7419" y="0"/>
                    <a:pt x="7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5512475" y="2328475"/>
              <a:ext cx="13375" cy="19150"/>
            </a:xfrm>
            <a:custGeom>
              <a:avLst/>
              <a:gdLst/>
              <a:ahLst/>
              <a:cxnLst/>
              <a:rect l="l" t="t" r="r" b="b"/>
              <a:pathLst>
                <a:path w="535" h="766" extrusionOk="0">
                  <a:moveTo>
                    <a:pt x="123" y="0"/>
                  </a:moveTo>
                  <a:cubicBezTo>
                    <a:pt x="52" y="0"/>
                    <a:pt x="0" y="42"/>
                    <a:pt x="0" y="153"/>
                  </a:cubicBezTo>
                  <a:cubicBezTo>
                    <a:pt x="0" y="331"/>
                    <a:pt x="0" y="509"/>
                    <a:pt x="178" y="687"/>
                  </a:cubicBezTo>
                  <a:cubicBezTo>
                    <a:pt x="297" y="687"/>
                    <a:pt x="416" y="766"/>
                    <a:pt x="482" y="766"/>
                  </a:cubicBezTo>
                  <a:cubicBezTo>
                    <a:pt x="515" y="766"/>
                    <a:pt x="534" y="746"/>
                    <a:pt x="534" y="687"/>
                  </a:cubicBezTo>
                  <a:cubicBezTo>
                    <a:pt x="534" y="509"/>
                    <a:pt x="534" y="509"/>
                    <a:pt x="534" y="331"/>
                  </a:cubicBezTo>
                  <a:cubicBezTo>
                    <a:pt x="534" y="208"/>
                    <a:pt x="280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5864100" y="1784825"/>
              <a:ext cx="369450" cy="178050"/>
            </a:xfrm>
            <a:custGeom>
              <a:avLst/>
              <a:gdLst/>
              <a:ahLst/>
              <a:cxnLst/>
              <a:rect l="l" t="t" r="r" b="b"/>
              <a:pathLst>
                <a:path w="14778" h="7122" extrusionOk="0">
                  <a:moveTo>
                    <a:pt x="9258" y="0"/>
                  </a:moveTo>
                  <a:cubicBezTo>
                    <a:pt x="7656" y="0"/>
                    <a:pt x="5875" y="356"/>
                    <a:pt x="4273" y="1068"/>
                  </a:cubicBezTo>
                  <a:cubicBezTo>
                    <a:pt x="1068" y="2493"/>
                    <a:pt x="0" y="4629"/>
                    <a:pt x="1603" y="6053"/>
                  </a:cubicBezTo>
                  <a:cubicBezTo>
                    <a:pt x="2493" y="6766"/>
                    <a:pt x="3917" y="7122"/>
                    <a:pt x="5519" y="7122"/>
                  </a:cubicBezTo>
                  <a:cubicBezTo>
                    <a:pt x="7122" y="7122"/>
                    <a:pt x="8902" y="6766"/>
                    <a:pt x="10504" y="6053"/>
                  </a:cubicBezTo>
                  <a:cubicBezTo>
                    <a:pt x="13531" y="4629"/>
                    <a:pt x="14777" y="2493"/>
                    <a:pt x="13175" y="1068"/>
                  </a:cubicBezTo>
                  <a:cubicBezTo>
                    <a:pt x="12285" y="356"/>
                    <a:pt x="10861" y="0"/>
                    <a:pt x="9258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5873000" y="1775050"/>
              <a:ext cx="351650" cy="197850"/>
            </a:xfrm>
            <a:custGeom>
              <a:avLst/>
              <a:gdLst/>
              <a:ahLst/>
              <a:cxnLst/>
              <a:rect l="l" t="t" r="r" b="b"/>
              <a:pathLst>
                <a:path w="14066" h="7914" extrusionOk="0">
                  <a:moveTo>
                    <a:pt x="8902" y="747"/>
                  </a:moveTo>
                  <a:cubicBezTo>
                    <a:pt x="10148" y="747"/>
                    <a:pt x="11395" y="1103"/>
                    <a:pt x="12463" y="1637"/>
                  </a:cubicBezTo>
                  <a:cubicBezTo>
                    <a:pt x="12997" y="1993"/>
                    <a:pt x="13175" y="2528"/>
                    <a:pt x="13175" y="3062"/>
                  </a:cubicBezTo>
                  <a:cubicBezTo>
                    <a:pt x="12997" y="4130"/>
                    <a:pt x="11751" y="5376"/>
                    <a:pt x="9970" y="6088"/>
                  </a:cubicBezTo>
                  <a:cubicBezTo>
                    <a:pt x="8368" y="6800"/>
                    <a:pt x="6766" y="7157"/>
                    <a:pt x="5163" y="7157"/>
                  </a:cubicBezTo>
                  <a:cubicBezTo>
                    <a:pt x="4919" y="7187"/>
                    <a:pt x="4680" y="7202"/>
                    <a:pt x="4446" y="7202"/>
                  </a:cubicBezTo>
                  <a:cubicBezTo>
                    <a:pt x="3317" y="7202"/>
                    <a:pt x="2310" y="6856"/>
                    <a:pt x="1425" y="6266"/>
                  </a:cubicBezTo>
                  <a:cubicBezTo>
                    <a:pt x="1069" y="5910"/>
                    <a:pt x="891" y="5376"/>
                    <a:pt x="891" y="4842"/>
                  </a:cubicBezTo>
                  <a:cubicBezTo>
                    <a:pt x="1069" y="3774"/>
                    <a:pt x="2315" y="2528"/>
                    <a:pt x="4095" y="1815"/>
                  </a:cubicBezTo>
                  <a:cubicBezTo>
                    <a:pt x="5698" y="1103"/>
                    <a:pt x="7300" y="747"/>
                    <a:pt x="8902" y="747"/>
                  </a:cubicBezTo>
                  <a:close/>
                  <a:moveTo>
                    <a:pt x="9464" y="1"/>
                  </a:moveTo>
                  <a:cubicBezTo>
                    <a:pt x="9277" y="1"/>
                    <a:pt x="9089" y="12"/>
                    <a:pt x="8902" y="35"/>
                  </a:cubicBezTo>
                  <a:cubicBezTo>
                    <a:pt x="7122" y="35"/>
                    <a:pt x="5341" y="391"/>
                    <a:pt x="3739" y="1103"/>
                  </a:cubicBezTo>
                  <a:cubicBezTo>
                    <a:pt x="1781" y="1993"/>
                    <a:pt x="356" y="3418"/>
                    <a:pt x="178" y="4664"/>
                  </a:cubicBezTo>
                  <a:cubicBezTo>
                    <a:pt x="0" y="5554"/>
                    <a:pt x="356" y="6266"/>
                    <a:pt x="1069" y="6800"/>
                  </a:cubicBezTo>
                  <a:cubicBezTo>
                    <a:pt x="1959" y="7542"/>
                    <a:pt x="3096" y="7913"/>
                    <a:pt x="4378" y="7913"/>
                  </a:cubicBezTo>
                  <a:cubicBezTo>
                    <a:pt x="4634" y="7913"/>
                    <a:pt x="4896" y="7898"/>
                    <a:pt x="5163" y="7869"/>
                  </a:cubicBezTo>
                  <a:cubicBezTo>
                    <a:pt x="6944" y="7869"/>
                    <a:pt x="8546" y="7513"/>
                    <a:pt x="10148" y="6800"/>
                  </a:cubicBezTo>
                  <a:cubicBezTo>
                    <a:pt x="12285" y="5910"/>
                    <a:pt x="13709" y="4486"/>
                    <a:pt x="13887" y="3240"/>
                  </a:cubicBezTo>
                  <a:cubicBezTo>
                    <a:pt x="14065" y="2350"/>
                    <a:pt x="13709" y="1637"/>
                    <a:pt x="12997" y="1103"/>
                  </a:cubicBezTo>
                  <a:cubicBezTo>
                    <a:pt x="11915" y="485"/>
                    <a:pt x="10698" y="1"/>
                    <a:pt x="9464" y="1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5988725" y="1807075"/>
              <a:ext cx="160250" cy="105800"/>
            </a:xfrm>
            <a:custGeom>
              <a:avLst/>
              <a:gdLst/>
              <a:ahLst/>
              <a:cxnLst/>
              <a:rect l="l" t="t" r="r" b="b"/>
              <a:pathLst>
                <a:path w="6410" h="4232" extrusionOk="0">
                  <a:moveTo>
                    <a:pt x="3561" y="0"/>
                  </a:moveTo>
                  <a:cubicBezTo>
                    <a:pt x="3205" y="0"/>
                    <a:pt x="3561" y="534"/>
                    <a:pt x="3739" y="534"/>
                  </a:cubicBezTo>
                  <a:cubicBezTo>
                    <a:pt x="4095" y="712"/>
                    <a:pt x="4451" y="712"/>
                    <a:pt x="4807" y="891"/>
                  </a:cubicBezTo>
                  <a:cubicBezTo>
                    <a:pt x="5698" y="1247"/>
                    <a:pt x="5163" y="1959"/>
                    <a:pt x="4985" y="2315"/>
                  </a:cubicBezTo>
                  <a:cubicBezTo>
                    <a:pt x="4629" y="2671"/>
                    <a:pt x="4273" y="3027"/>
                    <a:pt x="3917" y="3205"/>
                  </a:cubicBezTo>
                  <a:cubicBezTo>
                    <a:pt x="2671" y="3739"/>
                    <a:pt x="1247" y="3917"/>
                    <a:pt x="0" y="3917"/>
                  </a:cubicBezTo>
                  <a:cubicBezTo>
                    <a:pt x="585" y="4130"/>
                    <a:pt x="1185" y="4231"/>
                    <a:pt x="1778" y="4231"/>
                  </a:cubicBezTo>
                  <a:cubicBezTo>
                    <a:pt x="3170" y="4231"/>
                    <a:pt x="4520" y="3670"/>
                    <a:pt x="5519" y="2671"/>
                  </a:cubicBezTo>
                  <a:cubicBezTo>
                    <a:pt x="6410" y="1425"/>
                    <a:pt x="5698" y="356"/>
                    <a:pt x="3561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5948650" y="1815975"/>
              <a:ext cx="191425" cy="89050"/>
            </a:xfrm>
            <a:custGeom>
              <a:avLst/>
              <a:gdLst/>
              <a:ahLst/>
              <a:cxnLst/>
              <a:rect l="l" t="t" r="r" b="b"/>
              <a:pathLst>
                <a:path w="7657" h="3562" extrusionOk="0">
                  <a:moveTo>
                    <a:pt x="4541" y="0"/>
                  </a:moveTo>
                  <a:cubicBezTo>
                    <a:pt x="3784" y="0"/>
                    <a:pt x="3028" y="178"/>
                    <a:pt x="2315" y="535"/>
                  </a:cubicBezTo>
                  <a:cubicBezTo>
                    <a:pt x="891" y="1247"/>
                    <a:pt x="1" y="2493"/>
                    <a:pt x="891" y="3027"/>
                  </a:cubicBezTo>
                  <a:cubicBezTo>
                    <a:pt x="1514" y="3383"/>
                    <a:pt x="2271" y="3561"/>
                    <a:pt x="3050" y="3561"/>
                  </a:cubicBezTo>
                  <a:cubicBezTo>
                    <a:pt x="3829" y="3561"/>
                    <a:pt x="4630" y="3383"/>
                    <a:pt x="5342" y="3027"/>
                  </a:cubicBezTo>
                  <a:cubicBezTo>
                    <a:pt x="6766" y="2315"/>
                    <a:pt x="7657" y="1247"/>
                    <a:pt x="6766" y="535"/>
                  </a:cubicBezTo>
                  <a:cubicBezTo>
                    <a:pt x="6054" y="178"/>
                    <a:pt x="5298" y="0"/>
                    <a:pt x="4541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5913050" y="1885350"/>
              <a:ext cx="248900" cy="61550"/>
            </a:xfrm>
            <a:custGeom>
              <a:avLst/>
              <a:gdLst/>
              <a:ahLst/>
              <a:cxnLst/>
              <a:rect l="l" t="t" r="r" b="b"/>
              <a:pathLst>
                <a:path w="9956" h="2462" extrusionOk="0">
                  <a:moveTo>
                    <a:pt x="9840" y="0"/>
                  </a:moveTo>
                  <a:cubicBezTo>
                    <a:pt x="9793" y="0"/>
                    <a:pt x="9719" y="22"/>
                    <a:pt x="9615" y="74"/>
                  </a:cubicBezTo>
                  <a:cubicBezTo>
                    <a:pt x="7759" y="1234"/>
                    <a:pt x="5676" y="1789"/>
                    <a:pt x="3514" y="1789"/>
                  </a:cubicBezTo>
                  <a:cubicBezTo>
                    <a:pt x="2358" y="1789"/>
                    <a:pt x="1179" y="1630"/>
                    <a:pt x="1" y="1320"/>
                  </a:cubicBezTo>
                  <a:cubicBezTo>
                    <a:pt x="1" y="1320"/>
                    <a:pt x="1" y="1498"/>
                    <a:pt x="1" y="1676"/>
                  </a:cubicBezTo>
                  <a:cubicBezTo>
                    <a:pt x="1186" y="2203"/>
                    <a:pt x="2444" y="2462"/>
                    <a:pt x="3704" y="2462"/>
                  </a:cubicBezTo>
                  <a:cubicBezTo>
                    <a:pt x="5849" y="2462"/>
                    <a:pt x="7998" y="1710"/>
                    <a:pt x="9793" y="252"/>
                  </a:cubicBezTo>
                  <a:cubicBezTo>
                    <a:pt x="9919" y="126"/>
                    <a:pt x="9955" y="0"/>
                    <a:pt x="9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6166750" y="1859575"/>
              <a:ext cx="13375" cy="16125"/>
            </a:xfrm>
            <a:custGeom>
              <a:avLst/>
              <a:gdLst/>
              <a:ahLst/>
              <a:cxnLst/>
              <a:rect l="l" t="t" r="r" b="b"/>
              <a:pathLst>
                <a:path w="535" h="645" extrusionOk="0">
                  <a:moveTo>
                    <a:pt x="86" y="0"/>
                  </a:moveTo>
                  <a:cubicBezTo>
                    <a:pt x="55" y="0"/>
                    <a:pt x="26" y="11"/>
                    <a:pt x="1" y="37"/>
                  </a:cubicBezTo>
                  <a:cubicBezTo>
                    <a:pt x="1" y="37"/>
                    <a:pt x="1" y="215"/>
                    <a:pt x="1" y="393"/>
                  </a:cubicBezTo>
                  <a:cubicBezTo>
                    <a:pt x="1" y="519"/>
                    <a:pt x="90" y="645"/>
                    <a:pt x="205" y="645"/>
                  </a:cubicBezTo>
                  <a:cubicBezTo>
                    <a:pt x="253" y="645"/>
                    <a:pt x="305" y="623"/>
                    <a:pt x="357" y="571"/>
                  </a:cubicBezTo>
                  <a:lnTo>
                    <a:pt x="535" y="393"/>
                  </a:lnTo>
                  <a:cubicBezTo>
                    <a:pt x="535" y="393"/>
                    <a:pt x="273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5441250" y="1646850"/>
              <a:ext cx="258175" cy="258175"/>
            </a:xfrm>
            <a:custGeom>
              <a:avLst/>
              <a:gdLst/>
              <a:ahLst/>
              <a:cxnLst/>
              <a:rect l="l" t="t" r="r" b="b"/>
              <a:pathLst>
                <a:path w="10327" h="10327" extrusionOk="0">
                  <a:moveTo>
                    <a:pt x="7656" y="0"/>
                  </a:moveTo>
                  <a:cubicBezTo>
                    <a:pt x="4808" y="712"/>
                    <a:pt x="2493" y="2671"/>
                    <a:pt x="1247" y="5341"/>
                  </a:cubicBezTo>
                  <a:cubicBezTo>
                    <a:pt x="1" y="8012"/>
                    <a:pt x="535" y="10326"/>
                    <a:pt x="2671" y="10326"/>
                  </a:cubicBezTo>
                  <a:cubicBezTo>
                    <a:pt x="5520" y="9614"/>
                    <a:pt x="7834" y="7656"/>
                    <a:pt x="9081" y="4985"/>
                  </a:cubicBezTo>
                  <a:cubicBezTo>
                    <a:pt x="10327" y="2314"/>
                    <a:pt x="9793" y="0"/>
                    <a:pt x="7656" y="0"/>
                  </a:cubicBezTo>
                  <a:close/>
                </a:path>
              </a:pathLst>
            </a:custGeom>
            <a:solidFill>
              <a:srgbClr val="E40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5441250" y="1641525"/>
              <a:ext cx="253725" cy="272400"/>
            </a:xfrm>
            <a:custGeom>
              <a:avLst/>
              <a:gdLst/>
              <a:ahLst/>
              <a:cxnLst/>
              <a:rect l="l" t="t" r="r" b="b"/>
              <a:pathLst>
                <a:path w="10149" h="10896" extrusionOk="0">
                  <a:moveTo>
                    <a:pt x="7834" y="569"/>
                  </a:moveTo>
                  <a:cubicBezTo>
                    <a:pt x="8190" y="569"/>
                    <a:pt x="8725" y="747"/>
                    <a:pt x="9081" y="1281"/>
                  </a:cubicBezTo>
                  <a:cubicBezTo>
                    <a:pt x="9437" y="2527"/>
                    <a:pt x="9437" y="3952"/>
                    <a:pt x="8725" y="5020"/>
                  </a:cubicBezTo>
                  <a:cubicBezTo>
                    <a:pt x="7656" y="7691"/>
                    <a:pt x="5342" y="9471"/>
                    <a:pt x="2671" y="10183"/>
                  </a:cubicBezTo>
                  <a:cubicBezTo>
                    <a:pt x="2137" y="10183"/>
                    <a:pt x="1603" y="10005"/>
                    <a:pt x="1247" y="9471"/>
                  </a:cubicBezTo>
                  <a:cubicBezTo>
                    <a:pt x="891" y="8225"/>
                    <a:pt x="891" y="6800"/>
                    <a:pt x="1781" y="5732"/>
                  </a:cubicBezTo>
                  <a:cubicBezTo>
                    <a:pt x="2849" y="3062"/>
                    <a:pt x="4986" y="1281"/>
                    <a:pt x="7834" y="569"/>
                  </a:cubicBezTo>
                  <a:close/>
                  <a:moveTo>
                    <a:pt x="7942" y="0"/>
                  </a:moveTo>
                  <a:cubicBezTo>
                    <a:pt x="7847" y="0"/>
                    <a:pt x="7752" y="11"/>
                    <a:pt x="7656" y="35"/>
                  </a:cubicBezTo>
                  <a:cubicBezTo>
                    <a:pt x="4630" y="569"/>
                    <a:pt x="2137" y="2706"/>
                    <a:pt x="1069" y="5554"/>
                  </a:cubicBezTo>
                  <a:cubicBezTo>
                    <a:pt x="179" y="6800"/>
                    <a:pt x="1" y="8403"/>
                    <a:pt x="535" y="10005"/>
                  </a:cubicBezTo>
                  <a:cubicBezTo>
                    <a:pt x="1069" y="10539"/>
                    <a:pt x="1781" y="10895"/>
                    <a:pt x="2493" y="10895"/>
                  </a:cubicBezTo>
                  <a:cubicBezTo>
                    <a:pt x="5520" y="10361"/>
                    <a:pt x="8012" y="8225"/>
                    <a:pt x="9259" y="5376"/>
                  </a:cubicBezTo>
                  <a:cubicBezTo>
                    <a:pt x="9971" y="4130"/>
                    <a:pt x="10149" y="2349"/>
                    <a:pt x="9615" y="925"/>
                  </a:cubicBezTo>
                  <a:cubicBezTo>
                    <a:pt x="9152" y="463"/>
                    <a:pt x="8556" y="0"/>
                    <a:pt x="7942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5539175" y="1695000"/>
              <a:ext cx="89050" cy="138800"/>
            </a:xfrm>
            <a:custGeom>
              <a:avLst/>
              <a:gdLst/>
              <a:ahLst/>
              <a:cxnLst/>
              <a:rect l="l" t="t" r="r" b="b"/>
              <a:pathLst>
                <a:path w="3562" h="5552" extrusionOk="0">
                  <a:moveTo>
                    <a:pt x="2237" y="0"/>
                  </a:moveTo>
                  <a:cubicBezTo>
                    <a:pt x="1725" y="0"/>
                    <a:pt x="1077" y="264"/>
                    <a:pt x="357" y="745"/>
                  </a:cubicBezTo>
                  <a:cubicBezTo>
                    <a:pt x="1" y="923"/>
                    <a:pt x="535" y="1101"/>
                    <a:pt x="891" y="1101"/>
                  </a:cubicBezTo>
                  <a:cubicBezTo>
                    <a:pt x="1069" y="923"/>
                    <a:pt x="1425" y="745"/>
                    <a:pt x="1781" y="567"/>
                  </a:cubicBezTo>
                  <a:cubicBezTo>
                    <a:pt x="1925" y="509"/>
                    <a:pt x="2050" y="484"/>
                    <a:pt x="2159" y="484"/>
                  </a:cubicBezTo>
                  <a:cubicBezTo>
                    <a:pt x="2724" y="484"/>
                    <a:pt x="2849" y="1158"/>
                    <a:pt x="2849" y="1457"/>
                  </a:cubicBezTo>
                  <a:cubicBezTo>
                    <a:pt x="2849" y="1813"/>
                    <a:pt x="2849" y="2347"/>
                    <a:pt x="2671" y="2703"/>
                  </a:cubicBezTo>
                  <a:cubicBezTo>
                    <a:pt x="2137" y="3771"/>
                    <a:pt x="1247" y="4839"/>
                    <a:pt x="179" y="5552"/>
                  </a:cubicBezTo>
                  <a:lnTo>
                    <a:pt x="357" y="5552"/>
                  </a:lnTo>
                  <a:cubicBezTo>
                    <a:pt x="2493" y="4127"/>
                    <a:pt x="3561" y="2881"/>
                    <a:pt x="3383" y="1279"/>
                  </a:cubicBezTo>
                  <a:cubicBezTo>
                    <a:pt x="3285" y="397"/>
                    <a:pt x="2863" y="0"/>
                    <a:pt x="2237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5494675" y="1704700"/>
              <a:ext cx="129100" cy="133550"/>
            </a:xfrm>
            <a:custGeom>
              <a:avLst/>
              <a:gdLst/>
              <a:ahLst/>
              <a:cxnLst/>
              <a:rect l="l" t="t" r="r" b="b"/>
              <a:pathLst>
                <a:path w="5164" h="5342" extrusionOk="0">
                  <a:moveTo>
                    <a:pt x="3917" y="0"/>
                  </a:moveTo>
                  <a:cubicBezTo>
                    <a:pt x="2493" y="357"/>
                    <a:pt x="1246" y="1425"/>
                    <a:pt x="712" y="2671"/>
                  </a:cubicBezTo>
                  <a:cubicBezTo>
                    <a:pt x="0" y="4273"/>
                    <a:pt x="178" y="5342"/>
                    <a:pt x="1246" y="5342"/>
                  </a:cubicBezTo>
                  <a:cubicBezTo>
                    <a:pt x="2671" y="4986"/>
                    <a:pt x="3917" y="3917"/>
                    <a:pt x="4451" y="2671"/>
                  </a:cubicBezTo>
                  <a:cubicBezTo>
                    <a:pt x="5163" y="1069"/>
                    <a:pt x="4985" y="0"/>
                    <a:pt x="3917" y="0"/>
                  </a:cubicBezTo>
                  <a:close/>
                </a:path>
              </a:pathLst>
            </a:custGeom>
            <a:solidFill>
              <a:srgbClr val="8E1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5503575" y="1714725"/>
              <a:ext cx="155800" cy="172475"/>
            </a:xfrm>
            <a:custGeom>
              <a:avLst/>
              <a:gdLst/>
              <a:ahLst/>
              <a:cxnLst/>
              <a:rect l="l" t="t" r="r" b="b"/>
              <a:pathLst>
                <a:path w="6232" h="6899" extrusionOk="0">
                  <a:moveTo>
                    <a:pt x="6143" y="0"/>
                  </a:moveTo>
                  <a:cubicBezTo>
                    <a:pt x="6098" y="0"/>
                    <a:pt x="6054" y="45"/>
                    <a:pt x="6054" y="134"/>
                  </a:cubicBezTo>
                  <a:cubicBezTo>
                    <a:pt x="4985" y="3160"/>
                    <a:pt x="2849" y="5475"/>
                    <a:pt x="0" y="6899"/>
                  </a:cubicBezTo>
                  <a:lnTo>
                    <a:pt x="178" y="6899"/>
                  </a:lnTo>
                  <a:cubicBezTo>
                    <a:pt x="3383" y="6009"/>
                    <a:pt x="5697" y="3338"/>
                    <a:pt x="6232" y="134"/>
                  </a:cubicBezTo>
                  <a:cubicBezTo>
                    <a:pt x="6232" y="45"/>
                    <a:pt x="6187" y="0"/>
                    <a:pt x="6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5646000" y="1691850"/>
              <a:ext cx="13375" cy="8425"/>
            </a:xfrm>
            <a:custGeom>
              <a:avLst/>
              <a:gdLst/>
              <a:ahLst/>
              <a:cxnLst/>
              <a:rect l="l" t="t" r="r" b="b"/>
              <a:pathLst>
                <a:path w="535" h="337" extrusionOk="0">
                  <a:moveTo>
                    <a:pt x="139" y="0"/>
                  </a:moveTo>
                  <a:cubicBezTo>
                    <a:pt x="60" y="0"/>
                    <a:pt x="0" y="40"/>
                    <a:pt x="0" y="158"/>
                  </a:cubicBezTo>
                  <a:cubicBezTo>
                    <a:pt x="0" y="158"/>
                    <a:pt x="0" y="336"/>
                    <a:pt x="178" y="336"/>
                  </a:cubicBezTo>
                  <a:lnTo>
                    <a:pt x="535" y="336"/>
                  </a:lnTo>
                  <a:cubicBezTo>
                    <a:pt x="535" y="336"/>
                    <a:pt x="535" y="336"/>
                    <a:pt x="535" y="158"/>
                  </a:cubicBezTo>
                  <a:cubicBezTo>
                    <a:pt x="535" y="158"/>
                    <a:pt x="297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3803300" y="2501425"/>
              <a:ext cx="186975" cy="160625"/>
            </a:xfrm>
            <a:custGeom>
              <a:avLst/>
              <a:gdLst/>
              <a:ahLst/>
              <a:cxnLst/>
              <a:rect l="l" t="t" r="r" b="b"/>
              <a:pathLst>
                <a:path w="7479" h="6425" extrusionOk="0">
                  <a:moveTo>
                    <a:pt x="4274" y="0"/>
                  </a:moveTo>
                  <a:cubicBezTo>
                    <a:pt x="1425" y="0"/>
                    <a:pt x="1" y="3383"/>
                    <a:pt x="2137" y="5519"/>
                  </a:cubicBezTo>
                  <a:cubicBezTo>
                    <a:pt x="2762" y="6144"/>
                    <a:pt x="3531" y="6424"/>
                    <a:pt x="4290" y="6424"/>
                  </a:cubicBezTo>
                  <a:cubicBezTo>
                    <a:pt x="5909" y="6424"/>
                    <a:pt x="7479" y="5145"/>
                    <a:pt x="7479" y="3205"/>
                  </a:cubicBezTo>
                  <a:cubicBezTo>
                    <a:pt x="7479" y="1424"/>
                    <a:pt x="6054" y="0"/>
                    <a:pt x="4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3789950" y="2491850"/>
              <a:ext cx="213675" cy="178725"/>
            </a:xfrm>
            <a:custGeom>
              <a:avLst/>
              <a:gdLst/>
              <a:ahLst/>
              <a:cxnLst/>
              <a:rect l="l" t="t" r="r" b="b"/>
              <a:pathLst>
                <a:path w="8547" h="7149" extrusionOk="0">
                  <a:moveTo>
                    <a:pt x="4808" y="917"/>
                  </a:moveTo>
                  <a:cubicBezTo>
                    <a:pt x="6410" y="917"/>
                    <a:pt x="7656" y="1985"/>
                    <a:pt x="7656" y="3588"/>
                  </a:cubicBezTo>
                  <a:cubicBezTo>
                    <a:pt x="7656" y="5270"/>
                    <a:pt x="6278" y="6384"/>
                    <a:pt x="4835" y="6384"/>
                  </a:cubicBezTo>
                  <a:cubicBezTo>
                    <a:pt x="4139" y="6384"/>
                    <a:pt x="3428" y="6125"/>
                    <a:pt x="2849" y="5546"/>
                  </a:cubicBezTo>
                  <a:cubicBezTo>
                    <a:pt x="1247" y="3766"/>
                    <a:pt x="2493" y="917"/>
                    <a:pt x="4808" y="917"/>
                  </a:cubicBezTo>
                  <a:close/>
                  <a:moveTo>
                    <a:pt x="4907" y="0"/>
                  </a:moveTo>
                  <a:cubicBezTo>
                    <a:pt x="4001" y="0"/>
                    <a:pt x="3072" y="338"/>
                    <a:pt x="2315" y="1095"/>
                  </a:cubicBezTo>
                  <a:cubicBezTo>
                    <a:pt x="1" y="3232"/>
                    <a:pt x="1603" y="7148"/>
                    <a:pt x="4808" y="7148"/>
                  </a:cubicBezTo>
                  <a:cubicBezTo>
                    <a:pt x="6944" y="7148"/>
                    <a:pt x="8547" y="5546"/>
                    <a:pt x="8547" y="3588"/>
                  </a:cubicBezTo>
                  <a:cubicBezTo>
                    <a:pt x="8547" y="1431"/>
                    <a:pt x="6773" y="0"/>
                    <a:pt x="4907" y="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3803300" y="2501425"/>
              <a:ext cx="186975" cy="160625"/>
            </a:xfrm>
            <a:custGeom>
              <a:avLst/>
              <a:gdLst/>
              <a:ahLst/>
              <a:cxnLst/>
              <a:rect l="l" t="t" r="r" b="b"/>
              <a:pathLst>
                <a:path w="7479" h="6425" extrusionOk="0">
                  <a:moveTo>
                    <a:pt x="3707" y="236"/>
                  </a:moveTo>
                  <a:cubicBezTo>
                    <a:pt x="4896" y="236"/>
                    <a:pt x="6054" y="1157"/>
                    <a:pt x="6054" y="2493"/>
                  </a:cubicBezTo>
                  <a:cubicBezTo>
                    <a:pt x="6054" y="3739"/>
                    <a:pt x="5164" y="4629"/>
                    <a:pt x="3918" y="4629"/>
                  </a:cubicBezTo>
                  <a:lnTo>
                    <a:pt x="3740" y="4629"/>
                  </a:lnTo>
                  <a:cubicBezTo>
                    <a:pt x="1781" y="4629"/>
                    <a:pt x="891" y="2315"/>
                    <a:pt x="2137" y="890"/>
                  </a:cubicBezTo>
                  <a:cubicBezTo>
                    <a:pt x="2591" y="437"/>
                    <a:pt x="3152" y="236"/>
                    <a:pt x="3707" y="236"/>
                  </a:cubicBezTo>
                  <a:close/>
                  <a:moveTo>
                    <a:pt x="4274" y="0"/>
                  </a:moveTo>
                  <a:cubicBezTo>
                    <a:pt x="1425" y="0"/>
                    <a:pt x="1" y="3383"/>
                    <a:pt x="2137" y="5519"/>
                  </a:cubicBezTo>
                  <a:cubicBezTo>
                    <a:pt x="2762" y="6144"/>
                    <a:pt x="3531" y="6424"/>
                    <a:pt x="4290" y="6424"/>
                  </a:cubicBezTo>
                  <a:cubicBezTo>
                    <a:pt x="5909" y="6424"/>
                    <a:pt x="7479" y="5145"/>
                    <a:pt x="7479" y="3205"/>
                  </a:cubicBezTo>
                  <a:cubicBezTo>
                    <a:pt x="7479" y="1424"/>
                    <a:pt x="6054" y="0"/>
                    <a:pt x="4274" y="0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4494425" y="2554600"/>
              <a:ext cx="136775" cy="117450"/>
            </a:xfrm>
            <a:custGeom>
              <a:avLst/>
              <a:gdLst/>
              <a:ahLst/>
              <a:cxnLst/>
              <a:rect l="l" t="t" r="r" b="b"/>
              <a:pathLst>
                <a:path w="5471" h="4698" extrusionOk="0">
                  <a:moveTo>
                    <a:pt x="2942" y="0"/>
                  </a:moveTo>
                  <a:cubicBezTo>
                    <a:pt x="950" y="0"/>
                    <a:pt x="0" y="2379"/>
                    <a:pt x="1376" y="3926"/>
                  </a:cubicBezTo>
                  <a:cubicBezTo>
                    <a:pt x="1851" y="4460"/>
                    <a:pt x="2464" y="4698"/>
                    <a:pt x="3071" y="4698"/>
                  </a:cubicBezTo>
                  <a:cubicBezTo>
                    <a:pt x="4284" y="4698"/>
                    <a:pt x="5471" y="3748"/>
                    <a:pt x="5471" y="2324"/>
                  </a:cubicBezTo>
                  <a:cubicBezTo>
                    <a:pt x="5471" y="1078"/>
                    <a:pt x="4403" y="10"/>
                    <a:pt x="3156" y="10"/>
                  </a:cubicBezTo>
                  <a:cubicBezTo>
                    <a:pt x="3084" y="3"/>
                    <a:pt x="3012" y="0"/>
                    <a:pt x="2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4479850" y="2544750"/>
              <a:ext cx="160250" cy="134725"/>
            </a:xfrm>
            <a:custGeom>
              <a:avLst/>
              <a:gdLst/>
              <a:ahLst/>
              <a:cxnLst/>
              <a:rect l="l" t="t" r="r" b="b"/>
              <a:pathLst>
                <a:path w="6410" h="5389" extrusionOk="0">
                  <a:moveTo>
                    <a:pt x="3739" y="582"/>
                  </a:moveTo>
                  <a:cubicBezTo>
                    <a:pt x="4808" y="582"/>
                    <a:pt x="5698" y="1650"/>
                    <a:pt x="5698" y="2718"/>
                  </a:cubicBezTo>
                  <a:cubicBezTo>
                    <a:pt x="5698" y="3925"/>
                    <a:pt x="4634" y="4723"/>
                    <a:pt x="3560" y="4723"/>
                  </a:cubicBezTo>
                  <a:cubicBezTo>
                    <a:pt x="3050" y="4723"/>
                    <a:pt x="2538" y="4543"/>
                    <a:pt x="2137" y="4142"/>
                  </a:cubicBezTo>
                  <a:cubicBezTo>
                    <a:pt x="891" y="2896"/>
                    <a:pt x="1781" y="582"/>
                    <a:pt x="3739" y="582"/>
                  </a:cubicBezTo>
                  <a:close/>
                  <a:moveTo>
                    <a:pt x="3639" y="1"/>
                  </a:moveTo>
                  <a:cubicBezTo>
                    <a:pt x="2971" y="1"/>
                    <a:pt x="2301" y="239"/>
                    <a:pt x="1781" y="760"/>
                  </a:cubicBezTo>
                  <a:cubicBezTo>
                    <a:pt x="1" y="2540"/>
                    <a:pt x="1247" y="5389"/>
                    <a:pt x="3739" y="5389"/>
                  </a:cubicBezTo>
                  <a:cubicBezTo>
                    <a:pt x="5164" y="5389"/>
                    <a:pt x="6410" y="4142"/>
                    <a:pt x="6410" y="2718"/>
                  </a:cubicBezTo>
                  <a:cubicBezTo>
                    <a:pt x="6410" y="1034"/>
                    <a:pt x="5029" y="1"/>
                    <a:pt x="3639" y="1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4489975" y="2554600"/>
              <a:ext cx="136775" cy="117450"/>
            </a:xfrm>
            <a:custGeom>
              <a:avLst/>
              <a:gdLst/>
              <a:ahLst/>
              <a:cxnLst/>
              <a:rect l="l" t="t" r="r" b="b"/>
              <a:pathLst>
                <a:path w="5471" h="4698" extrusionOk="0">
                  <a:moveTo>
                    <a:pt x="2820" y="207"/>
                  </a:moveTo>
                  <a:cubicBezTo>
                    <a:pt x="3611" y="207"/>
                    <a:pt x="4403" y="840"/>
                    <a:pt x="4403" y="1790"/>
                  </a:cubicBezTo>
                  <a:cubicBezTo>
                    <a:pt x="4403" y="2680"/>
                    <a:pt x="3690" y="3392"/>
                    <a:pt x="2800" y="3392"/>
                  </a:cubicBezTo>
                  <a:cubicBezTo>
                    <a:pt x="1376" y="3392"/>
                    <a:pt x="664" y="1790"/>
                    <a:pt x="1732" y="722"/>
                  </a:cubicBezTo>
                  <a:cubicBezTo>
                    <a:pt x="2029" y="366"/>
                    <a:pt x="2424" y="207"/>
                    <a:pt x="2820" y="207"/>
                  </a:cubicBezTo>
                  <a:close/>
                  <a:moveTo>
                    <a:pt x="3119" y="0"/>
                  </a:moveTo>
                  <a:cubicBezTo>
                    <a:pt x="1116" y="0"/>
                    <a:pt x="0" y="2379"/>
                    <a:pt x="1376" y="3926"/>
                  </a:cubicBezTo>
                  <a:cubicBezTo>
                    <a:pt x="1851" y="4460"/>
                    <a:pt x="2464" y="4698"/>
                    <a:pt x="3071" y="4698"/>
                  </a:cubicBezTo>
                  <a:cubicBezTo>
                    <a:pt x="4284" y="4698"/>
                    <a:pt x="5471" y="3748"/>
                    <a:pt x="5471" y="2324"/>
                  </a:cubicBezTo>
                  <a:cubicBezTo>
                    <a:pt x="5471" y="1078"/>
                    <a:pt x="4581" y="10"/>
                    <a:pt x="3334" y="10"/>
                  </a:cubicBezTo>
                  <a:cubicBezTo>
                    <a:pt x="3262" y="3"/>
                    <a:pt x="3190" y="0"/>
                    <a:pt x="3119" y="0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2036300" y="3160150"/>
              <a:ext cx="160250" cy="136850"/>
            </a:xfrm>
            <a:custGeom>
              <a:avLst/>
              <a:gdLst/>
              <a:ahLst/>
              <a:cxnLst/>
              <a:rect l="l" t="t" r="r" b="b"/>
              <a:pathLst>
                <a:path w="6410" h="5474" extrusionOk="0">
                  <a:moveTo>
                    <a:pt x="3561" y="1"/>
                  </a:moveTo>
                  <a:cubicBezTo>
                    <a:pt x="1246" y="1"/>
                    <a:pt x="0" y="2849"/>
                    <a:pt x="1780" y="4629"/>
                  </a:cubicBezTo>
                  <a:cubicBezTo>
                    <a:pt x="2308" y="5216"/>
                    <a:pt x="2990" y="5474"/>
                    <a:pt x="3667" y="5474"/>
                  </a:cubicBezTo>
                  <a:cubicBezTo>
                    <a:pt x="5047" y="5474"/>
                    <a:pt x="6409" y="4402"/>
                    <a:pt x="6409" y="2849"/>
                  </a:cubicBezTo>
                  <a:cubicBezTo>
                    <a:pt x="6409" y="1247"/>
                    <a:pt x="5163" y="1"/>
                    <a:pt x="3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2022925" y="3150875"/>
              <a:ext cx="182525" cy="156175"/>
            </a:xfrm>
            <a:custGeom>
              <a:avLst/>
              <a:gdLst/>
              <a:ahLst/>
              <a:cxnLst/>
              <a:rect l="l" t="t" r="r" b="b"/>
              <a:pathLst>
                <a:path w="7301" h="6247" extrusionOk="0">
                  <a:moveTo>
                    <a:pt x="4267" y="901"/>
                  </a:moveTo>
                  <a:cubicBezTo>
                    <a:pt x="7299" y="901"/>
                    <a:pt x="7242" y="5535"/>
                    <a:pt x="4096" y="5535"/>
                  </a:cubicBezTo>
                  <a:cubicBezTo>
                    <a:pt x="1124" y="5535"/>
                    <a:pt x="1070" y="901"/>
                    <a:pt x="3934" y="901"/>
                  </a:cubicBezTo>
                  <a:cubicBezTo>
                    <a:pt x="3987" y="901"/>
                    <a:pt x="4041" y="902"/>
                    <a:pt x="4096" y="906"/>
                  </a:cubicBezTo>
                  <a:cubicBezTo>
                    <a:pt x="4154" y="902"/>
                    <a:pt x="4211" y="901"/>
                    <a:pt x="4267" y="901"/>
                  </a:cubicBezTo>
                  <a:close/>
                  <a:moveTo>
                    <a:pt x="4112" y="1"/>
                  </a:moveTo>
                  <a:cubicBezTo>
                    <a:pt x="3353" y="1"/>
                    <a:pt x="2584" y="281"/>
                    <a:pt x="1959" y="906"/>
                  </a:cubicBezTo>
                  <a:cubicBezTo>
                    <a:pt x="1" y="2864"/>
                    <a:pt x="1425" y="6247"/>
                    <a:pt x="4096" y="6247"/>
                  </a:cubicBezTo>
                  <a:cubicBezTo>
                    <a:pt x="5876" y="6247"/>
                    <a:pt x="7301" y="4822"/>
                    <a:pt x="7301" y="3220"/>
                  </a:cubicBezTo>
                  <a:cubicBezTo>
                    <a:pt x="7301" y="1280"/>
                    <a:pt x="5731" y="1"/>
                    <a:pt x="4112" y="1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2036300" y="3160150"/>
              <a:ext cx="160250" cy="136700"/>
            </a:xfrm>
            <a:custGeom>
              <a:avLst/>
              <a:gdLst/>
              <a:ahLst/>
              <a:cxnLst/>
              <a:rect l="l" t="t" r="r" b="b"/>
              <a:pathLst>
                <a:path w="6410" h="5468" extrusionOk="0">
                  <a:moveTo>
                    <a:pt x="3513" y="335"/>
                  </a:moveTo>
                  <a:cubicBezTo>
                    <a:pt x="5821" y="335"/>
                    <a:pt x="5772" y="4101"/>
                    <a:pt x="3365" y="4101"/>
                  </a:cubicBezTo>
                  <a:cubicBezTo>
                    <a:pt x="3313" y="4101"/>
                    <a:pt x="3259" y="4099"/>
                    <a:pt x="3205" y="4095"/>
                  </a:cubicBezTo>
                  <a:cubicBezTo>
                    <a:pt x="1068" y="3739"/>
                    <a:pt x="1068" y="535"/>
                    <a:pt x="3205" y="357"/>
                  </a:cubicBezTo>
                  <a:cubicBezTo>
                    <a:pt x="3312" y="342"/>
                    <a:pt x="3414" y="335"/>
                    <a:pt x="3513" y="335"/>
                  </a:cubicBezTo>
                  <a:close/>
                  <a:moveTo>
                    <a:pt x="3561" y="1"/>
                  </a:moveTo>
                  <a:cubicBezTo>
                    <a:pt x="1246" y="1"/>
                    <a:pt x="0" y="3027"/>
                    <a:pt x="1780" y="4629"/>
                  </a:cubicBezTo>
                  <a:cubicBezTo>
                    <a:pt x="2302" y="5208"/>
                    <a:pt x="2973" y="5467"/>
                    <a:pt x="3643" y="5467"/>
                  </a:cubicBezTo>
                  <a:cubicBezTo>
                    <a:pt x="5031" y="5467"/>
                    <a:pt x="6409" y="4353"/>
                    <a:pt x="6409" y="2671"/>
                  </a:cubicBezTo>
                  <a:cubicBezTo>
                    <a:pt x="6409" y="1247"/>
                    <a:pt x="5163" y="1"/>
                    <a:pt x="3561" y="1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945800" y="3329275"/>
              <a:ext cx="173625" cy="144550"/>
            </a:xfrm>
            <a:custGeom>
              <a:avLst/>
              <a:gdLst/>
              <a:ahLst/>
              <a:cxnLst/>
              <a:rect l="l" t="t" r="r" b="b"/>
              <a:pathLst>
                <a:path w="6945" h="5782" extrusionOk="0">
                  <a:moveTo>
                    <a:pt x="3918" y="1"/>
                  </a:moveTo>
                  <a:cubicBezTo>
                    <a:pt x="1247" y="1"/>
                    <a:pt x="1" y="3206"/>
                    <a:pt x="1959" y="4986"/>
                  </a:cubicBezTo>
                  <a:cubicBezTo>
                    <a:pt x="2566" y="5537"/>
                    <a:pt x="3275" y="5781"/>
                    <a:pt x="3965" y="5781"/>
                  </a:cubicBezTo>
                  <a:cubicBezTo>
                    <a:pt x="5502" y="5781"/>
                    <a:pt x="6944" y="4570"/>
                    <a:pt x="6944" y="2849"/>
                  </a:cubicBezTo>
                  <a:cubicBezTo>
                    <a:pt x="6944" y="1247"/>
                    <a:pt x="5520" y="1"/>
                    <a:pt x="3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932450" y="3315700"/>
              <a:ext cx="195875" cy="164950"/>
            </a:xfrm>
            <a:custGeom>
              <a:avLst/>
              <a:gdLst/>
              <a:ahLst/>
              <a:cxnLst/>
              <a:rect l="l" t="t" r="r" b="b"/>
              <a:pathLst>
                <a:path w="7835" h="6598" extrusionOk="0">
                  <a:moveTo>
                    <a:pt x="4452" y="722"/>
                  </a:moveTo>
                  <a:cubicBezTo>
                    <a:pt x="5876" y="722"/>
                    <a:pt x="7122" y="1968"/>
                    <a:pt x="7122" y="3392"/>
                  </a:cubicBezTo>
                  <a:cubicBezTo>
                    <a:pt x="7122" y="4855"/>
                    <a:pt x="5787" y="5900"/>
                    <a:pt x="4431" y="5900"/>
                  </a:cubicBezTo>
                  <a:cubicBezTo>
                    <a:pt x="3806" y="5900"/>
                    <a:pt x="3177" y="5678"/>
                    <a:pt x="2671" y="5173"/>
                  </a:cubicBezTo>
                  <a:cubicBezTo>
                    <a:pt x="1069" y="3571"/>
                    <a:pt x="2315" y="722"/>
                    <a:pt x="4452" y="722"/>
                  </a:cubicBezTo>
                  <a:close/>
                  <a:moveTo>
                    <a:pt x="4430" y="1"/>
                  </a:moveTo>
                  <a:cubicBezTo>
                    <a:pt x="3628" y="1"/>
                    <a:pt x="2812" y="282"/>
                    <a:pt x="2137" y="900"/>
                  </a:cubicBezTo>
                  <a:cubicBezTo>
                    <a:pt x="1" y="3036"/>
                    <a:pt x="1603" y="6597"/>
                    <a:pt x="4452" y="6597"/>
                  </a:cubicBezTo>
                  <a:cubicBezTo>
                    <a:pt x="6410" y="6597"/>
                    <a:pt x="7834" y="5173"/>
                    <a:pt x="7834" y="3392"/>
                  </a:cubicBezTo>
                  <a:cubicBezTo>
                    <a:pt x="7834" y="1321"/>
                    <a:pt x="6167" y="1"/>
                    <a:pt x="4430" y="1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945800" y="3329275"/>
              <a:ext cx="173625" cy="144550"/>
            </a:xfrm>
            <a:custGeom>
              <a:avLst/>
              <a:gdLst/>
              <a:ahLst/>
              <a:cxnLst/>
              <a:rect l="l" t="t" r="r" b="b"/>
              <a:pathLst>
                <a:path w="6945" h="5782" extrusionOk="0">
                  <a:moveTo>
                    <a:pt x="3345" y="310"/>
                  </a:moveTo>
                  <a:cubicBezTo>
                    <a:pt x="4378" y="310"/>
                    <a:pt x="5399" y="1108"/>
                    <a:pt x="5520" y="2315"/>
                  </a:cubicBezTo>
                  <a:cubicBezTo>
                    <a:pt x="5342" y="3384"/>
                    <a:pt x="4452" y="4096"/>
                    <a:pt x="3562" y="4096"/>
                  </a:cubicBezTo>
                  <a:lnTo>
                    <a:pt x="3562" y="4274"/>
                  </a:lnTo>
                  <a:cubicBezTo>
                    <a:pt x="1781" y="4274"/>
                    <a:pt x="713" y="2137"/>
                    <a:pt x="1959" y="891"/>
                  </a:cubicBezTo>
                  <a:cubicBezTo>
                    <a:pt x="2361" y="490"/>
                    <a:pt x="2854" y="310"/>
                    <a:pt x="3345" y="310"/>
                  </a:cubicBezTo>
                  <a:close/>
                  <a:moveTo>
                    <a:pt x="3918" y="1"/>
                  </a:moveTo>
                  <a:cubicBezTo>
                    <a:pt x="1247" y="1"/>
                    <a:pt x="1" y="3206"/>
                    <a:pt x="1959" y="4986"/>
                  </a:cubicBezTo>
                  <a:cubicBezTo>
                    <a:pt x="2566" y="5537"/>
                    <a:pt x="3275" y="5781"/>
                    <a:pt x="3965" y="5781"/>
                  </a:cubicBezTo>
                  <a:cubicBezTo>
                    <a:pt x="5502" y="5781"/>
                    <a:pt x="6944" y="4570"/>
                    <a:pt x="6944" y="2849"/>
                  </a:cubicBezTo>
                  <a:cubicBezTo>
                    <a:pt x="6944" y="1247"/>
                    <a:pt x="5520" y="1"/>
                    <a:pt x="3918" y="1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5232050" y="1784825"/>
              <a:ext cx="155825" cy="134700"/>
            </a:xfrm>
            <a:custGeom>
              <a:avLst/>
              <a:gdLst/>
              <a:ahLst/>
              <a:cxnLst/>
              <a:rect l="l" t="t" r="r" b="b"/>
              <a:pathLst>
                <a:path w="6233" h="5388" extrusionOk="0">
                  <a:moveTo>
                    <a:pt x="3562" y="0"/>
                  </a:moveTo>
                  <a:cubicBezTo>
                    <a:pt x="1069" y="0"/>
                    <a:pt x="1" y="2849"/>
                    <a:pt x="1603" y="4629"/>
                  </a:cubicBezTo>
                  <a:cubicBezTo>
                    <a:pt x="2181" y="5149"/>
                    <a:pt x="2872" y="5388"/>
                    <a:pt x="3541" y="5388"/>
                  </a:cubicBezTo>
                  <a:cubicBezTo>
                    <a:pt x="4933" y="5388"/>
                    <a:pt x="6232" y="4354"/>
                    <a:pt x="6232" y="2671"/>
                  </a:cubicBezTo>
                  <a:cubicBezTo>
                    <a:pt x="6232" y="1246"/>
                    <a:pt x="4986" y="0"/>
                    <a:pt x="3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5218700" y="1775400"/>
              <a:ext cx="178075" cy="151875"/>
            </a:xfrm>
            <a:custGeom>
              <a:avLst/>
              <a:gdLst/>
              <a:ahLst/>
              <a:cxnLst/>
              <a:rect l="l" t="t" r="r" b="b"/>
              <a:pathLst>
                <a:path w="7123" h="6075" extrusionOk="0">
                  <a:moveTo>
                    <a:pt x="4096" y="733"/>
                  </a:moveTo>
                  <a:cubicBezTo>
                    <a:pt x="5342" y="733"/>
                    <a:pt x="6232" y="1801"/>
                    <a:pt x="6232" y="3048"/>
                  </a:cubicBezTo>
                  <a:cubicBezTo>
                    <a:pt x="6232" y="4386"/>
                    <a:pt x="5152" y="5225"/>
                    <a:pt x="4013" y="5225"/>
                  </a:cubicBezTo>
                  <a:cubicBezTo>
                    <a:pt x="3485" y="5225"/>
                    <a:pt x="2945" y="5045"/>
                    <a:pt x="2493" y="4650"/>
                  </a:cubicBezTo>
                  <a:cubicBezTo>
                    <a:pt x="1069" y="3226"/>
                    <a:pt x="1959" y="733"/>
                    <a:pt x="4096" y="733"/>
                  </a:cubicBezTo>
                  <a:close/>
                  <a:moveTo>
                    <a:pt x="4013" y="0"/>
                  </a:moveTo>
                  <a:cubicBezTo>
                    <a:pt x="3273" y="0"/>
                    <a:pt x="2533" y="280"/>
                    <a:pt x="1959" y="911"/>
                  </a:cubicBezTo>
                  <a:cubicBezTo>
                    <a:pt x="1" y="2870"/>
                    <a:pt x="1247" y="6074"/>
                    <a:pt x="4096" y="6074"/>
                  </a:cubicBezTo>
                  <a:cubicBezTo>
                    <a:pt x="5698" y="6074"/>
                    <a:pt x="7122" y="4828"/>
                    <a:pt x="7122" y="3048"/>
                  </a:cubicBezTo>
                  <a:cubicBezTo>
                    <a:pt x="7122" y="1238"/>
                    <a:pt x="5569" y="0"/>
                    <a:pt x="4013" y="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5232050" y="1784825"/>
              <a:ext cx="155825" cy="134700"/>
            </a:xfrm>
            <a:custGeom>
              <a:avLst/>
              <a:gdLst/>
              <a:ahLst/>
              <a:cxnLst/>
              <a:rect l="l" t="t" r="r" b="b"/>
              <a:pathLst>
                <a:path w="6233" h="5388" extrusionOk="0">
                  <a:moveTo>
                    <a:pt x="3014" y="382"/>
                  </a:moveTo>
                  <a:cubicBezTo>
                    <a:pt x="3920" y="382"/>
                    <a:pt x="4808" y="1058"/>
                    <a:pt x="4808" y="2137"/>
                  </a:cubicBezTo>
                  <a:cubicBezTo>
                    <a:pt x="4808" y="3205"/>
                    <a:pt x="4096" y="3917"/>
                    <a:pt x="3028" y="3917"/>
                  </a:cubicBezTo>
                  <a:cubicBezTo>
                    <a:pt x="1425" y="3917"/>
                    <a:pt x="713" y="1959"/>
                    <a:pt x="1781" y="890"/>
                  </a:cubicBezTo>
                  <a:cubicBezTo>
                    <a:pt x="2130" y="541"/>
                    <a:pt x="2574" y="382"/>
                    <a:pt x="3014" y="382"/>
                  </a:cubicBezTo>
                  <a:close/>
                  <a:moveTo>
                    <a:pt x="3562" y="0"/>
                  </a:moveTo>
                  <a:cubicBezTo>
                    <a:pt x="1069" y="0"/>
                    <a:pt x="1" y="2849"/>
                    <a:pt x="1603" y="4629"/>
                  </a:cubicBezTo>
                  <a:cubicBezTo>
                    <a:pt x="2181" y="5149"/>
                    <a:pt x="2872" y="5388"/>
                    <a:pt x="3541" y="5388"/>
                  </a:cubicBezTo>
                  <a:cubicBezTo>
                    <a:pt x="4933" y="5388"/>
                    <a:pt x="6232" y="4354"/>
                    <a:pt x="6232" y="2671"/>
                  </a:cubicBezTo>
                  <a:cubicBezTo>
                    <a:pt x="6232" y="1246"/>
                    <a:pt x="4986" y="0"/>
                    <a:pt x="3562" y="0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6260225" y="1999575"/>
              <a:ext cx="138000" cy="133550"/>
            </a:xfrm>
            <a:custGeom>
              <a:avLst/>
              <a:gdLst/>
              <a:ahLst/>
              <a:cxnLst/>
              <a:rect l="l" t="t" r="r" b="b"/>
              <a:pathLst>
                <a:path w="5520" h="5342" extrusionOk="0">
                  <a:moveTo>
                    <a:pt x="2760" y="0"/>
                  </a:moveTo>
                  <a:cubicBezTo>
                    <a:pt x="1380" y="0"/>
                    <a:pt x="1" y="935"/>
                    <a:pt x="179" y="2805"/>
                  </a:cubicBezTo>
                  <a:cubicBezTo>
                    <a:pt x="268" y="4496"/>
                    <a:pt x="1514" y="5342"/>
                    <a:pt x="2760" y="5342"/>
                  </a:cubicBezTo>
                  <a:cubicBezTo>
                    <a:pt x="4006" y="5342"/>
                    <a:pt x="5253" y="4496"/>
                    <a:pt x="5342" y="2805"/>
                  </a:cubicBezTo>
                  <a:cubicBezTo>
                    <a:pt x="5520" y="935"/>
                    <a:pt x="4140" y="0"/>
                    <a:pt x="2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6229075" y="1995475"/>
              <a:ext cx="178050" cy="154350"/>
            </a:xfrm>
            <a:custGeom>
              <a:avLst/>
              <a:gdLst/>
              <a:ahLst/>
              <a:cxnLst/>
              <a:rect l="l" t="t" r="r" b="b"/>
              <a:pathLst>
                <a:path w="7122" h="6174" extrusionOk="0">
                  <a:moveTo>
                    <a:pt x="4095" y="654"/>
                  </a:moveTo>
                  <a:cubicBezTo>
                    <a:pt x="5163" y="654"/>
                    <a:pt x="6232" y="1722"/>
                    <a:pt x="6232" y="2969"/>
                  </a:cubicBezTo>
                  <a:cubicBezTo>
                    <a:pt x="6232" y="4304"/>
                    <a:pt x="5156" y="5225"/>
                    <a:pt x="4020" y="5225"/>
                  </a:cubicBezTo>
                  <a:cubicBezTo>
                    <a:pt x="3490" y="5225"/>
                    <a:pt x="2946" y="5024"/>
                    <a:pt x="2493" y="4571"/>
                  </a:cubicBezTo>
                  <a:cubicBezTo>
                    <a:pt x="1069" y="3147"/>
                    <a:pt x="1959" y="654"/>
                    <a:pt x="4095" y="654"/>
                  </a:cubicBezTo>
                  <a:close/>
                  <a:moveTo>
                    <a:pt x="3951" y="0"/>
                  </a:moveTo>
                  <a:cubicBezTo>
                    <a:pt x="3187" y="0"/>
                    <a:pt x="2410" y="260"/>
                    <a:pt x="1781" y="832"/>
                  </a:cubicBezTo>
                  <a:cubicBezTo>
                    <a:pt x="0" y="2790"/>
                    <a:pt x="1247" y="6173"/>
                    <a:pt x="4095" y="6173"/>
                  </a:cubicBezTo>
                  <a:cubicBezTo>
                    <a:pt x="5698" y="5995"/>
                    <a:pt x="7122" y="4749"/>
                    <a:pt x="7122" y="2969"/>
                  </a:cubicBezTo>
                  <a:cubicBezTo>
                    <a:pt x="7122" y="1156"/>
                    <a:pt x="5564" y="0"/>
                    <a:pt x="3951" y="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6236325" y="2006975"/>
              <a:ext cx="175250" cy="129875"/>
            </a:xfrm>
            <a:custGeom>
              <a:avLst/>
              <a:gdLst/>
              <a:ahLst/>
              <a:cxnLst/>
              <a:rect l="l" t="t" r="r" b="b"/>
              <a:pathLst>
                <a:path w="7010" h="5195" extrusionOk="0">
                  <a:moveTo>
                    <a:pt x="3271" y="194"/>
                  </a:moveTo>
                  <a:cubicBezTo>
                    <a:pt x="5586" y="194"/>
                    <a:pt x="5586" y="3755"/>
                    <a:pt x="3271" y="3755"/>
                  </a:cubicBezTo>
                  <a:cubicBezTo>
                    <a:pt x="957" y="3755"/>
                    <a:pt x="957" y="194"/>
                    <a:pt x="3271" y="194"/>
                  </a:cubicBezTo>
                  <a:close/>
                  <a:moveTo>
                    <a:pt x="3469" y="0"/>
                  </a:moveTo>
                  <a:cubicBezTo>
                    <a:pt x="0" y="0"/>
                    <a:pt x="0" y="5195"/>
                    <a:pt x="3469" y="5195"/>
                  </a:cubicBezTo>
                  <a:cubicBezTo>
                    <a:pt x="3578" y="5195"/>
                    <a:pt x="3690" y="5190"/>
                    <a:pt x="3805" y="5179"/>
                  </a:cubicBezTo>
                  <a:cubicBezTo>
                    <a:pt x="7010" y="5001"/>
                    <a:pt x="7010" y="194"/>
                    <a:pt x="3805" y="16"/>
                  </a:cubicBezTo>
                  <a:cubicBezTo>
                    <a:pt x="3690" y="6"/>
                    <a:pt x="3578" y="0"/>
                    <a:pt x="3469" y="0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5579225" y="2399050"/>
              <a:ext cx="120200" cy="103550"/>
            </a:xfrm>
            <a:custGeom>
              <a:avLst/>
              <a:gdLst/>
              <a:ahLst/>
              <a:cxnLst/>
              <a:rect l="l" t="t" r="r" b="b"/>
              <a:pathLst>
                <a:path w="4808" h="4142" extrusionOk="0">
                  <a:moveTo>
                    <a:pt x="2849" y="0"/>
                  </a:moveTo>
                  <a:cubicBezTo>
                    <a:pt x="891" y="0"/>
                    <a:pt x="1" y="2315"/>
                    <a:pt x="1247" y="3561"/>
                  </a:cubicBezTo>
                  <a:cubicBezTo>
                    <a:pt x="1706" y="3962"/>
                    <a:pt x="2238" y="4142"/>
                    <a:pt x="2749" y="4142"/>
                  </a:cubicBezTo>
                  <a:cubicBezTo>
                    <a:pt x="3825" y="4142"/>
                    <a:pt x="4808" y="3344"/>
                    <a:pt x="4808" y="2137"/>
                  </a:cubicBezTo>
                  <a:cubicBezTo>
                    <a:pt x="4808" y="1068"/>
                    <a:pt x="3918" y="0"/>
                    <a:pt x="28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5579225" y="2398025"/>
              <a:ext cx="129100" cy="112325"/>
            </a:xfrm>
            <a:custGeom>
              <a:avLst/>
              <a:gdLst/>
              <a:ahLst/>
              <a:cxnLst/>
              <a:rect l="l" t="t" r="r" b="b"/>
              <a:pathLst>
                <a:path w="5164" h="4493" extrusionOk="0">
                  <a:moveTo>
                    <a:pt x="2849" y="397"/>
                  </a:moveTo>
                  <a:cubicBezTo>
                    <a:pt x="3740" y="397"/>
                    <a:pt x="4630" y="1109"/>
                    <a:pt x="4630" y="2178"/>
                  </a:cubicBezTo>
                  <a:cubicBezTo>
                    <a:pt x="4630" y="3068"/>
                    <a:pt x="3740" y="3958"/>
                    <a:pt x="2849" y="3958"/>
                  </a:cubicBezTo>
                  <a:cubicBezTo>
                    <a:pt x="1781" y="3958"/>
                    <a:pt x="1069" y="3068"/>
                    <a:pt x="1069" y="2178"/>
                  </a:cubicBezTo>
                  <a:cubicBezTo>
                    <a:pt x="1069" y="1109"/>
                    <a:pt x="1781" y="397"/>
                    <a:pt x="2849" y="397"/>
                  </a:cubicBezTo>
                  <a:close/>
                  <a:moveTo>
                    <a:pt x="2866" y="0"/>
                  </a:moveTo>
                  <a:cubicBezTo>
                    <a:pt x="2340" y="0"/>
                    <a:pt x="1820" y="181"/>
                    <a:pt x="1425" y="575"/>
                  </a:cubicBezTo>
                  <a:cubicBezTo>
                    <a:pt x="1" y="2000"/>
                    <a:pt x="891" y="4314"/>
                    <a:pt x="2849" y="4492"/>
                  </a:cubicBezTo>
                  <a:cubicBezTo>
                    <a:pt x="4096" y="4492"/>
                    <a:pt x="5164" y="3602"/>
                    <a:pt x="5164" y="2178"/>
                  </a:cubicBezTo>
                  <a:cubicBezTo>
                    <a:pt x="5164" y="840"/>
                    <a:pt x="4000" y="0"/>
                    <a:pt x="2866" y="0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5579225" y="2399050"/>
              <a:ext cx="120200" cy="103550"/>
            </a:xfrm>
            <a:custGeom>
              <a:avLst/>
              <a:gdLst/>
              <a:ahLst/>
              <a:cxnLst/>
              <a:rect l="l" t="t" r="r" b="b"/>
              <a:pathLst>
                <a:path w="4808" h="4142" extrusionOk="0">
                  <a:moveTo>
                    <a:pt x="3236" y="999"/>
                  </a:moveTo>
                  <a:cubicBezTo>
                    <a:pt x="3525" y="999"/>
                    <a:pt x="3740" y="1213"/>
                    <a:pt x="3740" y="1781"/>
                  </a:cubicBezTo>
                  <a:cubicBezTo>
                    <a:pt x="3740" y="2493"/>
                    <a:pt x="3206" y="3027"/>
                    <a:pt x="2493" y="3027"/>
                  </a:cubicBezTo>
                  <a:cubicBezTo>
                    <a:pt x="747" y="3027"/>
                    <a:pt x="2346" y="999"/>
                    <a:pt x="3236" y="999"/>
                  </a:cubicBezTo>
                  <a:close/>
                  <a:moveTo>
                    <a:pt x="2849" y="0"/>
                  </a:moveTo>
                  <a:cubicBezTo>
                    <a:pt x="891" y="0"/>
                    <a:pt x="1" y="2315"/>
                    <a:pt x="1247" y="3561"/>
                  </a:cubicBezTo>
                  <a:cubicBezTo>
                    <a:pt x="1706" y="3962"/>
                    <a:pt x="2238" y="4142"/>
                    <a:pt x="2749" y="4142"/>
                  </a:cubicBezTo>
                  <a:cubicBezTo>
                    <a:pt x="3825" y="4142"/>
                    <a:pt x="4808" y="3344"/>
                    <a:pt x="4808" y="2137"/>
                  </a:cubicBezTo>
                  <a:cubicBezTo>
                    <a:pt x="4808" y="1068"/>
                    <a:pt x="3918" y="0"/>
                    <a:pt x="2849" y="0"/>
                  </a:cubicBezTo>
                  <a:close/>
                </a:path>
              </a:pathLst>
            </a:custGeom>
            <a:solidFill>
              <a:srgbClr val="E2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709900" y="3704150"/>
              <a:ext cx="240375" cy="149875"/>
            </a:xfrm>
            <a:custGeom>
              <a:avLst/>
              <a:gdLst/>
              <a:ahLst/>
              <a:cxnLst/>
              <a:rect l="l" t="t" r="r" b="b"/>
              <a:pathLst>
                <a:path w="9615" h="5995" extrusionOk="0">
                  <a:moveTo>
                    <a:pt x="6954" y="1"/>
                  </a:moveTo>
                  <a:cubicBezTo>
                    <a:pt x="5772" y="1"/>
                    <a:pt x="4514" y="375"/>
                    <a:pt x="3562" y="851"/>
                  </a:cubicBezTo>
                  <a:cubicBezTo>
                    <a:pt x="1603" y="1919"/>
                    <a:pt x="357" y="3700"/>
                    <a:pt x="1" y="5836"/>
                  </a:cubicBezTo>
                  <a:cubicBezTo>
                    <a:pt x="1" y="5955"/>
                    <a:pt x="41" y="5994"/>
                    <a:pt x="93" y="5994"/>
                  </a:cubicBezTo>
                  <a:cubicBezTo>
                    <a:pt x="199" y="5994"/>
                    <a:pt x="357" y="5836"/>
                    <a:pt x="357" y="5836"/>
                  </a:cubicBezTo>
                  <a:cubicBezTo>
                    <a:pt x="998" y="2886"/>
                    <a:pt x="3488" y="1045"/>
                    <a:pt x="6161" y="1045"/>
                  </a:cubicBezTo>
                  <a:cubicBezTo>
                    <a:pt x="7198" y="1045"/>
                    <a:pt x="8263" y="1322"/>
                    <a:pt x="9259" y="1919"/>
                  </a:cubicBezTo>
                  <a:cubicBezTo>
                    <a:pt x="9259" y="1919"/>
                    <a:pt x="9615" y="1385"/>
                    <a:pt x="9615" y="1029"/>
                  </a:cubicBezTo>
                  <a:cubicBezTo>
                    <a:pt x="8952" y="284"/>
                    <a:pt x="7982" y="1"/>
                    <a:pt x="6954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1408700" y="3556150"/>
              <a:ext cx="195875" cy="115125"/>
            </a:xfrm>
            <a:custGeom>
              <a:avLst/>
              <a:gdLst/>
              <a:ahLst/>
              <a:cxnLst/>
              <a:rect l="l" t="t" r="r" b="b"/>
              <a:pathLst>
                <a:path w="7835" h="4605" extrusionOk="0">
                  <a:moveTo>
                    <a:pt x="5534" y="0"/>
                  </a:moveTo>
                  <a:cubicBezTo>
                    <a:pt x="3186" y="0"/>
                    <a:pt x="400" y="2328"/>
                    <a:pt x="1" y="4457"/>
                  </a:cubicBezTo>
                  <a:cubicBezTo>
                    <a:pt x="1" y="4561"/>
                    <a:pt x="31" y="4604"/>
                    <a:pt x="75" y="4604"/>
                  </a:cubicBezTo>
                  <a:cubicBezTo>
                    <a:pt x="179" y="4604"/>
                    <a:pt x="357" y="4352"/>
                    <a:pt x="357" y="4101"/>
                  </a:cubicBezTo>
                  <a:cubicBezTo>
                    <a:pt x="1069" y="2854"/>
                    <a:pt x="2315" y="1786"/>
                    <a:pt x="3740" y="1252"/>
                  </a:cubicBezTo>
                  <a:cubicBezTo>
                    <a:pt x="4256" y="1105"/>
                    <a:pt x="4772" y="1018"/>
                    <a:pt x="5276" y="1018"/>
                  </a:cubicBezTo>
                  <a:cubicBezTo>
                    <a:pt x="5988" y="1018"/>
                    <a:pt x="6675" y="1191"/>
                    <a:pt x="7300" y="1608"/>
                  </a:cubicBezTo>
                  <a:cubicBezTo>
                    <a:pt x="7478" y="1608"/>
                    <a:pt x="7834" y="1074"/>
                    <a:pt x="7656" y="896"/>
                  </a:cubicBezTo>
                  <a:cubicBezTo>
                    <a:pt x="7072" y="266"/>
                    <a:pt x="6328" y="0"/>
                    <a:pt x="5534" y="0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2303350" y="3346925"/>
              <a:ext cx="271050" cy="89200"/>
            </a:xfrm>
            <a:custGeom>
              <a:avLst/>
              <a:gdLst/>
              <a:ahLst/>
              <a:cxnLst/>
              <a:rect l="l" t="t" r="r" b="b"/>
              <a:pathLst>
                <a:path w="10842" h="3568" extrusionOk="0">
                  <a:moveTo>
                    <a:pt x="5816" y="0"/>
                  </a:moveTo>
                  <a:cubicBezTo>
                    <a:pt x="4883" y="0"/>
                    <a:pt x="3934" y="178"/>
                    <a:pt x="3027" y="541"/>
                  </a:cubicBezTo>
                  <a:cubicBezTo>
                    <a:pt x="2137" y="1075"/>
                    <a:pt x="178" y="2322"/>
                    <a:pt x="0" y="3568"/>
                  </a:cubicBezTo>
                  <a:cubicBezTo>
                    <a:pt x="0" y="3568"/>
                    <a:pt x="178" y="3390"/>
                    <a:pt x="178" y="3390"/>
                  </a:cubicBezTo>
                  <a:cubicBezTo>
                    <a:pt x="178" y="3212"/>
                    <a:pt x="1247" y="2322"/>
                    <a:pt x="1425" y="2143"/>
                  </a:cubicBezTo>
                  <a:cubicBezTo>
                    <a:pt x="2493" y="1431"/>
                    <a:pt x="3561" y="1075"/>
                    <a:pt x="4629" y="1075"/>
                  </a:cubicBezTo>
                  <a:cubicBezTo>
                    <a:pt x="6588" y="1075"/>
                    <a:pt x="8368" y="1609"/>
                    <a:pt x="9970" y="2678"/>
                  </a:cubicBezTo>
                  <a:cubicBezTo>
                    <a:pt x="10029" y="2697"/>
                    <a:pt x="10085" y="2706"/>
                    <a:pt x="10139" y="2706"/>
                  </a:cubicBezTo>
                  <a:cubicBezTo>
                    <a:pt x="10576" y="2706"/>
                    <a:pt x="10841" y="2124"/>
                    <a:pt x="10683" y="1965"/>
                  </a:cubicBezTo>
                  <a:cubicBezTo>
                    <a:pt x="9390" y="672"/>
                    <a:pt x="7631" y="0"/>
                    <a:pt x="5816" y="0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3082250" y="3110725"/>
              <a:ext cx="453225" cy="267550"/>
            </a:xfrm>
            <a:custGeom>
              <a:avLst/>
              <a:gdLst/>
              <a:ahLst/>
              <a:cxnLst/>
              <a:rect l="l" t="t" r="r" b="b"/>
              <a:pathLst>
                <a:path w="18129" h="10702" extrusionOk="0">
                  <a:moveTo>
                    <a:pt x="17106" y="0"/>
                  </a:moveTo>
                  <a:cubicBezTo>
                    <a:pt x="13938" y="0"/>
                    <a:pt x="9668" y="1110"/>
                    <a:pt x="8013" y="3758"/>
                  </a:cubicBezTo>
                  <a:cubicBezTo>
                    <a:pt x="5876" y="3758"/>
                    <a:pt x="3740" y="4470"/>
                    <a:pt x="2137" y="5894"/>
                  </a:cubicBezTo>
                  <a:cubicBezTo>
                    <a:pt x="713" y="7141"/>
                    <a:pt x="1" y="8743"/>
                    <a:pt x="1" y="10701"/>
                  </a:cubicBezTo>
                  <a:lnTo>
                    <a:pt x="179" y="10701"/>
                  </a:lnTo>
                  <a:cubicBezTo>
                    <a:pt x="357" y="10523"/>
                    <a:pt x="535" y="10345"/>
                    <a:pt x="535" y="10345"/>
                  </a:cubicBezTo>
                  <a:lnTo>
                    <a:pt x="535" y="10167"/>
                  </a:lnTo>
                  <a:cubicBezTo>
                    <a:pt x="535" y="10167"/>
                    <a:pt x="1069" y="8031"/>
                    <a:pt x="1247" y="7853"/>
                  </a:cubicBezTo>
                  <a:cubicBezTo>
                    <a:pt x="1781" y="6963"/>
                    <a:pt x="2671" y="6250"/>
                    <a:pt x="3562" y="5716"/>
                  </a:cubicBezTo>
                  <a:cubicBezTo>
                    <a:pt x="4808" y="5004"/>
                    <a:pt x="6232" y="4648"/>
                    <a:pt x="7656" y="4470"/>
                  </a:cubicBezTo>
                  <a:lnTo>
                    <a:pt x="7656" y="4470"/>
                  </a:lnTo>
                  <a:cubicBezTo>
                    <a:pt x="7478" y="5004"/>
                    <a:pt x="7300" y="5716"/>
                    <a:pt x="7300" y="6428"/>
                  </a:cubicBezTo>
                  <a:cubicBezTo>
                    <a:pt x="7300" y="6462"/>
                    <a:pt x="7320" y="6477"/>
                    <a:pt x="7351" y="6477"/>
                  </a:cubicBezTo>
                  <a:cubicBezTo>
                    <a:pt x="7485" y="6477"/>
                    <a:pt x="7835" y="6216"/>
                    <a:pt x="7835" y="6072"/>
                  </a:cubicBezTo>
                  <a:cubicBezTo>
                    <a:pt x="8013" y="1621"/>
                    <a:pt x="14066" y="1265"/>
                    <a:pt x="17449" y="731"/>
                  </a:cubicBezTo>
                  <a:cubicBezTo>
                    <a:pt x="17465" y="747"/>
                    <a:pt x="17484" y="755"/>
                    <a:pt x="17505" y="755"/>
                  </a:cubicBezTo>
                  <a:cubicBezTo>
                    <a:pt x="17716" y="755"/>
                    <a:pt x="18128" y="19"/>
                    <a:pt x="17805" y="19"/>
                  </a:cubicBezTo>
                  <a:cubicBezTo>
                    <a:pt x="17579" y="7"/>
                    <a:pt x="17346" y="0"/>
                    <a:pt x="17106" y="0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3725050" y="2977650"/>
              <a:ext cx="202575" cy="100875"/>
            </a:xfrm>
            <a:custGeom>
              <a:avLst/>
              <a:gdLst/>
              <a:ahLst/>
              <a:cxnLst/>
              <a:rect l="l" t="t" r="r" b="b"/>
              <a:pathLst>
                <a:path w="8103" h="4035" extrusionOk="0">
                  <a:moveTo>
                    <a:pt x="5468" y="1"/>
                  </a:moveTo>
                  <a:cubicBezTo>
                    <a:pt x="4644" y="1"/>
                    <a:pt x="3843" y="179"/>
                    <a:pt x="3131" y="535"/>
                  </a:cubicBezTo>
                  <a:cubicBezTo>
                    <a:pt x="1707" y="1247"/>
                    <a:pt x="638" y="2315"/>
                    <a:pt x="104" y="3740"/>
                  </a:cubicBezTo>
                  <a:cubicBezTo>
                    <a:pt x="0" y="3948"/>
                    <a:pt x="79" y="4035"/>
                    <a:pt x="198" y="4035"/>
                  </a:cubicBezTo>
                  <a:cubicBezTo>
                    <a:pt x="282" y="4035"/>
                    <a:pt x="387" y="3992"/>
                    <a:pt x="460" y="3918"/>
                  </a:cubicBezTo>
                  <a:cubicBezTo>
                    <a:pt x="1358" y="2123"/>
                    <a:pt x="3179" y="1159"/>
                    <a:pt x="5058" y="1159"/>
                  </a:cubicBezTo>
                  <a:cubicBezTo>
                    <a:pt x="5789" y="1159"/>
                    <a:pt x="6528" y="1304"/>
                    <a:pt x="7226" y="1603"/>
                  </a:cubicBezTo>
                  <a:cubicBezTo>
                    <a:pt x="7253" y="1617"/>
                    <a:pt x="7281" y="1623"/>
                    <a:pt x="7310" y="1623"/>
                  </a:cubicBezTo>
                  <a:cubicBezTo>
                    <a:pt x="7659" y="1623"/>
                    <a:pt x="8102" y="700"/>
                    <a:pt x="7938" y="535"/>
                  </a:cubicBezTo>
                  <a:cubicBezTo>
                    <a:pt x="7137" y="179"/>
                    <a:pt x="6291" y="1"/>
                    <a:pt x="5468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4212800" y="2795550"/>
              <a:ext cx="182100" cy="49200"/>
            </a:xfrm>
            <a:custGeom>
              <a:avLst/>
              <a:gdLst/>
              <a:ahLst/>
              <a:cxnLst/>
              <a:rect l="l" t="t" r="r" b="b"/>
              <a:pathLst>
                <a:path w="7284" h="1968" extrusionOk="0">
                  <a:moveTo>
                    <a:pt x="3784" y="1"/>
                  </a:moveTo>
                  <a:cubicBezTo>
                    <a:pt x="2443" y="1"/>
                    <a:pt x="1132" y="539"/>
                    <a:pt x="178" y="1588"/>
                  </a:cubicBezTo>
                  <a:cubicBezTo>
                    <a:pt x="0" y="1677"/>
                    <a:pt x="0" y="1721"/>
                    <a:pt x="67" y="1721"/>
                  </a:cubicBezTo>
                  <a:cubicBezTo>
                    <a:pt x="134" y="1721"/>
                    <a:pt x="267" y="1677"/>
                    <a:pt x="356" y="1588"/>
                  </a:cubicBezTo>
                  <a:cubicBezTo>
                    <a:pt x="865" y="952"/>
                    <a:pt x="1828" y="861"/>
                    <a:pt x="2661" y="861"/>
                  </a:cubicBezTo>
                  <a:cubicBezTo>
                    <a:pt x="2994" y="861"/>
                    <a:pt x="3307" y="876"/>
                    <a:pt x="3561" y="876"/>
                  </a:cubicBezTo>
                  <a:cubicBezTo>
                    <a:pt x="4629" y="1054"/>
                    <a:pt x="5520" y="1588"/>
                    <a:pt x="6588" y="1944"/>
                  </a:cubicBezTo>
                  <a:cubicBezTo>
                    <a:pt x="6620" y="1960"/>
                    <a:pt x="6653" y="1967"/>
                    <a:pt x="6684" y="1967"/>
                  </a:cubicBezTo>
                  <a:cubicBezTo>
                    <a:pt x="7004" y="1967"/>
                    <a:pt x="7284" y="1232"/>
                    <a:pt x="7122" y="1232"/>
                  </a:cubicBezTo>
                  <a:cubicBezTo>
                    <a:pt x="6130" y="405"/>
                    <a:pt x="4946" y="1"/>
                    <a:pt x="3784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2904225" y="2448000"/>
              <a:ext cx="296625" cy="84050"/>
            </a:xfrm>
            <a:custGeom>
              <a:avLst/>
              <a:gdLst/>
              <a:ahLst/>
              <a:cxnLst/>
              <a:rect l="l" t="t" r="r" b="b"/>
              <a:pathLst>
                <a:path w="11865" h="3362" extrusionOk="0">
                  <a:moveTo>
                    <a:pt x="356" y="1"/>
                  </a:moveTo>
                  <a:cubicBezTo>
                    <a:pt x="356" y="1"/>
                    <a:pt x="0" y="357"/>
                    <a:pt x="0" y="357"/>
                  </a:cubicBezTo>
                  <a:cubicBezTo>
                    <a:pt x="1638" y="2506"/>
                    <a:pt x="3864" y="3361"/>
                    <a:pt x="6172" y="3361"/>
                  </a:cubicBezTo>
                  <a:cubicBezTo>
                    <a:pt x="7877" y="3361"/>
                    <a:pt x="9628" y="2894"/>
                    <a:pt x="11217" y="2137"/>
                  </a:cubicBezTo>
                  <a:cubicBezTo>
                    <a:pt x="11540" y="2137"/>
                    <a:pt x="11864" y="1401"/>
                    <a:pt x="11653" y="1401"/>
                  </a:cubicBezTo>
                  <a:cubicBezTo>
                    <a:pt x="11632" y="1401"/>
                    <a:pt x="11605" y="1409"/>
                    <a:pt x="11573" y="1425"/>
                  </a:cubicBezTo>
                  <a:cubicBezTo>
                    <a:pt x="10148" y="2035"/>
                    <a:pt x="8646" y="2336"/>
                    <a:pt x="7155" y="2336"/>
                  </a:cubicBezTo>
                  <a:cubicBezTo>
                    <a:pt x="4733" y="2336"/>
                    <a:pt x="2340" y="1543"/>
                    <a:pt x="356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3184625" y="2335475"/>
              <a:ext cx="276000" cy="105150"/>
            </a:xfrm>
            <a:custGeom>
              <a:avLst/>
              <a:gdLst/>
              <a:ahLst/>
              <a:cxnLst/>
              <a:rect l="l" t="t" r="r" b="b"/>
              <a:pathLst>
                <a:path w="11040" h="4206" extrusionOk="0">
                  <a:moveTo>
                    <a:pt x="11019" y="1"/>
                  </a:moveTo>
                  <a:cubicBezTo>
                    <a:pt x="10968" y="1"/>
                    <a:pt x="10825" y="229"/>
                    <a:pt x="10683" y="229"/>
                  </a:cubicBezTo>
                  <a:cubicBezTo>
                    <a:pt x="9843" y="2245"/>
                    <a:pt x="7735" y="3626"/>
                    <a:pt x="5406" y="3626"/>
                  </a:cubicBezTo>
                  <a:cubicBezTo>
                    <a:pt x="5267" y="3626"/>
                    <a:pt x="5126" y="3621"/>
                    <a:pt x="4986" y="3611"/>
                  </a:cubicBezTo>
                  <a:cubicBezTo>
                    <a:pt x="3740" y="3611"/>
                    <a:pt x="535" y="2365"/>
                    <a:pt x="179" y="763"/>
                  </a:cubicBezTo>
                  <a:lnTo>
                    <a:pt x="1" y="763"/>
                  </a:lnTo>
                  <a:cubicBezTo>
                    <a:pt x="159" y="2975"/>
                    <a:pt x="3402" y="4205"/>
                    <a:pt x="5623" y="4205"/>
                  </a:cubicBezTo>
                  <a:cubicBezTo>
                    <a:pt x="5905" y="4205"/>
                    <a:pt x="6170" y="4186"/>
                    <a:pt x="6410" y="4146"/>
                  </a:cubicBezTo>
                  <a:cubicBezTo>
                    <a:pt x="8547" y="3968"/>
                    <a:pt x="10505" y="2365"/>
                    <a:pt x="11039" y="51"/>
                  </a:cubicBezTo>
                  <a:cubicBezTo>
                    <a:pt x="11039" y="15"/>
                    <a:pt x="11032" y="1"/>
                    <a:pt x="11019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3549600" y="2269275"/>
              <a:ext cx="171050" cy="89375"/>
            </a:xfrm>
            <a:custGeom>
              <a:avLst/>
              <a:gdLst/>
              <a:ahLst/>
              <a:cxnLst/>
              <a:rect l="l" t="t" r="r" b="b"/>
              <a:pathLst>
                <a:path w="6842" h="3575" extrusionOk="0">
                  <a:moveTo>
                    <a:pt x="6760" y="1"/>
                  </a:moveTo>
                  <a:cubicBezTo>
                    <a:pt x="6675" y="1"/>
                    <a:pt x="6513" y="103"/>
                    <a:pt x="6410" y="206"/>
                  </a:cubicBezTo>
                  <a:cubicBezTo>
                    <a:pt x="5876" y="1274"/>
                    <a:pt x="4986" y="1987"/>
                    <a:pt x="3918" y="2521"/>
                  </a:cubicBezTo>
                  <a:cubicBezTo>
                    <a:pt x="3357" y="2681"/>
                    <a:pt x="2797" y="2769"/>
                    <a:pt x="2253" y="2769"/>
                  </a:cubicBezTo>
                  <a:cubicBezTo>
                    <a:pt x="1587" y="2769"/>
                    <a:pt x="945" y="2637"/>
                    <a:pt x="357" y="2343"/>
                  </a:cubicBezTo>
                  <a:cubicBezTo>
                    <a:pt x="179" y="2343"/>
                    <a:pt x="1" y="2521"/>
                    <a:pt x="1" y="2699"/>
                  </a:cubicBezTo>
                  <a:cubicBezTo>
                    <a:pt x="667" y="3314"/>
                    <a:pt x="1437" y="3575"/>
                    <a:pt x="2217" y="3575"/>
                  </a:cubicBezTo>
                  <a:cubicBezTo>
                    <a:pt x="4145" y="3575"/>
                    <a:pt x="6132" y="1981"/>
                    <a:pt x="6766" y="206"/>
                  </a:cubicBezTo>
                  <a:cubicBezTo>
                    <a:pt x="6841" y="56"/>
                    <a:pt x="6821" y="1"/>
                    <a:pt x="6760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3741000" y="2067825"/>
              <a:ext cx="168500" cy="108150"/>
            </a:xfrm>
            <a:custGeom>
              <a:avLst/>
              <a:gdLst/>
              <a:ahLst/>
              <a:cxnLst/>
              <a:rect l="l" t="t" r="r" b="b"/>
              <a:pathLst>
                <a:path w="6740" h="4326" extrusionOk="0">
                  <a:moveTo>
                    <a:pt x="6551" y="1"/>
                  </a:moveTo>
                  <a:cubicBezTo>
                    <a:pt x="6499" y="1"/>
                    <a:pt x="6410" y="127"/>
                    <a:pt x="6410" y="253"/>
                  </a:cubicBezTo>
                  <a:cubicBezTo>
                    <a:pt x="6109" y="2660"/>
                    <a:pt x="3900" y="3542"/>
                    <a:pt x="1825" y="3542"/>
                  </a:cubicBezTo>
                  <a:cubicBezTo>
                    <a:pt x="1446" y="3542"/>
                    <a:pt x="1071" y="3512"/>
                    <a:pt x="713" y="3457"/>
                  </a:cubicBezTo>
                  <a:cubicBezTo>
                    <a:pt x="357" y="3457"/>
                    <a:pt x="0" y="3991"/>
                    <a:pt x="357" y="4169"/>
                  </a:cubicBezTo>
                  <a:cubicBezTo>
                    <a:pt x="726" y="4275"/>
                    <a:pt x="1127" y="4326"/>
                    <a:pt x="1542" y="4326"/>
                  </a:cubicBezTo>
                  <a:cubicBezTo>
                    <a:pt x="3921" y="4326"/>
                    <a:pt x="6739" y="2652"/>
                    <a:pt x="6588" y="75"/>
                  </a:cubicBezTo>
                  <a:cubicBezTo>
                    <a:pt x="6588" y="22"/>
                    <a:pt x="6573" y="1"/>
                    <a:pt x="6551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6190400" y="2367875"/>
              <a:ext cx="167775" cy="110675"/>
            </a:xfrm>
            <a:custGeom>
              <a:avLst/>
              <a:gdLst/>
              <a:ahLst/>
              <a:cxnLst/>
              <a:rect l="l" t="t" r="r" b="b"/>
              <a:pathLst>
                <a:path w="6711" h="4427" extrusionOk="0">
                  <a:moveTo>
                    <a:pt x="6354" y="1"/>
                  </a:moveTo>
                  <a:cubicBezTo>
                    <a:pt x="3684" y="357"/>
                    <a:pt x="1547" y="1781"/>
                    <a:pt x="123" y="4096"/>
                  </a:cubicBezTo>
                  <a:cubicBezTo>
                    <a:pt x="0" y="4219"/>
                    <a:pt x="47" y="4426"/>
                    <a:pt x="146" y="4426"/>
                  </a:cubicBezTo>
                  <a:cubicBezTo>
                    <a:pt x="191" y="4426"/>
                    <a:pt x="246" y="4384"/>
                    <a:pt x="301" y="4274"/>
                  </a:cubicBezTo>
                  <a:cubicBezTo>
                    <a:pt x="1725" y="2493"/>
                    <a:pt x="3684" y="1247"/>
                    <a:pt x="5998" y="891"/>
                  </a:cubicBezTo>
                  <a:cubicBezTo>
                    <a:pt x="6354" y="891"/>
                    <a:pt x="6710" y="1"/>
                    <a:pt x="6354" y="1"/>
                  </a:cubicBezTo>
                  <a:close/>
                </a:path>
              </a:pathLst>
            </a:custGeom>
            <a:solidFill>
              <a:srgbClr val="EDB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727725" y="1289875"/>
              <a:ext cx="6626750" cy="2981425"/>
            </a:xfrm>
            <a:custGeom>
              <a:avLst/>
              <a:gdLst/>
              <a:ahLst/>
              <a:cxnLst/>
              <a:rect l="l" t="t" r="r" b="b"/>
              <a:pathLst>
                <a:path w="265070" h="119257" extrusionOk="0">
                  <a:moveTo>
                    <a:pt x="202446" y="0"/>
                  </a:moveTo>
                  <a:cubicBezTo>
                    <a:pt x="199943" y="0"/>
                    <a:pt x="197444" y="72"/>
                    <a:pt x="194951" y="214"/>
                  </a:cubicBezTo>
                  <a:lnTo>
                    <a:pt x="196553" y="214"/>
                  </a:lnTo>
                  <a:cubicBezTo>
                    <a:pt x="198295" y="152"/>
                    <a:pt x="199994" y="122"/>
                    <a:pt x="201649" y="122"/>
                  </a:cubicBezTo>
                  <a:cubicBezTo>
                    <a:pt x="262070" y="122"/>
                    <a:pt x="265069" y="40367"/>
                    <a:pt x="251033" y="56830"/>
                  </a:cubicBezTo>
                  <a:cubicBezTo>
                    <a:pt x="244007" y="65070"/>
                    <a:pt x="237404" y="67182"/>
                    <a:pt x="228774" y="67182"/>
                  </a:cubicBezTo>
                  <a:cubicBezTo>
                    <a:pt x="219689" y="67182"/>
                    <a:pt x="208359" y="64841"/>
                    <a:pt x="191924" y="64841"/>
                  </a:cubicBezTo>
                  <a:cubicBezTo>
                    <a:pt x="160056" y="64841"/>
                    <a:pt x="100057" y="95820"/>
                    <a:pt x="67298" y="107036"/>
                  </a:cubicBezTo>
                  <a:cubicBezTo>
                    <a:pt x="56382" y="110794"/>
                    <a:pt x="47504" y="112074"/>
                    <a:pt x="41408" y="112074"/>
                  </a:cubicBezTo>
                  <a:cubicBezTo>
                    <a:pt x="29311" y="112074"/>
                    <a:pt x="28171" y="107034"/>
                    <a:pt x="43797" y="106324"/>
                  </a:cubicBezTo>
                  <a:cubicBezTo>
                    <a:pt x="90265" y="100627"/>
                    <a:pt x="129255" y="76414"/>
                    <a:pt x="163260" y="65554"/>
                  </a:cubicBezTo>
                  <a:cubicBezTo>
                    <a:pt x="197266" y="54693"/>
                    <a:pt x="230024" y="65198"/>
                    <a:pt x="239460" y="48462"/>
                  </a:cubicBezTo>
                  <a:cubicBezTo>
                    <a:pt x="248896" y="31549"/>
                    <a:pt x="245336" y="13923"/>
                    <a:pt x="217740" y="5911"/>
                  </a:cubicBezTo>
                  <a:cubicBezTo>
                    <a:pt x="213202" y="4930"/>
                    <a:pt x="208327" y="4482"/>
                    <a:pt x="203194" y="4482"/>
                  </a:cubicBezTo>
                  <a:cubicBezTo>
                    <a:pt x="158981" y="4482"/>
                    <a:pt x="95585" y="37708"/>
                    <a:pt x="63203" y="49352"/>
                  </a:cubicBezTo>
                  <a:cubicBezTo>
                    <a:pt x="44576" y="56084"/>
                    <a:pt x="32205" y="58374"/>
                    <a:pt x="26859" y="58374"/>
                  </a:cubicBezTo>
                  <a:cubicBezTo>
                    <a:pt x="21883" y="58374"/>
                    <a:pt x="22991" y="56391"/>
                    <a:pt x="30801" y="54159"/>
                  </a:cubicBezTo>
                  <a:cubicBezTo>
                    <a:pt x="46824" y="49530"/>
                    <a:pt x="51453" y="46860"/>
                    <a:pt x="51453" y="46860"/>
                  </a:cubicBezTo>
                  <a:lnTo>
                    <a:pt x="51275" y="46682"/>
                  </a:lnTo>
                  <a:cubicBezTo>
                    <a:pt x="32850" y="52209"/>
                    <a:pt x="21968" y="53160"/>
                    <a:pt x="13541" y="53160"/>
                  </a:cubicBezTo>
                  <a:cubicBezTo>
                    <a:pt x="9753" y="53160"/>
                    <a:pt x="6462" y="52968"/>
                    <a:pt x="3205" y="52913"/>
                  </a:cubicBezTo>
                  <a:lnTo>
                    <a:pt x="3205" y="52913"/>
                  </a:lnTo>
                  <a:cubicBezTo>
                    <a:pt x="8368" y="54159"/>
                    <a:pt x="14065" y="57364"/>
                    <a:pt x="15133" y="65019"/>
                  </a:cubicBezTo>
                  <a:cubicBezTo>
                    <a:pt x="15133" y="65019"/>
                    <a:pt x="45222" y="61459"/>
                    <a:pt x="97921" y="37958"/>
                  </a:cubicBezTo>
                  <a:cubicBezTo>
                    <a:pt x="151484" y="17137"/>
                    <a:pt x="176068" y="8668"/>
                    <a:pt x="199899" y="8668"/>
                  </a:cubicBezTo>
                  <a:cubicBezTo>
                    <a:pt x="201336" y="8668"/>
                    <a:pt x="202771" y="8699"/>
                    <a:pt x="204209" y="8760"/>
                  </a:cubicBezTo>
                  <a:cubicBezTo>
                    <a:pt x="229312" y="9828"/>
                    <a:pt x="243555" y="20866"/>
                    <a:pt x="236968" y="39026"/>
                  </a:cubicBezTo>
                  <a:cubicBezTo>
                    <a:pt x="230915" y="53447"/>
                    <a:pt x="221835" y="55405"/>
                    <a:pt x="202073" y="56296"/>
                  </a:cubicBezTo>
                  <a:cubicBezTo>
                    <a:pt x="182132" y="57186"/>
                    <a:pt x="162014" y="60034"/>
                    <a:pt x="117505" y="81221"/>
                  </a:cubicBezTo>
                  <a:cubicBezTo>
                    <a:pt x="86475" y="93827"/>
                    <a:pt x="55445" y="103792"/>
                    <a:pt x="26280" y="103792"/>
                  </a:cubicBezTo>
                  <a:cubicBezTo>
                    <a:pt x="23316" y="103792"/>
                    <a:pt x="20371" y="103689"/>
                    <a:pt x="17448" y="103475"/>
                  </a:cubicBezTo>
                  <a:cubicBezTo>
                    <a:pt x="17092" y="108460"/>
                    <a:pt x="11038" y="116294"/>
                    <a:pt x="0" y="116828"/>
                  </a:cubicBezTo>
                  <a:cubicBezTo>
                    <a:pt x="5593" y="118509"/>
                    <a:pt x="11745" y="119256"/>
                    <a:pt x="18296" y="119256"/>
                  </a:cubicBezTo>
                  <a:cubicBezTo>
                    <a:pt x="58249" y="119256"/>
                    <a:pt x="113078" y="91451"/>
                    <a:pt x="146881" y="77838"/>
                  </a:cubicBezTo>
                  <a:cubicBezTo>
                    <a:pt x="162954" y="71213"/>
                    <a:pt x="180087" y="67901"/>
                    <a:pt x="197270" y="67901"/>
                  </a:cubicBezTo>
                  <a:cubicBezTo>
                    <a:pt x="208256" y="67901"/>
                    <a:pt x="219262" y="69255"/>
                    <a:pt x="230024" y="71963"/>
                  </a:cubicBezTo>
                  <a:cubicBezTo>
                    <a:pt x="230851" y="72195"/>
                    <a:pt x="231759" y="72308"/>
                    <a:pt x="232730" y="72308"/>
                  </a:cubicBezTo>
                  <a:cubicBezTo>
                    <a:pt x="243679" y="72308"/>
                    <a:pt x="262620" y="57967"/>
                    <a:pt x="262783" y="38670"/>
                  </a:cubicBezTo>
                  <a:cubicBezTo>
                    <a:pt x="263139" y="17662"/>
                    <a:pt x="250499" y="8404"/>
                    <a:pt x="232339" y="3419"/>
                  </a:cubicBezTo>
                  <a:cubicBezTo>
                    <a:pt x="222511" y="1140"/>
                    <a:pt x="212456" y="0"/>
                    <a:pt x="202446" y="0"/>
                  </a:cubicBezTo>
                  <a:close/>
                </a:path>
              </a:pathLst>
            </a:custGeom>
            <a:solidFill>
              <a:srgbClr val="F4A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6740925" y="1499950"/>
              <a:ext cx="502975" cy="1201875"/>
            </a:xfrm>
            <a:custGeom>
              <a:avLst/>
              <a:gdLst/>
              <a:ahLst/>
              <a:cxnLst/>
              <a:rect l="l" t="t" r="r" b="b"/>
              <a:pathLst>
                <a:path w="20119" h="48075" extrusionOk="0">
                  <a:moveTo>
                    <a:pt x="357" y="1"/>
                  </a:moveTo>
                  <a:cubicBezTo>
                    <a:pt x="357" y="1"/>
                    <a:pt x="1" y="357"/>
                    <a:pt x="179" y="357"/>
                  </a:cubicBezTo>
                  <a:cubicBezTo>
                    <a:pt x="16558" y="11039"/>
                    <a:pt x="17804" y="30801"/>
                    <a:pt x="11217" y="47715"/>
                  </a:cubicBezTo>
                  <a:cubicBezTo>
                    <a:pt x="11083" y="47983"/>
                    <a:pt x="11100" y="48075"/>
                    <a:pt x="11184" y="48075"/>
                  </a:cubicBezTo>
                  <a:cubicBezTo>
                    <a:pt x="11322" y="48075"/>
                    <a:pt x="11640" y="47826"/>
                    <a:pt x="11751" y="47715"/>
                  </a:cubicBezTo>
                  <a:cubicBezTo>
                    <a:pt x="20119" y="31691"/>
                    <a:pt x="17448" y="9081"/>
                    <a:pt x="357" y="1"/>
                  </a:cubicBezTo>
                  <a:close/>
                </a:path>
              </a:pathLst>
            </a:custGeom>
            <a:solidFill>
              <a:srgbClr val="F9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6901150" y="2734700"/>
              <a:ext cx="92550" cy="102400"/>
            </a:xfrm>
            <a:custGeom>
              <a:avLst/>
              <a:gdLst/>
              <a:ahLst/>
              <a:cxnLst/>
              <a:rect l="l" t="t" r="r" b="b"/>
              <a:pathLst>
                <a:path w="3702" h="4096" extrusionOk="0">
                  <a:moveTo>
                    <a:pt x="3595" y="1"/>
                  </a:moveTo>
                  <a:cubicBezTo>
                    <a:pt x="3469" y="1"/>
                    <a:pt x="3206" y="175"/>
                    <a:pt x="3206" y="283"/>
                  </a:cubicBezTo>
                  <a:cubicBezTo>
                    <a:pt x="2494" y="1351"/>
                    <a:pt x="1603" y="2419"/>
                    <a:pt x="535" y="3132"/>
                  </a:cubicBezTo>
                  <a:cubicBezTo>
                    <a:pt x="357" y="3310"/>
                    <a:pt x="179" y="3488"/>
                    <a:pt x="1" y="3844"/>
                  </a:cubicBezTo>
                  <a:cubicBezTo>
                    <a:pt x="1" y="3970"/>
                    <a:pt x="90" y="4096"/>
                    <a:pt x="205" y="4096"/>
                  </a:cubicBezTo>
                  <a:cubicBezTo>
                    <a:pt x="253" y="4096"/>
                    <a:pt x="305" y="4074"/>
                    <a:pt x="357" y="4022"/>
                  </a:cubicBezTo>
                  <a:cubicBezTo>
                    <a:pt x="1781" y="3132"/>
                    <a:pt x="3028" y="1885"/>
                    <a:pt x="3562" y="283"/>
                  </a:cubicBezTo>
                  <a:cubicBezTo>
                    <a:pt x="3701" y="73"/>
                    <a:pt x="3677" y="1"/>
                    <a:pt x="3595" y="1"/>
                  </a:cubicBezTo>
                  <a:close/>
                </a:path>
              </a:pathLst>
            </a:custGeom>
            <a:solidFill>
              <a:srgbClr val="F9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282625" y="2647575"/>
              <a:ext cx="376425" cy="619175"/>
            </a:xfrm>
            <a:custGeom>
              <a:avLst/>
              <a:gdLst/>
              <a:ahLst/>
              <a:cxnLst/>
              <a:rect l="l" t="t" r="r" b="b"/>
              <a:pathLst>
                <a:path w="15057" h="24767" extrusionOk="0">
                  <a:moveTo>
                    <a:pt x="14871" y="1"/>
                  </a:moveTo>
                  <a:cubicBezTo>
                    <a:pt x="14848" y="1"/>
                    <a:pt x="14817" y="9"/>
                    <a:pt x="14777" y="29"/>
                  </a:cubicBezTo>
                  <a:cubicBezTo>
                    <a:pt x="3917" y="2878"/>
                    <a:pt x="178" y="14272"/>
                    <a:pt x="0" y="24598"/>
                  </a:cubicBezTo>
                  <a:cubicBezTo>
                    <a:pt x="0" y="24719"/>
                    <a:pt x="37" y="24767"/>
                    <a:pt x="93" y="24767"/>
                  </a:cubicBezTo>
                  <a:cubicBezTo>
                    <a:pt x="286" y="24767"/>
                    <a:pt x="713" y="24202"/>
                    <a:pt x="713" y="24064"/>
                  </a:cubicBezTo>
                  <a:cubicBezTo>
                    <a:pt x="1781" y="13916"/>
                    <a:pt x="4095" y="4480"/>
                    <a:pt x="14599" y="563"/>
                  </a:cubicBezTo>
                  <a:cubicBezTo>
                    <a:pt x="14758" y="563"/>
                    <a:pt x="15057" y="1"/>
                    <a:pt x="14871" y="1"/>
                  </a:cubicBezTo>
                  <a:close/>
                </a:path>
              </a:pathLst>
            </a:custGeom>
            <a:solidFill>
              <a:srgbClr val="AA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273725" y="3319175"/>
              <a:ext cx="22275" cy="133250"/>
            </a:xfrm>
            <a:custGeom>
              <a:avLst/>
              <a:gdLst/>
              <a:ahLst/>
              <a:cxnLst/>
              <a:rect l="l" t="t" r="r" b="b"/>
              <a:pathLst>
                <a:path w="891" h="5330" extrusionOk="0">
                  <a:moveTo>
                    <a:pt x="339" y="0"/>
                  </a:moveTo>
                  <a:cubicBezTo>
                    <a:pt x="295" y="0"/>
                    <a:pt x="178" y="261"/>
                    <a:pt x="178" y="405"/>
                  </a:cubicBezTo>
                  <a:cubicBezTo>
                    <a:pt x="178" y="2007"/>
                    <a:pt x="178" y="3610"/>
                    <a:pt x="0" y="5212"/>
                  </a:cubicBezTo>
                  <a:cubicBezTo>
                    <a:pt x="0" y="5295"/>
                    <a:pt x="29" y="5329"/>
                    <a:pt x="73" y="5329"/>
                  </a:cubicBezTo>
                  <a:cubicBezTo>
                    <a:pt x="220" y="5329"/>
                    <a:pt x="534" y="4951"/>
                    <a:pt x="534" y="4678"/>
                  </a:cubicBezTo>
                  <a:cubicBezTo>
                    <a:pt x="890" y="3075"/>
                    <a:pt x="712" y="1651"/>
                    <a:pt x="356" y="49"/>
                  </a:cubicBezTo>
                  <a:cubicBezTo>
                    <a:pt x="356" y="15"/>
                    <a:pt x="350" y="0"/>
                    <a:pt x="339" y="0"/>
                  </a:cubicBezTo>
                  <a:close/>
                </a:path>
              </a:pathLst>
            </a:custGeom>
            <a:solidFill>
              <a:srgbClr val="AA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38"/>
          <p:cNvSpPr txBox="1"/>
          <p:nvPr/>
        </p:nvSpPr>
        <p:spPr>
          <a:xfrm>
            <a:off x="7332250" y="2091025"/>
            <a:ext cx="12630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Fatty deposits of </a:t>
            </a:r>
            <a:r>
              <a:rPr lang="en" sz="1100" b="1">
                <a:solidFill>
                  <a:srgbClr val="FFE599"/>
                </a:solidFill>
                <a:latin typeface="Cambria"/>
                <a:ea typeface="Cambria"/>
                <a:cs typeface="Cambria"/>
                <a:sym typeface="Cambria"/>
              </a:rPr>
              <a:t>cholesterol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the walls of coronary arteries</a:t>
            </a:r>
            <a:r>
              <a:rPr lang="en" sz="1100">
                <a:solidFill>
                  <a:srgbClr val="FFE5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lead to a number of health issues, including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CHD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2F67F40-DE30-A938-C3D2-B8ED709AE69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26D72FB-2944-D72D-271E-0CBEC2F725B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020E0-1AE6-7D8C-C057-54F3EAD2B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4FA37-DD3E-C3CD-8EDE-DF425D49F5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584" name="Google Shape;584;p39"/>
          <p:cNvGrpSpPr/>
          <p:nvPr/>
        </p:nvGrpSpPr>
        <p:grpSpPr>
          <a:xfrm>
            <a:off x="974950" y="710238"/>
            <a:ext cx="7194103" cy="3723012"/>
            <a:chOff x="507100" y="710238"/>
            <a:chExt cx="7194103" cy="3723012"/>
          </a:xfrm>
        </p:grpSpPr>
        <p:sp>
          <p:nvSpPr>
            <p:cNvPr id="585" name="Google Shape;585;p39"/>
            <p:cNvSpPr/>
            <p:nvPr/>
          </p:nvSpPr>
          <p:spPr>
            <a:xfrm>
              <a:off x="7160015" y="2104896"/>
              <a:ext cx="52164" cy="105840"/>
            </a:xfrm>
            <a:custGeom>
              <a:avLst/>
              <a:gdLst/>
              <a:ahLst/>
              <a:cxnLst/>
              <a:rect l="l" t="t" r="r" b="b"/>
              <a:pathLst>
                <a:path w="2898" h="5880" extrusionOk="0">
                  <a:moveTo>
                    <a:pt x="867" y="1"/>
                  </a:moveTo>
                  <a:cubicBezTo>
                    <a:pt x="822" y="1"/>
                    <a:pt x="773" y="12"/>
                    <a:pt x="725" y="36"/>
                  </a:cubicBezTo>
                  <a:cubicBezTo>
                    <a:pt x="0" y="398"/>
                    <a:pt x="634" y="1576"/>
                    <a:pt x="815" y="2119"/>
                  </a:cubicBezTo>
                  <a:cubicBezTo>
                    <a:pt x="1177" y="3025"/>
                    <a:pt x="1992" y="4292"/>
                    <a:pt x="1721" y="5289"/>
                  </a:cubicBezTo>
                  <a:cubicBezTo>
                    <a:pt x="1576" y="5673"/>
                    <a:pt x="1841" y="5879"/>
                    <a:pt x="2148" y="5879"/>
                  </a:cubicBezTo>
                  <a:cubicBezTo>
                    <a:pt x="2418" y="5879"/>
                    <a:pt x="2722" y="5719"/>
                    <a:pt x="2807" y="5379"/>
                  </a:cubicBezTo>
                  <a:cubicBezTo>
                    <a:pt x="2898" y="4564"/>
                    <a:pt x="2717" y="3659"/>
                    <a:pt x="2264" y="2843"/>
                  </a:cubicBezTo>
                  <a:cubicBezTo>
                    <a:pt x="1902" y="2119"/>
                    <a:pt x="1087" y="1123"/>
                    <a:pt x="1087" y="217"/>
                  </a:cubicBezTo>
                  <a:cubicBezTo>
                    <a:pt x="1087" y="85"/>
                    <a:pt x="990" y="1"/>
                    <a:pt x="867" y="1"/>
                  </a:cubicBezTo>
                  <a:close/>
                </a:path>
              </a:pathLst>
            </a:custGeom>
            <a:solidFill>
              <a:srgbClr val="00A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5127347" y="3243306"/>
              <a:ext cx="412416" cy="923220"/>
            </a:xfrm>
            <a:custGeom>
              <a:avLst/>
              <a:gdLst/>
              <a:ahLst/>
              <a:cxnLst/>
              <a:rect l="l" t="t" r="r" b="b"/>
              <a:pathLst>
                <a:path w="22912" h="51290" extrusionOk="0">
                  <a:moveTo>
                    <a:pt x="92" y="0"/>
                  </a:moveTo>
                  <a:cubicBezTo>
                    <a:pt x="363" y="634"/>
                    <a:pt x="1" y="42200"/>
                    <a:pt x="92" y="46819"/>
                  </a:cubicBezTo>
                  <a:cubicBezTo>
                    <a:pt x="161" y="50355"/>
                    <a:pt x="4849" y="51290"/>
                    <a:pt x="9156" y="51290"/>
                  </a:cubicBezTo>
                  <a:cubicBezTo>
                    <a:pt x="10474" y="51290"/>
                    <a:pt x="11757" y="51202"/>
                    <a:pt x="12860" y="51075"/>
                  </a:cubicBezTo>
                  <a:cubicBezTo>
                    <a:pt x="17569" y="50531"/>
                    <a:pt x="22912" y="49445"/>
                    <a:pt x="22912" y="46819"/>
                  </a:cubicBezTo>
                  <a:lnTo>
                    <a:pt x="22912" y="1458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5124089" y="3238824"/>
              <a:ext cx="418950" cy="931986"/>
            </a:xfrm>
            <a:custGeom>
              <a:avLst/>
              <a:gdLst/>
              <a:ahLst/>
              <a:cxnLst/>
              <a:rect l="l" t="t" r="r" b="b"/>
              <a:pathLst>
                <a:path w="23275" h="51777" extrusionOk="0">
                  <a:moveTo>
                    <a:pt x="454" y="702"/>
                  </a:moveTo>
                  <a:lnTo>
                    <a:pt x="22821" y="14920"/>
                  </a:lnTo>
                  <a:lnTo>
                    <a:pt x="22821" y="47068"/>
                  </a:lnTo>
                  <a:cubicBezTo>
                    <a:pt x="22821" y="49060"/>
                    <a:pt x="19561" y="50328"/>
                    <a:pt x="13041" y="51143"/>
                  </a:cubicBezTo>
                  <a:cubicBezTo>
                    <a:pt x="11773" y="51233"/>
                    <a:pt x="10505" y="51324"/>
                    <a:pt x="9328" y="51324"/>
                  </a:cubicBezTo>
                  <a:cubicBezTo>
                    <a:pt x="6068" y="51324"/>
                    <a:pt x="544" y="50780"/>
                    <a:pt x="454" y="47068"/>
                  </a:cubicBezTo>
                  <a:cubicBezTo>
                    <a:pt x="454" y="45256"/>
                    <a:pt x="454" y="38012"/>
                    <a:pt x="454" y="29590"/>
                  </a:cubicBezTo>
                  <a:cubicBezTo>
                    <a:pt x="544" y="11660"/>
                    <a:pt x="635" y="2785"/>
                    <a:pt x="454" y="702"/>
                  </a:cubicBezTo>
                  <a:close/>
                  <a:moveTo>
                    <a:pt x="227" y="0"/>
                  </a:moveTo>
                  <a:cubicBezTo>
                    <a:pt x="182" y="0"/>
                    <a:pt x="137" y="23"/>
                    <a:pt x="91" y="68"/>
                  </a:cubicBezTo>
                  <a:cubicBezTo>
                    <a:pt x="1" y="159"/>
                    <a:pt x="1" y="249"/>
                    <a:pt x="1" y="340"/>
                  </a:cubicBezTo>
                  <a:cubicBezTo>
                    <a:pt x="182" y="974"/>
                    <a:pt x="1" y="16821"/>
                    <a:pt x="1" y="29590"/>
                  </a:cubicBezTo>
                  <a:lnTo>
                    <a:pt x="1" y="47068"/>
                  </a:lnTo>
                  <a:cubicBezTo>
                    <a:pt x="91" y="50146"/>
                    <a:pt x="3351" y="51777"/>
                    <a:pt x="9238" y="51777"/>
                  </a:cubicBezTo>
                  <a:cubicBezTo>
                    <a:pt x="10505" y="51777"/>
                    <a:pt x="11773" y="51686"/>
                    <a:pt x="13041" y="51595"/>
                  </a:cubicBezTo>
                  <a:cubicBezTo>
                    <a:pt x="19923" y="50780"/>
                    <a:pt x="23274" y="49331"/>
                    <a:pt x="23274" y="47068"/>
                  </a:cubicBezTo>
                  <a:lnTo>
                    <a:pt x="23274" y="14829"/>
                  </a:lnTo>
                  <a:cubicBezTo>
                    <a:pt x="23274" y="14739"/>
                    <a:pt x="23184" y="14648"/>
                    <a:pt x="23184" y="14648"/>
                  </a:cubicBezTo>
                  <a:lnTo>
                    <a:pt x="363" y="68"/>
                  </a:lnTo>
                  <a:cubicBezTo>
                    <a:pt x="318" y="23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004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5128985" y="3243306"/>
              <a:ext cx="410778" cy="917730"/>
            </a:xfrm>
            <a:custGeom>
              <a:avLst/>
              <a:gdLst/>
              <a:ahLst/>
              <a:cxnLst/>
              <a:rect l="l" t="t" r="r" b="b"/>
              <a:pathLst>
                <a:path w="22821" h="50985" extrusionOk="0">
                  <a:moveTo>
                    <a:pt x="1" y="0"/>
                  </a:moveTo>
                  <a:lnTo>
                    <a:pt x="1" y="0"/>
                  </a:lnTo>
                  <a:cubicBezTo>
                    <a:pt x="91" y="272"/>
                    <a:pt x="91" y="10686"/>
                    <a:pt x="1" y="21734"/>
                  </a:cubicBezTo>
                  <a:cubicBezTo>
                    <a:pt x="1540" y="24179"/>
                    <a:pt x="3261" y="26624"/>
                    <a:pt x="5072" y="28888"/>
                  </a:cubicBezTo>
                  <a:cubicBezTo>
                    <a:pt x="6702" y="30880"/>
                    <a:pt x="8513" y="32692"/>
                    <a:pt x="10233" y="34503"/>
                  </a:cubicBezTo>
                  <a:cubicBezTo>
                    <a:pt x="11320" y="35408"/>
                    <a:pt x="12226" y="36676"/>
                    <a:pt x="12769" y="38034"/>
                  </a:cubicBezTo>
                  <a:cubicBezTo>
                    <a:pt x="13584" y="40480"/>
                    <a:pt x="13403" y="50803"/>
                    <a:pt x="13403" y="50803"/>
                  </a:cubicBezTo>
                  <a:lnTo>
                    <a:pt x="13403" y="50984"/>
                  </a:lnTo>
                  <a:cubicBezTo>
                    <a:pt x="17931" y="50441"/>
                    <a:pt x="22821" y="49354"/>
                    <a:pt x="22821" y="46819"/>
                  </a:cubicBezTo>
                  <a:lnTo>
                    <a:pt x="22821" y="145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9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6022235" y="3505746"/>
              <a:ext cx="412416" cy="923220"/>
            </a:xfrm>
            <a:custGeom>
              <a:avLst/>
              <a:gdLst/>
              <a:ahLst/>
              <a:cxnLst/>
              <a:rect l="l" t="t" r="r" b="b"/>
              <a:pathLst>
                <a:path w="22912" h="51290" extrusionOk="0">
                  <a:moveTo>
                    <a:pt x="92" y="0"/>
                  </a:moveTo>
                  <a:lnTo>
                    <a:pt x="92" y="0"/>
                  </a:lnTo>
                  <a:cubicBezTo>
                    <a:pt x="363" y="543"/>
                    <a:pt x="1" y="42200"/>
                    <a:pt x="92" y="46818"/>
                  </a:cubicBezTo>
                  <a:cubicBezTo>
                    <a:pt x="161" y="50355"/>
                    <a:pt x="4849" y="51289"/>
                    <a:pt x="9156" y="51289"/>
                  </a:cubicBezTo>
                  <a:cubicBezTo>
                    <a:pt x="10474" y="51289"/>
                    <a:pt x="11757" y="51202"/>
                    <a:pt x="12860" y="51074"/>
                  </a:cubicBezTo>
                  <a:cubicBezTo>
                    <a:pt x="17569" y="50531"/>
                    <a:pt x="22912" y="49444"/>
                    <a:pt x="22912" y="46818"/>
                  </a:cubicBezTo>
                  <a:lnTo>
                    <a:pt x="22912" y="1448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E12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6018977" y="3501263"/>
              <a:ext cx="418950" cy="931986"/>
            </a:xfrm>
            <a:custGeom>
              <a:avLst/>
              <a:gdLst/>
              <a:ahLst/>
              <a:cxnLst/>
              <a:rect l="l" t="t" r="r" b="b"/>
              <a:pathLst>
                <a:path w="23275" h="51777" extrusionOk="0">
                  <a:moveTo>
                    <a:pt x="544" y="611"/>
                  </a:moveTo>
                  <a:lnTo>
                    <a:pt x="22912" y="14919"/>
                  </a:lnTo>
                  <a:lnTo>
                    <a:pt x="22912" y="46977"/>
                  </a:lnTo>
                  <a:cubicBezTo>
                    <a:pt x="22912" y="48969"/>
                    <a:pt x="19561" y="50327"/>
                    <a:pt x="13041" y="51052"/>
                  </a:cubicBezTo>
                  <a:cubicBezTo>
                    <a:pt x="11864" y="51142"/>
                    <a:pt x="10596" y="51233"/>
                    <a:pt x="9328" y="51233"/>
                  </a:cubicBezTo>
                  <a:cubicBezTo>
                    <a:pt x="6068" y="51233"/>
                    <a:pt x="635" y="50690"/>
                    <a:pt x="544" y="46977"/>
                  </a:cubicBezTo>
                  <a:cubicBezTo>
                    <a:pt x="454" y="45256"/>
                    <a:pt x="544" y="37921"/>
                    <a:pt x="544" y="29499"/>
                  </a:cubicBezTo>
                  <a:cubicBezTo>
                    <a:pt x="635" y="11569"/>
                    <a:pt x="635" y="2785"/>
                    <a:pt x="544" y="611"/>
                  </a:cubicBezTo>
                  <a:close/>
                  <a:moveTo>
                    <a:pt x="261" y="0"/>
                  </a:moveTo>
                  <a:cubicBezTo>
                    <a:pt x="205" y="0"/>
                    <a:pt x="137" y="23"/>
                    <a:pt x="91" y="68"/>
                  </a:cubicBezTo>
                  <a:cubicBezTo>
                    <a:pt x="91" y="68"/>
                    <a:pt x="1" y="249"/>
                    <a:pt x="91" y="340"/>
                  </a:cubicBezTo>
                  <a:cubicBezTo>
                    <a:pt x="182" y="974"/>
                    <a:pt x="91" y="16821"/>
                    <a:pt x="91" y="29499"/>
                  </a:cubicBezTo>
                  <a:lnTo>
                    <a:pt x="91" y="47067"/>
                  </a:lnTo>
                  <a:cubicBezTo>
                    <a:pt x="91" y="50056"/>
                    <a:pt x="3442" y="51776"/>
                    <a:pt x="9328" y="51776"/>
                  </a:cubicBezTo>
                  <a:cubicBezTo>
                    <a:pt x="10596" y="51686"/>
                    <a:pt x="11864" y="51595"/>
                    <a:pt x="13132" y="51505"/>
                  </a:cubicBezTo>
                  <a:cubicBezTo>
                    <a:pt x="19923" y="50690"/>
                    <a:pt x="23274" y="49331"/>
                    <a:pt x="23274" y="47067"/>
                  </a:cubicBezTo>
                  <a:lnTo>
                    <a:pt x="23274" y="14738"/>
                  </a:lnTo>
                  <a:cubicBezTo>
                    <a:pt x="23274" y="14738"/>
                    <a:pt x="23274" y="14648"/>
                    <a:pt x="23184" y="14557"/>
                  </a:cubicBezTo>
                  <a:lnTo>
                    <a:pt x="363" y="68"/>
                  </a:lnTo>
                  <a:cubicBezTo>
                    <a:pt x="363" y="23"/>
                    <a:pt x="318" y="0"/>
                    <a:pt x="261" y="0"/>
                  </a:cubicBezTo>
                  <a:close/>
                </a:path>
              </a:pathLst>
            </a:custGeom>
            <a:solidFill>
              <a:srgbClr val="951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6023873" y="3505746"/>
              <a:ext cx="410778" cy="914454"/>
            </a:xfrm>
            <a:custGeom>
              <a:avLst/>
              <a:gdLst/>
              <a:ahLst/>
              <a:cxnLst/>
              <a:rect l="l" t="t" r="r" b="b"/>
              <a:pathLst>
                <a:path w="22821" h="50803" extrusionOk="0">
                  <a:moveTo>
                    <a:pt x="1" y="0"/>
                  </a:moveTo>
                  <a:lnTo>
                    <a:pt x="1" y="0"/>
                  </a:lnTo>
                  <a:cubicBezTo>
                    <a:pt x="182" y="453"/>
                    <a:pt x="1" y="25175"/>
                    <a:pt x="1" y="38668"/>
                  </a:cubicBezTo>
                  <a:cubicBezTo>
                    <a:pt x="2989" y="42290"/>
                    <a:pt x="11773" y="42653"/>
                    <a:pt x="13494" y="44373"/>
                  </a:cubicBezTo>
                  <a:cubicBezTo>
                    <a:pt x="14852" y="45822"/>
                    <a:pt x="14580" y="48720"/>
                    <a:pt x="14580" y="50803"/>
                  </a:cubicBezTo>
                  <a:cubicBezTo>
                    <a:pt x="18746" y="50259"/>
                    <a:pt x="22821" y="49082"/>
                    <a:pt x="22821" y="46818"/>
                  </a:cubicBezTo>
                  <a:lnTo>
                    <a:pt x="22821" y="14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4868183" y="2666262"/>
              <a:ext cx="260820" cy="221706"/>
            </a:xfrm>
            <a:custGeom>
              <a:avLst/>
              <a:gdLst/>
              <a:ahLst/>
              <a:cxnLst/>
              <a:rect l="l" t="t" r="r" b="b"/>
              <a:pathLst>
                <a:path w="14490" h="12317" extrusionOk="0">
                  <a:moveTo>
                    <a:pt x="14490" y="1"/>
                  </a:moveTo>
                  <a:cubicBezTo>
                    <a:pt x="14489" y="1"/>
                    <a:pt x="1359" y="273"/>
                    <a:pt x="181" y="363"/>
                  </a:cubicBezTo>
                  <a:lnTo>
                    <a:pt x="0" y="12317"/>
                  </a:lnTo>
                  <a:cubicBezTo>
                    <a:pt x="0" y="12317"/>
                    <a:pt x="10133" y="10954"/>
                    <a:pt x="13638" y="10954"/>
                  </a:cubicBezTo>
                  <a:cubicBezTo>
                    <a:pt x="13747" y="10954"/>
                    <a:pt x="13850" y="10956"/>
                    <a:pt x="13946" y="10958"/>
                  </a:cubicBezTo>
                  <a:lnTo>
                    <a:pt x="14490" y="1"/>
                  </a:lnTo>
                  <a:close/>
                </a:path>
              </a:pathLst>
            </a:custGeom>
            <a:solidFill>
              <a:srgbClr val="E12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4863287" y="2663004"/>
              <a:ext cx="268974" cy="229860"/>
            </a:xfrm>
            <a:custGeom>
              <a:avLst/>
              <a:gdLst/>
              <a:ahLst/>
              <a:cxnLst/>
              <a:rect l="l" t="t" r="r" b="b"/>
              <a:pathLst>
                <a:path w="14943" h="12770" extrusionOk="0">
                  <a:moveTo>
                    <a:pt x="14490" y="454"/>
                  </a:moveTo>
                  <a:lnTo>
                    <a:pt x="14037" y="10958"/>
                  </a:lnTo>
                  <a:cubicBezTo>
                    <a:pt x="13928" y="10955"/>
                    <a:pt x="13812" y="10954"/>
                    <a:pt x="13691" y="10954"/>
                  </a:cubicBezTo>
                  <a:cubicBezTo>
                    <a:pt x="10272" y="10954"/>
                    <a:pt x="2027" y="12142"/>
                    <a:pt x="453" y="12317"/>
                  </a:cubicBezTo>
                  <a:lnTo>
                    <a:pt x="725" y="816"/>
                  </a:lnTo>
                  <a:cubicBezTo>
                    <a:pt x="2536" y="635"/>
                    <a:pt x="12769" y="454"/>
                    <a:pt x="14490" y="454"/>
                  </a:cubicBezTo>
                  <a:close/>
                  <a:moveTo>
                    <a:pt x="14762" y="1"/>
                  </a:moveTo>
                  <a:cubicBezTo>
                    <a:pt x="14218" y="1"/>
                    <a:pt x="1631" y="273"/>
                    <a:pt x="453" y="273"/>
                  </a:cubicBezTo>
                  <a:cubicBezTo>
                    <a:pt x="363" y="273"/>
                    <a:pt x="272" y="363"/>
                    <a:pt x="272" y="544"/>
                  </a:cubicBezTo>
                  <a:lnTo>
                    <a:pt x="1" y="12498"/>
                  </a:lnTo>
                  <a:cubicBezTo>
                    <a:pt x="1" y="12588"/>
                    <a:pt x="91" y="12679"/>
                    <a:pt x="91" y="12679"/>
                  </a:cubicBezTo>
                  <a:cubicBezTo>
                    <a:pt x="182" y="12769"/>
                    <a:pt x="182" y="12769"/>
                    <a:pt x="272" y="12769"/>
                  </a:cubicBezTo>
                  <a:cubicBezTo>
                    <a:pt x="358" y="12769"/>
                    <a:pt x="9894" y="11396"/>
                    <a:pt x="13623" y="11396"/>
                  </a:cubicBezTo>
                  <a:cubicBezTo>
                    <a:pt x="13843" y="11396"/>
                    <a:pt x="14042" y="11401"/>
                    <a:pt x="14218" y="11411"/>
                  </a:cubicBezTo>
                  <a:cubicBezTo>
                    <a:pt x="14309" y="11411"/>
                    <a:pt x="14399" y="11321"/>
                    <a:pt x="14399" y="11139"/>
                  </a:cubicBezTo>
                  <a:lnTo>
                    <a:pt x="14943" y="273"/>
                  </a:lnTo>
                  <a:cubicBezTo>
                    <a:pt x="14943" y="182"/>
                    <a:pt x="14943" y="91"/>
                    <a:pt x="14943" y="91"/>
                  </a:cubicBezTo>
                  <a:cubicBezTo>
                    <a:pt x="14852" y="1"/>
                    <a:pt x="14762" y="1"/>
                    <a:pt x="14762" y="1"/>
                  </a:cubicBezTo>
                  <a:close/>
                </a:path>
              </a:pathLst>
            </a:custGeom>
            <a:solidFill>
              <a:srgbClr val="951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4868183" y="2666262"/>
              <a:ext cx="260820" cy="221706"/>
            </a:xfrm>
            <a:custGeom>
              <a:avLst/>
              <a:gdLst/>
              <a:ahLst/>
              <a:cxnLst/>
              <a:rect l="l" t="t" r="r" b="b"/>
              <a:pathLst>
                <a:path w="14490" h="12317" extrusionOk="0">
                  <a:moveTo>
                    <a:pt x="14490" y="1"/>
                  </a:moveTo>
                  <a:lnTo>
                    <a:pt x="10867" y="92"/>
                  </a:lnTo>
                  <a:cubicBezTo>
                    <a:pt x="10505" y="2265"/>
                    <a:pt x="9328" y="4167"/>
                    <a:pt x="7607" y="5344"/>
                  </a:cubicBezTo>
                  <a:cubicBezTo>
                    <a:pt x="6023" y="6136"/>
                    <a:pt x="4317" y="6518"/>
                    <a:pt x="2598" y="6518"/>
                  </a:cubicBezTo>
                  <a:cubicBezTo>
                    <a:pt x="1761" y="6518"/>
                    <a:pt x="921" y="6427"/>
                    <a:pt x="91" y="6249"/>
                  </a:cubicBezTo>
                  <a:lnTo>
                    <a:pt x="0" y="12317"/>
                  </a:lnTo>
                  <a:cubicBezTo>
                    <a:pt x="0" y="12317"/>
                    <a:pt x="10133" y="10954"/>
                    <a:pt x="13638" y="10954"/>
                  </a:cubicBezTo>
                  <a:cubicBezTo>
                    <a:pt x="13747" y="10954"/>
                    <a:pt x="13850" y="10956"/>
                    <a:pt x="13946" y="10958"/>
                  </a:cubicBezTo>
                  <a:lnTo>
                    <a:pt x="14490" y="1"/>
                  </a:ln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4817657" y="2672796"/>
              <a:ext cx="99450" cy="215172"/>
            </a:xfrm>
            <a:custGeom>
              <a:avLst/>
              <a:gdLst/>
              <a:ahLst/>
              <a:cxnLst/>
              <a:rect l="l" t="t" r="r" b="b"/>
              <a:pathLst>
                <a:path w="5525" h="11954" extrusionOk="0">
                  <a:moveTo>
                    <a:pt x="2807" y="0"/>
                  </a:moveTo>
                  <a:cubicBezTo>
                    <a:pt x="1268" y="0"/>
                    <a:pt x="0" y="2717"/>
                    <a:pt x="0" y="5977"/>
                  </a:cubicBezTo>
                  <a:cubicBezTo>
                    <a:pt x="0" y="9328"/>
                    <a:pt x="1268" y="11954"/>
                    <a:pt x="2807" y="11954"/>
                  </a:cubicBezTo>
                  <a:cubicBezTo>
                    <a:pt x="4256" y="11954"/>
                    <a:pt x="5524" y="9328"/>
                    <a:pt x="5524" y="5977"/>
                  </a:cubicBezTo>
                  <a:cubicBezTo>
                    <a:pt x="5524" y="2717"/>
                    <a:pt x="4256" y="0"/>
                    <a:pt x="2807" y="0"/>
                  </a:cubicBezTo>
                  <a:close/>
                </a:path>
              </a:pathLst>
            </a:custGeom>
            <a:solidFill>
              <a:srgbClr val="A54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4814381" y="2667900"/>
              <a:ext cx="105984" cy="224964"/>
            </a:xfrm>
            <a:custGeom>
              <a:avLst/>
              <a:gdLst/>
              <a:ahLst/>
              <a:cxnLst/>
              <a:rect l="l" t="t" r="r" b="b"/>
              <a:pathLst>
                <a:path w="5888" h="12498" extrusionOk="0">
                  <a:moveTo>
                    <a:pt x="2989" y="453"/>
                  </a:moveTo>
                  <a:lnTo>
                    <a:pt x="2989" y="544"/>
                  </a:lnTo>
                  <a:cubicBezTo>
                    <a:pt x="4348" y="544"/>
                    <a:pt x="5525" y="3170"/>
                    <a:pt x="5525" y="6249"/>
                  </a:cubicBezTo>
                  <a:cubicBezTo>
                    <a:pt x="5525" y="9419"/>
                    <a:pt x="4348" y="12045"/>
                    <a:pt x="2989" y="12045"/>
                  </a:cubicBezTo>
                  <a:cubicBezTo>
                    <a:pt x="1631" y="12045"/>
                    <a:pt x="454" y="9419"/>
                    <a:pt x="454" y="6249"/>
                  </a:cubicBezTo>
                  <a:cubicBezTo>
                    <a:pt x="454" y="3170"/>
                    <a:pt x="1631" y="453"/>
                    <a:pt x="2989" y="453"/>
                  </a:cubicBezTo>
                  <a:close/>
                  <a:moveTo>
                    <a:pt x="2989" y="1"/>
                  </a:moveTo>
                  <a:cubicBezTo>
                    <a:pt x="1269" y="1"/>
                    <a:pt x="1" y="2808"/>
                    <a:pt x="1" y="6249"/>
                  </a:cubicBezTo>
                  <a:cubicBezTo>
                    <a:pt x="1" y="9781"/>
                    <a:pt x="1269" y="12497"/>
                    <a:pt x="2989" y="12497"/>
                  </a:cubicBezTo>
                  <a:cubicBezTo>
                    <a:pt x="4619" y="12497"/>
                    <a:pt x="5887" y="9781"/>
                    <a:pt x="5887" y="6249"/>
                  </a:cubicBezTo>
                  <a:cubicBezTo>
                    <a:pt x="5887" y="2808"/>
                    <a:pt x="4619" y="1"/>
                    <a:pt x="2989" y="1"/>
                  </a:cubicBezTo>
                  <a:close/>
                </a:path>
              </a:pathLst>
            </a:custGeom>
            <a:solidFill>
              <a:srgbClr val="6F1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4838843" y="2702136"/>
              <a:ext cx="58698" cy="156492"/>
            </a:xfrm>
            <a:custGeom>
              <a:avLst/>
              <a:gdLst/>
              <a:ahLst/>
              <a:cxnLst/>
              <a:rect l="l" t="t" r="r" b="b"/>
              <a:pathLst>
                <a:path w="3261" h="8694" extrusionOk="0">
                  <a:moveTo>
                    <a:pt x="1630" y="0"/>
                  </a:moveTo>
                  <a:cubicBezTo>
                    <a:pt x="725" y="0"/>
                    <a:pt x="0" y="1993"/>
                    <a:pt x="0" y="4347"/>
                  </a:cubicBezTo>
                  <a:cubicBezTo>
                    <a:pt x="0" y="6701"/>
                    <a:pt x="725" y="8694"/>
                    <a:pt x="1630" y="8694"/>
                  </a:cubicBezTo>
                  <a:cubicBezTo>
                    <a:pt x="2536" y="8694"/>
                    <a:pt x="3260" y="6792"/>
                    <a:pt x="3260" y="4347"/>
                  </a:cubicBezTo>
                  <a:cubicBezTo>
                    <a:pt x="3260" y="1993"/>
                    <a:pt x="2536" y="0"/>
                    <a:pt x="1630" y="0"/>
                  </a:cubicBezTo>
                  <a:close/>
                </a:path>
              </a:pathLst>
            </a:custGeom>
            <a:solidFill>
              <a:srgbClr val="B05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4820915" y="2306027"/>
              <a:ext cx="371664" cy="264096"/>
            </a:xfrm>
            <a:custGeom>
              <a:avLst/>
              <a:gdLst/>
              <a:ahLst/>
              <a:cxnLst/>
              <a:rect l="l" t="t" r="r" b="b"/>
              <a:pathLst>
                <a:path w="20648" h="14672" extrusionOk="0">
                  <a:moveTo>
                    <a:pt x="3079" y="1"/>
                  </a:moveTo>
                  <a:lnTo>
                    <a:pt x="0" y="11592"/>
                  </a:lnTo>
                  <a:cubicBezTo>
                    <a:pt x="0" y="11592"/>
                    <a:pt x="13946" y="13766"/>
                    <a:pt x="16934" y="14671"/>
                  </a:cubicBezTo>
                  <a:lnTo>
                    <a:pt x="20647" y="3261"/>
                  </a:lnTo>
                  <a:lnTo>
                    <a:pt x="3079" y="1"/>
                  </a:lnTo>
                  <a:close/>
                </a:path>
              </a:pathLst>
            </a:custGeom>
            <a:solidFill>
              <a:srgbClr val="E12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4816019" y="2302770"/>
              <a:ext cx="381438" cy="272232"/>
            </a:xfrm>
            <a:custGeom>
              <a:avLst/>
              <a:gdLst/>
              <a:ahLst/>
              <a:cxnLst/>
              <a:rect l="l" t="t" r="r" b="b"/>
              <a:pathLst>
                <a:path w="21191" h="15124" extrusionOk="0">
                  <a:moveTo>
                    <a:pt x="3532" y="453"/>
                  </a:moveTo>
                  <a:lnTo>
                    <a:pt x="20648" y="3623"/>
                  </a:lnTo>
                  <a:lnTo>
                    <a:pt x="17116" y="14580"/>
                  </a:lnTo>
                  <a:cubicBezTo>
                    <a:pt x="13946" y="13765"/>
                    <a:pt x="2446" y="11954"/>
                    <a:pt x="544" y="11592"/>
                  </a:cubicBezTo>
                  <a:lnTo>
                    <a:pt x="3532" y="453"/>
                  </a:lnTo>
                  <a:close/>
                  <a:moveTo>
                    <a:pt x="3351" y="1"/>
                  </a:moveTo>
                  <a:cubicBezTo>
                    <a:pt x="3261" y="1"/>
                    <a:pt x="3170" y="1"/>
                    <a:pt x="3079" y="182"/>
                  </a:cubicBezTo>
                  <a:lnTo>
                    <a:pt x="91" y="11773"/>
                  </a:lnTo>
                  <a:cubicBezTo>
                    <a:pt x="0" y="11864"/>
                    <a:pt x="0" y="11864"/>
                    <a:pt x="91" y="11954"/>
                  </a:cubicBezTo>
                  <a:cubicBezTo>
                    <a:pt x="91" y="12045"/>
                    <a:pt x="182" y="12045"/>
                    <a:pt x="182" y="12045"/>
                  </a:cubicBezTo>
                  <a:cubicBezTo>
                    <a:pt x="363" y="12045"/>
                    <a:pt x="14127" y="14218"/>
                    <a:pt x="17206" y="15124"/>
                  </a:cubicBezTo>
                  <a:cubicBezTo>
                    <a:pt x="17388" y="15124"/>
                    <a:pt x="17388" y="15033"/>
                    <a:pt x="17478" y="14943"/>
                  </a:cubicBezTo>
                  <a:lnTo>
                    <a:pt x="21100" y="3532"/>
                  </a:lnTo>
                  <a:cubicBezTo>
                    <a:pt x="21191" y="3532"/>
                    <a:pt x="21191" y="3442"/>
                    <a:pt x="21100" y="3351"/>
                  </a:cubicBezTo>
                  <a:cubicBezTo>
                    <a:pt x="21100" y="3351"/>
                    <a:pt x="21100" y="3261"/>
                    <a:pt x="21010" y="3261"/>
                  </a:cubicBezTo>
                  <a:lnTo>
                    <a:pt x="3351" y="1"/>
                  </a:lnTo>
                  <a:close/>
                </a:path>
              </a:pathLst>
            </a:custGeom>
            <a:solidFill>
              <a:srgbClr val="951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20915" y="2351676"/>
              <a:ext cx="371664" cy="220068"/>
            </a:xfrm>
            <a:custGeom>
              <a:avLst/>
              <a:gdLst/>
              <a:ahLst/>
              <a:cxnLst/>
              <a:rect l="l" t="t" r="r" b="b"/>
              <a:pathLst>
                <a:path w="20648" h="12226" extrusionOk="0">
                  <a:moveTo>
                    <a:pt x="16300" y="0"/>
                  </a:moveTo>
                  <a:cubicBezTo>
                    <a:pt x="15485" y="1721"/>
                    <a:pt x="14037" y="3170"/>
                    <a:pt x="12316" y="3985"/>
                  </a:cubicBezTo>
                  <a:cubicBezTo>
                    <a:pt x="11039" y="4590"/>
                    <a:pt x="9711" y="4821"/>
                    <a:pt x="8362" y="4821"/>
                  </a:cubicBezTo>
                  <a:cubicBezTo>
                    <a:pt x="6076" y="4821"/>
                    <a:pt x="3727" y="4159"/>
                    <a:pt x="1449" y="3532"/>
                  </a:cubicBezTo>
                  <a:lnTo>
                    <a:pt x="0" y="9147"/>
                  </a:lnTo>
                  <a:cubicBezTo>
                    <a:pt x="0" y="9147"/>
                    <a:pt x="13946" y="11320"/>
                    <a:pt x="16934" y="12226"/>
                  </a:cubicBezTo>
                  <a:lnTo>
                    <a:pt x="20647" y="725"/>
                  </a:lnTo>
                  <a:lnTo>
                    <a:pt x="16300" y="0"/>
                  </a:ln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785041" y="2305362"/>
              <a:ext cx="123912" cy="211626"/>
            </a:xfrm>
            <a:custGeom>
              <a:avLst/>
              <a:gdLst/>
              <a:ahLst/>
              <a:cxnLst/>
              <a:rect l="l" t="t" r="r" b="b"/>
              <a:pathLst>
                <a:path w="6884" h="11757" extrusionOk="0">
                  <a:moveTo>
                    <a:pt x="4499" y="1"/>
                  </a:moveTo>
                  <a:cubicBezTo>
                    <a:pt x="3109" y="1"/>
                    <a:pt x="1485" y="2247"/>
                    <a:pt x="725" y="5200"/>
                  </a:cubicBezTo>
                  <a:cubicBezTo>
                    <a:pt x="1" y="8460"/>
                    <a:pt x="544" y="11357"/>
                    <a:pt x="1993" y="11720"/>
                  </a:cubicBezTo>
                  <a:cubicBezTo>
                    <a:pt x="2092" y="11744"/>
                    <a:pt x="2193" y="11756"/>
                    <a:pt x="2294" y="11756"/>
                  </a:cubicBezTo>
                  <a:cubicBezTo>
                    <a:pt x="3685" y="11756"/>
                    <a:pt x="5309" y="9505"/>
                    <a:pt x="6068" y="6467"/>
                  </a:cubicBezTo>
                  <a:cubicBezTo>
                    <a:pt x="6883" y="3298"/>
                    <a:pt x="6249" y="400"/>
                    <a:pt x="4800" y="38"/>
                  </a:cubicBezTo>
                  <a:cubicBezTo>
                    <a:pt x="4701" y="13"/>
                    <a:pt x="4601" y="1"/>
                    <a:pt x="4499" y="1"/>
                  </a:cubicBezTo>
                  <a:close/>
                </a:path>
              </a:pathLst>
            </a:custGeom>
            <a:solidFill>
              <a:srgbClr val="A54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778525" y="2301150"/>
              <a:ext cx="135306" cy="219654"/>
            </a:xfrm>
            <a:custGeom>
              <a:avLst/>
              <a:gdLst/>
              <a:ahLst/>
              <a:cxnLst/>
              <a:rect l="l" t="t" r="r" b="b"/>
              <a:pathLst>
                <a:path w="7517" h="12203" extrusionOk="0">
                  <a:moveTo>
                    <a:pt x="5162" y="453"/>
                  </a:moveTo>
                  <a:cubicBezTo>
                    <a:pt x="6521" y="815"/>
                    <a:pt x="6974" y="3713"/>
                    <a:pt x="6249" y="6701"/>
                  </a:cubicBezTo>
                  <a:cubicBezTo>
                    <a:pt x="5574" y="9485"/>
                    <a:pt x="4035" y="11719"/>
                    <a:pt x="2729" y="11719"/>
                  </a:cubicBezTo>
                  <a:cubicBezTo>
                    <a:pt x="2633" y="11719"/>
                    <a:pt x="2539" y="11707"/>
                    <a:pt x="2446" y="11682"/>
                  </a:cubicBezTo>
                  <a:cubicBezTo>
                    <a:pt x="1087" y="11410"/>
                    <a:pt x="635" y="8513"/>
                    <a:pt x="1359" y="5524"/>
                  </a:cubicBezTo>
                  <a:cubicBezTo>
                    <a:pt x="2083" y="2717"/>
                    <a:pt x="3623" y="453"/>
                    <a:pt x="4891" y="453"/>
                  </a:cubicBezTo>
                  <a:close/>
                  <a:moveTo>
                    <a:pt x="4891" y="0"/>
                  </a:moveTo>
                  <a:cubicBezTo>
                    <a:pt x="3351" y="0"/>
                    <a:pt x="1631" y="2264"/>
                    <a:pt x="906" y="5343"/>
                  </a:cubicBezTo>
                  <a:cubicBezTo>
                    <a:pt x="1" y="8784"/>
                    <a:pt x="725" y="11773"/>
                    <a:pt x="2265" y="12135"/>
                  </a:cubicBezTo>
                  <a:cubicBezTo>
                    <a:pt x="2355" y="12180"/>
                    <a:pt x="2423" y="12203"/>
                    <a:pt x="2480" y="12203"/>
                  </a:cubicBezTo>
                  <a:cubicBezTo>
                    <a:pt x="2536" y="12203"/>
                    <a:pt x="2582" y="12180"/>
                    <a:pt x="2627" y="12135"/>
                  </a:cubicBezTo>
                  <a:cubicBezTo>
                    <a:pt x="4166" y="12135"/>
                    <a:pt x="5887" y="9871"/>
                    <a:pt x="6611" y="6792"/>
                  </a:cubicBezTo>
                  <a:cubicBezTo>
                    <a:pt x="7517" y="3351"/>
                    <a:pt x="6883" y="362"/>
                    <a:pt x="5253" y="0"/>
                  </a:cubicBezTo>
                  <a:close/>
                </a:path>
              </a:pathLst>
            </a:custGeom>
            <a:solidFill>
              <a:srgbClr val="6F1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4807865" y="2334863"/>
              <a:ext cx="78264" cy="152352"/>
            </a:xfrm>
            <a:custGeom>
              <a:avLst/>
              <a:gdLst/>
              <a:ahLst/>
              <a:cxnLst/>
              <a:rect l="l" t="t" r="r" b="b"/>
              <a:pathLst>
                <a:path w="4348" h="8464" extrusionOk="0">
                  <a:moveTo>
                    <a:pt x="2977" y="1"/>
                  </a:moveTo>
                  <a:cubicBezTo>
                    <a:pt x="2103" y="1"/>
                    <a:pt x="1049" y="1642"/>
                    <a:pt x="544" y="3832"/>
                  </a:cubicBezTo>
                  <a:cubicBezTo>
                    <a:pt x="1" y="6187"/>
                    <a:pt x="182" y="8179"/>
                    <a:pt x="1087" y="8451"/>
                  </a:cubicBezTo>
                  <a:cubicBezTo>
                    <a:pt x="1131" y="8459"/>
                    <a:pt x="1176" y="8464"/>
                    <a:pt x="1221" y="8464"/>
                  </a:cubicBezTo>
                  <a:cubicBezTo>
                    <a:pt x="2106" y="8464"/>
                    <a:pt x="3201" y="6801"/>
                    <a:pt x="3804" y="4647"/>
                  </a:cubicBezTo>
                  <a:cubicBezTo>
                    <a:pt x="4347" y="2293"/>
                    <a:pt x="4076" y="210"/>
                    <a:pt x="3170" y="29"/>
                  </a:cubicBezTo>
                  <a:cubicBezTo>
                    <a:pt x="3107" y="10"/>
                    <a:pt x="3042" y="1"/>
                    <a:pt x="2977" y="1"/>
                  </a:cubicBezTo>
                  <a:close/>
                </a:path>
              </a:pathLst>
            </a:custGeom>
            <a:solidFill>
              <a:srgbClr val="B05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7125779" y="1787681"/>
              <a:ext cx="353736" cy="282006"/>
            </a:xfrm>
            <a:custGeom>
              <a:avLst/>
              <a:gdLst/>
              <a:ahLst/>
              <a:cxnLst/>
              <a:rect l="l" t="t" r="r" b="b"/>
              <a:pathLst>
                <a:path w="19652" h="15667" extrusionOk="0">
                  <a:moveTo>
                    <a:pt x="16753" y="0"/>
                  </a:moveTo>
                  <a:cubicBezTo>
                    <a:pt x="16753" y="0"/>
                    <a:pt x="2808" y="4438"/>
                    <a:pt x="0" y="5162"/>
                  </a:cubicBezTo>
                  <a:lnTo>
                    <a:pt x="4528" y="15667"/>
                  </a:lnTo>
                  <a:lnTo>
                    <a:pt x="19651" y="10324"/>
                  </a:lnTo>
                  <a:lnTo>
                    <a:pt x="16753" y="0"/>
                  </a:lnTo>
                  <a:close/>
                </a:path>
              </a:pathLst>
            </a:custGeom>
            <a:solidFill>
              <a:srgbClr val="E12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122521" y="1783199"/>
              <a:ext cx="361872" cy="291384"/>
            </a:xfrm>
            <a:custGeom>
              <a:avLst/>
              <a:gdLst/>
              <a:ahLst/>
              <a:cxnLst/>
              <a:rect l="l" t="t" r="r" b="b"/>
              <a:pathLst>
                <a:path w="20104" h="16188" extrusionOk="0">
                  <a:moveTo>
                    <a:pt x="16753" y="521"/>
                  </a:moveTo>
                  <a:lnTo>
                    <a:pt x="19561" y="10392"/>
                  </a:lnTo>
                  <a:lnTo>
                    <a:pt x="4890" y="15644"/>
                  </a:lnTo>
                  <a:lnTo>
                    <a:pt x="453" y="5502"/>
                  </a:lnTo>
                  <a:cubicBezTo>
                    <a:pt x="3532" y="4687"/>
                    <a:pt x="15033" y="1065"/>
                    <a:pt x="16753" y="521"/>
                  </a:cubicBezTo>
                  <a:close/>
                  <a:moveTo>
                    <a:pt x="16968" y="0"/>
                  </a:moveTo>
                  <a:cubicBezTo>
                    <a:pt x="16934" y="0"/>
                    <a:pt x="16889" y="23"/>
                    <a:pt x="16844" y="68"/>
                  </a:cubicBezTo>
                  <a:cubicBezTo>
                    <a:pt x="16753" y="68"/>
                    <a:pt x="2898" y="4506"/>
                    <a:pt x="181" y="5140"/>
                  </a:cubicBezTo>
                  <a:cubicBezTo>
                    <a:pt x="91" y="5140"/>
                    <a:pt x="0" y="5230"/>
                    <a:pt x="0" y="5321"/>
                  </a:cubicBezTo>
                  <a:cubicBezTo>
                    <a:pt x="0" y="5321"/>
                    <a:pt x="0" y="5411"/>
                    <a:pt x="0" y="5502"/>
                  </a:cubicBezTo>
                  <a:lnTo>
                    <a:pt x="4528" y="16006"/>
                  </a:lnTo>
                  <a:cubicBezTo>
                    <a:pt x="4528" y="16097"/>
                    <a:pt x="4619" y="16188"/>
                    <a:pt x="4709" y="16188"/>
                  </a:cubicBezTo>
                  <a:lnTo>
                    <a:pt x="4890" y="16097"/>
                  </a:lnTo>
                  <a:lnTo>
                    <a:pt x="19923" y="10754"/>
                  </a:lnTo>
                  <a:cubicBezTo>
                    <a:pt x="20013" y="10754"/>
                    <a:pt x="20104" y="10573"/>
                    <a:pt x="20013" y="10482"/>
                  </a:cubicBezTo>
                  <a:lnTo>
                    <a:pt x="17116" y="159"/>
                  </a:lnTo>
                  <a:cubicBezTo>
                    <a:pt x="17116" y="159"/>
                    <a:pt x="17116" y="68"/>
                    <a:pt x="17025" y="68"/>
                  </a:cubicBezTo>
                  <a:cubicBezTo>
                    <a:pt x="17025" y="23"/>
                    <a:pt x="17002" y="0"/>
                    <a:pt x="16968" y="0"/>
                  </a:cubicBezTo>
                  <a:close/>
                </a:path>
              </a:pathLst>
            </a:custGeom>
            <a:solidFill>
              <a:srgbClr val="951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7125779" y="1851257"/>
              <a:ext cx="352098" cy="218430"/>
            </a:xfrm>
            <a:custGeom>
              <a:avLst/>
              <a:gdLst/>
              <a:ahLst/>
              <a:cxnLst/>
              <a:rect l="l" t="t" r="r" b="b"/>
              <a:pathLst>
                <a:path w="19561" h="12135" extrusionOk="0">
                  <a:moveTo>
                    <a:pt x="5343" y="0"/>
                  </a:moveTo>
                  <a:cubicBezTo>
                    <a:pt x="2989" y="725"/>
                    <a:pt x="815" y="1359"/>
                    <a:pt x="0" y="1540"/>
                  </a:cubicBezTo>
                  <a:lnTo>
                    <a:pt x="4528" y="12135"/>
                  </a:lnTo>
                  <a:lnTo>
                    <a:pt x="19561" y="6792"/>
                  </a:lnTo>
                  <a:lnTo>
                    <a:pt x="18112" y="1359"/>
                  </a:lnTo>
                  <a:cubicBezTo>
                    <a:pt x="16210" y="1993"/>
                    <a:pt x="14399" y="2536"/>
                    <a:pt x="12497" y="2898"/>
                  </a:cubicBezTo>
                  <a:cubicBezTo>
                    <a:pt x="11579" y="3029"/>
                    <a:pt x="10724" y="3182"/>
                    <a:pt x="9911" y="3182"/>
                  </a:cubicBezTo>
                  <a:cubicBezTo>
                    <a:pt x="9042" y="3182"/>
                    <a:pt x="8222" y="3007"/>
                    <a:pt x="7426" y="2445"/>
                  </a:cubicBezTo>
                  <a:cubicBezTo>
                    <a:pt x="6702" y="1721"/>
                    <a:pt x="5977" y="906"/>
                    <a:pt x="5343" y="0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397993" y="1786907"/>
              <a:ext cx="114120" cy="185778"/>
            </a:xfrm>
            <a:custGeom>
              <a:avLst/>
              <a:gdLst/>
              <a:ahLst/>
              <a:cxnLst/>
              <a:rect l="l" t="t" r="r" b="b"/>
              <a:pathLst>
                <a:path w="6340" h="10321" extrusionOk="0">
                  <a:moveTo>
                    <a:pt x="1939" y="1"/>
                  </a:moveTo>
                  <a:cubicBezTo>
                    <a:pt x="1833" y="1"/>
                    <a:pt x="1731" y="15"/>
                    <a:pt x="1630" y="43"/>
                  </a:cubicBezTo>
                  <a:cubicBezTo>
                    <a:pt x="363" y="406"/>
                    <a:pt x="0" y="3032"/>
                    <a:pt x="815" y="5839"/>
                  </a:cubicBezTo>
                  <a:cubicBezTo>
                    <a:pt x="1564" y="8500"/>
                    <a:pt x="3075" y="10321"/>
                    <a:pt x="4369" y="10321"/>
                  </a:cubicBezTo>
                  <a:cubicBezTo>
                    <a:pt x="4485" y="10321"/>
                    <a:pt x="4598" y="10306"/>
                    <a:pt x="4709" y="10276"/>
                  </a:cubicBezTo>
                  <a:cubicBezTo>
                    <a:pt x="5977" y="9914"/>
                    <a:pt x="6339" y="7288"/>
                    <a:pt x="5434" y="4481"/>
                  </a:cubicBezTo>
                  <a:cubicBezTo>
                    <a:pt x="4683" y="1895"/>
                    <a:pt x="3164" y="1"/>
                    <a:pt x="1939" y="1"/>
                  </a:cubicBezTo>
                  <a:close/>
                </a:path>
              </a:pathLst>
            </a:custGeom>
            <a:solidFill>
              <a:srgbClr val="A54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7399613" y="1782786"/>
              <a:ext cx="117396" cy="194004"/>
            </a:xfrm>
            <a:custGeom>
              <a:avLst/>
              <a:gdLst/>
              <a:ahLst/>
              <a:cxnLst/>
              <a:rect l="l" t="t" r="r" b="b"/>
              <a:pathLst>
                <a:path w="6522" h="10778" extrusionOk="0">
                  <a:moveTo>
                    <a:pt x="1812" y="454"/>
                  </a:moveTo>
                  <a:cubicBezTo>
                    <a:pt x="2989" y="454"/>
                    <a:pt x="4438" y="2355"/>
                    <a:pt x="5163" y="4710"/>
                  </a:cubicBezTo>
                  <a:cubicBezTo>
                    <a:pt x="5978" y="7427"/>
                    <a:pt x="5616" y="9962"/>
                    <a:pt x="4529" y="10234"/>
                  </a:cubicBezTo>
                  <a:cubicBezTo>
                    <a:pt x="4436" y="10263"/>
                    <a:pt x="4340" y="10276"/>
                    <a:pt x="4241" y="10276"/>
                  </a:cubicBezTo>
                  <a:cubicBezTo>
                    <a:pt x="3098" y="10276"/>
                    <a:pt x="1657" y="8396"/>
                    <a:pt x="907" y="5978"/>
                  </a:cubicBezTo>
                  <a:cubicBezTo>
                    <a:pt x="544" y="4800"/>
                    <a:pt x="363" y="3533"/>
                    <a:pt x="544" y="2265"/>
                  </a:cubicBezTo>
                  <a:cubicBezTo>
                    <a:pt x="635" y="1269"/>
                    <a:pt x="1088" y="635"/>
                    <a:pt x="1540" y="454"/>
                  </a:cubicBezTo>
                  <a:close/>
                  <a:moveTo>
                    <a:pt x="1812" y="1"/>
                  </a:moveTo>
                  <a:cubicBezTo>
                    <a:pt x="1722" y="1"/>
                    <a:pt x="1631" y="1"/>
                    <a:pt x="1450" y="91"/>
                  </a:cubicBezTo>
                  <a:cubicBezTo>
                    <a:pt x="725" y="272"/>
                    <a:pt x="273" y="997"/>
                    <a:pt x="92" y="2265"/>
                  </a:cubicBezTo>
                  <a:cubicBezTo>
                    <a:pt x="1" y="3533"/>
                    <a:pt x="92" y="4891"/>
                    <a:pt x="544" y="6159"/>
                  </a:cubicBezTo>
                  <a:cubicBezTo>
                    <a:pt x="1269" y="8875"/>
                    <a:pt x="2899" y="10777"/>
                    <a:pt x="4257" y="10777"/>
                  </a:cubicBezTo>
                  <a:cubicBezTo>
                    <a:pt x="4348" y="10777"/>
                    <a:pt x="4529" y="10777"/>
                    <a:pt x="4619" y="10687"/>
                  </a:cubicBezTo>
                  <a:cubicBezTo>
                    <a:pt x="6068" y="10324"/>
                    <a:pt x="6521" y="7608"/>
                    <a:pt x="5616" y="4619"/>
                  </a:cubicBezTo>
                  <a:cubicBezTo>
                    <a:pt x="4801" y="1903"/>
                    <a:pt x="3170" y="1"/>
                    <a:pt x="1812" y="1"/>
                  </a:cubicBezTo>
                  <a:close/>
                </a:path>
              </a:pathLst>
            </a:custGeom>
            <a:solidFill>
              <a:srgbClr val="6F1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7417559" y="1813170"/>
              <a:ext cx="73368" cy="133236"/>
            </a:xfrm>
            <a:custGeom>
              <a:avLst/>
              <a:gdLst/>
              <a:ahLst/>
              <a:cxnLst/>
              <a:rect l="l" t="t" r="r" b="b"/>
              <a:pathLst>
                <a:path w="4076" h="7402" extrusionOk="0">
                  <a:moveTo>
                    <a:pt x="1110" y="1"/>
                  </a:moveTo>
                  <a:cubicBezTo>
                    <a:pt x="1040" y="1"/>
                    <a:pt x="972" y="11"/>
                    <a:pt x="906" y="33"/>
                  </a:cubicBezTo>
                  <a:cubicBezTo>
                    <a:pt x="181" y="215"/>
                    <a:pt x="0" y="2116"/>
                    <a:pt x="634" y="4109"/>
                  </a:cubicBezTo>
                  <a:cubicBezTo>
                    <a:pt x="1133" y="6023"/>
                    <a:pt x="2168" y="7401"/>
                    <a:pt x="2965" y="7401"/>
                  </a:cubicBezTo>
                  <a:cubicBezTo>
                    <a:pt x="3035" y="7401"/>
                    <a:pt x="3104" y="7391"/>
                    <a:pt x="3170" y="7369"/>
                  </a:cubicBezTo>
                  <a:cubicBezTo>
                    <a:pt x="3894" y="7187"/>
                    <a:pt x="4075" y="5286"/>
                    <a:pt x="3441" y="3293"/>
                  </a:cubicBezTo>
                  <a:cubicBezTo>
                    <a:pt x="2942" y="1379"/>
                    <a:pt x="1907" y="1"/>
                    <a:pt x="1110" y="1"/>
                  </a:cubicBezTo>
                  <a:close/>
                </a:path>
              </a:pathLst>
            </a:custGeom>
            <a:solidFill>
              <a:srgbClr val="B05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7221953" y="2144657"/>
              <a:ext cx="360252" cy="215190"/>
            </a:xfrm>
            <a:custGeom>
              <a:avLst/>
              <a:gdLst/>
              <a:ahLst/>
              <a:cxnLst/>
              <a:rect l="l" t="t" r="r" b="b"/>
              <a:pathLst>
                <a:path w="20014" h="11955" extrusionOk="0">
                  <a:moveTo>
                    <a:pt x="2445" y="1"/>
                  </a:moveTo>
                  <a:lnTo>
                    <a:pt x="0" y="11954"/>
                  </a:lnTo>
                  <a:cubicBezTo>
                    <a:pt x="0" y="11954"/>
                    <a:pt x="18655" y="10777"/>
                    <a:pt x="19742" y="10686"/>
                  </a:cubicBezTo>
                  <a:lnTo>
                    <a:pt x="20013" y="1"/>
                  </a:lnTo>
                  <a:lnTo>
                    <a:pt x="20013" y="1"/>
                  </a:lnTo>
                  <a:cubicBezTo>
                    <a:pt x="20013" y="1"/>
                    <a:pt x="13453" y="41"/>
                    <a:pt x="8248" y="41"/>
                  </a:cubicBezTo>
                  <a:cubicBezTo>
                    <a:pt x="5645" y="41"/>
                    <a:pt x="3381" y="31"/>
                    <a:pt x="2445" y="1"/>
                  </a:cubicBezTo>
                  <a:close/>
                </a:path>
              </a:pathLst>
            </a:custGeom>
            <a:solidFill>
              <a:srgbClr val="E12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218695" y="2139762"/>
              <a:ext cx="368406" cy="224964"/>
            </a:xfrm>
            <a:custGeom>
              <a:avLst/>
              <a:gdLst/>
              <a:ahLst/>
              <a:cxnLst/>
              <a:rect l="l" t="t" r="r" b="b"/>
              <a:pathLst>
                <a:path w="20467" h="12498" extrusionOk="0">
                  <a:moveTo>
                    <a:pt x="19923" y="454"/>
                  </a:moveTo>
                  <a:lnTo>
                    <a:pt x="19651" y="10777"/>
                  </a:lnTo>
                  <a:cubicBezTo>
                    <a:pt x="17478" y="10868"/>
                    <a:pt x="2807" y="11864"/>
                    <a:pt x="543" y="11954"/>
                  </a:cubicBezTo>
                  <a:lnTo>
                    <a:pt x="2807" y="454"/>
                  </a:lnTo>
                  <a:cubicBezTo>
                    <a:pt x="3351" y="499"/>
                    <a:pt x="4256" y="522"/>
                    <a:pt x="5513" y="522"/>
                  </a:cubicBezTo>
                  <a:cubicBezTo>
                    <a:pt x="6769" y="522"/>
                    <a:pt x="8377" y="499"/>
                    <a:pt x="10324" y="454"/>
                  </a:cubicBezTo>
                  <a:close/>
                  <a:moveTo>
                    <a:pt x="2717" y="1"/>
                  </a:moveTo>
                  <a:cubicBezTo>
                    <a:pt x="2626" y="1"/>
                    <a:pt x="2536" y="91"/>
                    <a:pt x="2536" y="182"/>
                  </a:cubicBezTo>
                  <a:lnTo>
                    <a:pt x="91" y="12226"/>
                  </a:lnTo>
                  <a:cubicBezTo>
                    <a:pt x="0" y="12226"/>
                    <a:pt x="0" y="12317"/>
                    <a:pt x="91" y="12407"/>
                  </a:cubicBezTo>
                  <a:lnTo>
                    <a:pt x="181" y="12407"/>
                  </a:lnTo>
                  <a:lnTo>
                    <a:pt x="272" y="12498"/>
                  </a:lnTo>
                  <a:cubicBezTo>
                    <a:pt x="453" y="12498"/>
                    <a:pt x="18927" y="11230"/>
                    <a:pt x="19923" y="11230"/>
                  </a:cubicBezTo>
                  <a:cubicBezTo>
                    <a:pt x="20013" y="11230"/>
                    <a:pt x="20104" y="11139"/>
                    <a:pt x="20194" y="11049"/>
                  </a:cubicBezTo>
                  <a:lnTo>
                    <a:pt x="20466" y="363"/>
                  </a:lnTo>
                  <a:cubicBezTo>
                    <a:pt x="20466" y="273"/>
                    <a:pt x="20466" y="182"/>
                    <a:pt x="20376" y="182"/>
                  </a:cubicBezTo>
                  <a:cubicBezTo>
                    <a:pt x="20376" y="91"/>
                    <a:pt x="20285" y="91"/>
                    <a:pt x="20194" y="91"/>
                  </a:cubicBezTo>
                  <a:lnTo>
                    <a:pt x="10324" y="91"/>
                  </a:lnTo>
                  <a:cubicBezTo>
                    <a:pt x="6339" y="91"/>
                    <a:pt x="3713" y="91"/>
                    <a:pt x="2717" y="1"/>
                  </a:cubicBezTo>
                  <a:close/>
                </a:path>
              </a:pathLst>
            </a:custGeom>
            <a:solidFill>
              <a:srgbClr val="951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7221953" y="2144657"/>
              <a:ext cx="356994" cy="215190"/>
            </a:xfrm>
            <a:custGeom>
              <a:avLst/>
              <a:gdLst/>
              <a:ahLst/>
              <a:cxnLst/>
              <a:rect l="l" t="t" r="r" b="b"/>
              <a:pathLst>
                <a:path w="19833" h="11955" extrusionOk="0">
                  <a:moveTo>
                    <a:pt x="2355" y="1"/>
                  </a:moveTo>
                  <a:lnTo>
                    <a:pt x="0" y="11954"/>
                  </a:lnTo>
                  <a:cubicBezTo>
                    <a:pt x="0" y="11954"/>
                    <a:pt x="18655" y="10777"/>
                    <a:pt x="19742" y="10686"/>
                  </a:cubicBezTo>
                  <a:lnTo>
                    <a:pt x="19832" y="5615"/>
                  </a:lnTo>
                  <a:cubicBezTo>
                    <a:pt x="19108" y="5615"/>
                    <a:pt x="16867" y="5728"/>
                    <a:pt x="14580" y="5728"/>
                  </a:cubicBezTo>
                  <a:cubicBezTo>
                    <a:pt x="12293" y="5728"/>
                    <a:pt x="9962" y="5615"/>
                    <a:pt x="9056" y="5162"/>
                  </a:cubicBezTo>
                  <a:cubicBezTo>
                    <a:pt x="7788" y="4438"/>
                    <a:pt x="6883" y="2265"/>
                    <a:pt x="6883" y="1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536539" y="2144657"/>
              <a:ext cx="88038" cy="192366"/>
            </a:xfrm>
            <a:custGeom>
              <a:avLst/>
              <a:gdLst/>
              <a:ahLst/>
              <a:cxnLst/>
              <a:rect l="l" t="t" r="r" b="b"/>
              <a:pathLst>
                <a:path w="4891" h="10687" extrusionOk="0">
                  <a:moveTo>
                    <a:pt x="2446" y="1"/>
                  </a:moveTo>
                  <a:cubicBezTo>
                    <a:pt x="1087" y="1"/>
                    <a:pt x="1" y="2355"/>
                    <a:pt x="1" y="5343"/>
                  </a:cubicBezTo>
                  <a:cubicBezTo>
                    <a:pt x="1" y="8241"/>
                    <a:pt x="997" y="10686"/>
                    <a:pt x="2355" y="10686"/>
                  </a:cubicBezTo>
                  <a:cubicBezTo>
                    <a:pt x="3714" y="10686"/>
                    <a:pt x="4800" y="8332"/>
                    <a:pt x="4891" y="5343"/>
                  </a:cubicBezTo>
                  <a:cubicBezTo>
                    <a:pt x="4891" y="2446"/>
                    <a:pt x="3895" y="1"/>
                    <a:pt x="2446" y="1"/>
                  </a:cubicBezTo>
                  <a:close/>
                </a:path>
              </a:pathLst>
            </a:custGeom>
            <a:solidFill>
              <a:srgbClr val="A54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7531661" y="2139762"/>
              <a:ext cx="97812" cy="202158"/>
            </a:xfrm>
            <a:custGeom>
              <a:avLst/>
              <a:gdLst/>
              <a:ahLst/>
              <a:cxnLst/>
              <a:rect l="l" t="t" r="r" b="b"/>
              <a:pathLst>
                <a:path w="5434" h="11231" extrusionOk="0">
                  <a:moveTo>
                    <a:pt x="2717" y="544"/>
                  </a:moveTo>
                  <a:cubicBezTo>
                    <a:pt x="3985" y="544"/>
                    <a:pt x="4890" y="2899"/>
                    <a:pt x="4890" y="5615"/>
                  </a:cubicBezTo>
                  <a:cubicBezTo>
                    <a:pt x="4890" y="8423"/>
                    <a:pt x="3804" y="10777"/>
                    <a:pt x="2626" y="10777"/>
                  </a:cubicBezTo>
                  <a:cubicBezTo>
                    <a:pt x="2083" y="10777"/>
                    <a:pt x="1540" y="10234"/>
                    <a:pt x="1087" y="9328"/>
                  </a:cubicBezTo>
                  <a:cubicBezTo>
                    <a:pt x="634" y="8151"/>
                    <a:pt x="453" y="6883"/>
                    <a:pt x="453" y="5615"/>
                  </a:cubicBezTo>
                  <a:cubicBezTo>
                    <a:pt x="453" y="2808"/>
                    <a:pt x="1540" y="544"/>
                    <a:pt x="2717" y="544"/>
                  </a:cubicBezTo>
                  <a:close/>
                  <a:moveTo>
                    <a:pt x="2717" y="1"/>
                  </a:moveTo>
                  <a:cubicBezTo>
                    <a:pt x="1268" y="1"/>
                    <a:pt x="0" y="2446"/>
                    <a:pt x="0" y="5615"/>
                  </a:cubicBezTo>
                  <a:cubicBezTo>
                    <a:pt x="0" y="6883"/>
                    <a:pt x="272" y="8242"/>
                    <a:pt x="725" y="9509"/>
                  </a:cubicBezTo>
                  <a:cubicBezTo>
                    <a:pt x="1268" y="10596"/>
                    <a:pt x="1902" y="11230"/>
                    <a:pt x="2626" y="11230"/>
                  </a:cubicBezTo>
                  <a:cubicBezTo>
                    <a:pt x="4166" y="11230"/>
                    <a:pt x="5343" y="8785"/>
                    <a:pt x="5343" y="5615"/>
                  </a:cubicBezTo>
                  <a:cubicBezTo>
                    <a:pt x="5434" y="2537"/>
                    <a:pt x="4256" y="1"/>
                    <a:pt x="2717" y="1"/>
                  </a:cubicBezTo>
                  <a:close/>
                </a:path>
              </a:pathLst>
            </a:custGeom>
            <a:solidFill>
              <a:srgbClr val="6F1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7552847" y="2170739"/>
              <a:ext cx="53802" cy="140202"/>
            </a:xfrm>
            <a:custGeom>
              <a:avLst/>
              <a:gdLst/>
              <a:ahLst/>
              <a:cxnLst/>
              <a:rect l="l" t="t" r="r" b="b"/>
              <a:pathLst>
                <a:path w="2989" h="7789" extrusionOk="0">
                  <a:moveTo>
                    <a:pt x="1540" y="1"/>
                  </a:moveTo>
                  <a:cubicBezTo>
                    <a:pt x="725" y="1"/>
                    <a:pt x="0" y="1721"/>
                    <a:pt x="0" y="3894"/>
                  </a:cubicBezTo>
                  <a:cubicBezTo>
                    <a:pt x="0" y="5977"/>
                    <a:pt x="634" y="7788"/>
                    <a:pt x="1449" y="7788"/>
                  </a:cubicBezTo>
                  <a:cubicBezTo>
                    <a:pt x="2264" y="7788"/>
                    <a:pt x="2989" y="6068"/>
                    <a:pt x="2989" y="3894"/>
                  </a:cubicBezTo>
                  <a:cubicBezTo>
                    <a:pt x="2989" y="1812"/>
                    <a:pt x="2355" y="1"/>
                    <a:pt x="1540" y="1"/>
                  </a:cubicBezTo>
                  <a:close/>
                </a:path>
              </a:pathLst>
            </a:custGeom>
            <a:solidFill>
              <a:srgbClr val="B05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5182769" y="1451892"/>
              <a:ext cx="329292" cy="215190"/>
            </a:xfrm>
            <a:custGeom>
              <a:avLst/>
              <a:gdLst/>
              <a:ahLst/>
              <a:cxnLst/>
              <a:rect l="l" t="t" r="r" b="b"/>
              <a:pathLst>
                <a:path w="18294" h="11955" extrusionOk="0">
                  <a:moveTo>
                    <a:pt x="17026" y="1"/>
                  </a:moveTo>
                  <a:lnTo>
                    <a:pt x="363" y="725"/>
                  </a:lnTo>
                  <a:lnTo>
                    <a:pt x="1" y="11864"/>
                  </a:lnTo>
                  <a:cubicBezTo>
                    <a:pt x="1" y="11864"/>
                    <a:pt x="3827" y="11841"/>
                    <a:pt x="8027" y="11841"/>
                  </a:cubicBezTo>
                  <a:cubicBezTo>
                    <a:pt x="12226" y="11841"/>
                    <a:pt x="16799" y="11864"/>
                    <a:pt x="18293" y="11954"/>
                  </a:cubicBezTo>
                  <a:lnTo>
                    <a:pt x="17026" y="1"/>
                  </a:lnTo>
                  <a:close/>
                </a:path>
              </a:pathLst>
            </a:custGeom>
            <a:solidFill>
              <a:srgbClr val="00A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5179511" y="1448634"/>
              <a:ext cx="337446" cy="223326"/>
            </a:xfrm>
            <a:custGeom>
              <a:avLst/>
              <a:gdLst/>
              <a:ahLst/>
              <a:cxnLst/>
              <a:rect l="l" t="t" r="r" b="b"/>
              <a:pathLst>
                <a:path w="18747" h="12407" extrusionOk="0">
                  <a:moveTo>
                    <a:pt x="17026" y="453"/>
                  </a:moveTo>
                  <a:lnTo>
                    <a:pt x="18203" y="11954"/>
                  </a:lnTo>
                  <a:cubicBezTo>
                    <a:pt x="16301" y="11773"/>
                    <a:pt x="11139" y="11773"/>
                    <a:pt x="7064" y="11773"/>
                  </a:cubicBezTo>
                  <a:lnTo>
                    <a:pt x="454" y="11773"/>
                  </a:lnTo>
                  <a:lnTo>
                    <a:pt x="816" y="1087"/>
                  </a:lnTo>
                  <a:lnTo>
                    <a:pt x="17026" y="453"/>
                  </a:lnTo>
                  <a:close/>
                  <a:moveTo>
                    <a:pt x="17207" y="1"/>
                  </a:moveTo>
                  <a:lnTo>
                    <a:pt x="544" y="634"/>
                  </a:lnTo>
                  <a:cubicBezTo>
                    <a:pt x="454" y="634"/>
                    <a:pt x="363" y="725"/>
                    <a:pt x="363" y="906"/>
                  </a:cubicBezTo>
                  <a:lnTo>
                    <a:pt x="1" y="12045"/>
                  </a:lnTo>
                  <a:cubicBezTo>
                    <a:pt x="1" y="12045"/>
                    <a:pt x="1" y="12135"/>
                    <a:pt x="91" y="12226"/>
                  </a:cubicBezTo>
                  <a:lnTo>
                    <a:pt x="7064" y="12226"/>
                  </a:lnTo>
                  <a:cubicBezTo>
                    <a:pt x="11411" y="12226"/>
                    <a:pt x="16844" y="12316"/>
                    <a:pt x="18474" y="12407"/>
                  </a:cubicBezTo>
                  <a:cubicBezTo>
                    <a:pt x="18565" y="12407"/>
                    <a:pt x="18656" y="12316"/>
                    <a:pt x="18656" y="12316"/>
                  </a:cubicBezTo>
                  <a:cubicBezTo>
                    <a:pt x="18656" y="12226"/>
                    <a:pt x="18746" y="12135"/>
                    <a:pt x="18746" y="12135"/>
                  </a:cubicBezTo>
                  <a:lnTo>
                    <a:pt x="17478" y="182"/>
                  </a:lnTo>
                  <a:cubicBezTo>
                    <a:pt x="17478" y="91"/>
                    <a:pt x="17388" y="1"/>
                    <a:pt x="17207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5138759" y="1463304"/>
              <a:ext cx="92934" cy="202140"/>
            </a:xfrm>
            <a:custGeom>
              <a:avLst/>
              <a:gdLst/>
              <a:ahLst/>
              <a:cxnLst/>
              <a:rect l="l" t="t" r="r" b="b"/>
              <a:pathLst>
                <a:path w="5163" h="11230" extrusionOk="0">
                  <a:moveTo>
                    <a:pt x="2627" y="1"/>
                  </a:moveTo>
                  <a:cubicBezTo>
                    <a:pt x="1269" y="1"/>
                    <a:pt x="91" y="2446"/>
                    <a:pt x="1" y="5525"/>
                  </a:cubicBezTo>
                  <a:cubicBezTo>
                    <a:pt x="1" y="8694"/>
                    <a:pt x="1088" y="11230"/>
                    <a:pt x="2446" y="11230"/>
                  </a:cubicBezTo>
                  <a:cubicBezTo>
                    <a:pt x="3895" y="11230"/>
                    <a:pt x="5072" y="8785"/>
                    <a:pt x="5072" y="5706"/>
                  </a:cubicBezTo>
                  <a:cubicBezTo>
                    <a:pt x="5163" y="2627"/>
                    <a:pt x="4076" y="1"/>
                    <a:pt x="2627" y="1"/>
                  </a:cubicBez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5133881" y="1460046"/>
              <a:ext cx="101070" cy="208656"/>
            </a:xfrm>
            <a:custGeom>
              <a:avLst/>
              <a:gdLst/>
              <a:ahLst/>
              <a:cxnLst/>
              <a:rect l="l" t="t" r="r" b="b"/>
              <a:pathLst>
                <a:path w="5615" h="11592" extrusionOk="0">
                  <a:moveTo>
                    <a:pt x="2898" y="453"/>
                  </a:moveTo>
                  <a:cubicBezTo>
                    <a:pt x="4166" y="453"/>
                    <a:pt x="5162" y="2989"/>
                    <a:pt x="5162" y="5887"/>
                  </a:cubicBezTo>
                  <a:cubicBezTo>
                    <a:pt x="5071" y="8785"/>
                    <a:pt x="3985" y="11230"/>
                    <a:pt x="2717" y="11230"/>
                  </a:cubicBezTo>
                  <a:cubicBezTo>
                    <a:pt x="2174" y="11230"/>
                    <a:pt x="1630" y="10596"/>
                    <a:pt x="1177" y="9690"/>
                  </a:cubicBezTo>
                  <a:cubicBezTo>
                    <a:pt x="725" y="8422"/>
                    <a:pt x="453" y="7154"/>
                    <a:pt x="544" y="5796"/>
                  </a:cubicBezTo>
                  <a:cubicBezTo>
                    <a:pt x="544" y="2898"/>
                    <a:pt x="1630" y="453"/>
                    <a:pt x="2898" y="453"/>
                  </a:cubicBezTo>
                  <a:close/>
                  <a:moveTo>
                    <a:pt x="2898" y="0"/>
                  </a:moveTo>
                  <a:cubicBezTo>
                    <a:pt x="1359" y="0"/>
                    <a:pt x="91" y="2536"/>
                    <a:pt x="91" y="5796"/>
                  </a:cubicBezTo>
                  <a:cubicBezTo>
                    <a:pt x="0" y="7154"/>
                    <a:pt x="272" y="8513"/>
                    <a:pt x="815" y="9871"/>
                  </a:cubicBezTo>
                  <a:cubicBezTo>
                    <a:pt x="1268" y="10958"/>
                    <a:pt x="1992" y="11592"/>
                    <a:pt x="2717" y="11592"/>
                  </a:cubicBezTo>
                  <a:cubicBezTo>
                    <a:pt x="4347" y="11592"/>
                    <a:pt x="5524" y="9147"/>
                    <a:pt x="5615" y="5887"/>
                  </a:cubicBezTo>
                  <a:cubicBezTo>
                    <a:pt x="5615" y="2627"/>
                    <a:pt x="4437" y="0"/>
                    <a:pt x="2898" y="0"/>
                  </a:cubicBezTo>
                  <a:close/>
                </a:path>
              </a:pathLst>
            </a:custGeom>
            <a:solidFill>
              <a:srgbClr val="004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5158325" y="1491023"/>
              <a:ext cx="57078" cy="145080"/>
            </a:xfrm>
            <a:custGeom>
              <a:avLst/>
              <a:gdLst/>
              <a:ahLst/>
              <a:cxnLst/>
              <a:rect l="l" t="t" r="r" b="b"/>
              <a:pathLst>
                <a:path w="3171" h="8060" extrusionOk="0">
                  <a:moveTo>
                    <a:pt x="1631" y="0"/>
                  </a:moveTo>
                  <a:cubicBezTo>
                    <a:pt x="725" y="0"/>
                    <a:pt x="1" y="1811"/>
                    <a:pt x="1" y="3985"/>
                  </a:cubicBezTo>
                  <a:cubicBezTo>
                    <a:pt x="1" y="6248"/>
                    <a:pt x="634" y="8060"/>
                    <a:pt x="1449" y="8060"/>
                  </a:cubicBezTo>
                  <a:cubicBezTo>
                    <a:pt x="2355" y="8060"/>
                    <a:pt x="3079" y="6339"/>
                    <a:pt x="3079" y="4075"/>
                  </a:cubicBezTo>
                  <a:cubicBezTo>
                    <a:pt x="3170" y="1811"/>
                    <a:pt x="2446" y="0"/>
                    <a:pt x="1631" y="0"/>
                  </a:cubicBez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5202335" y="1226946"/>
              <a:ext cx="722124" cy="314622"/>
            </a:xfrm>
            <a:custGeom>
              <a:avLst/>
              <a:gdLst/>
              <a:ahLst/>
              <a:cxnLst/>
              <a:rect l="l" t="t" r="r" b="b"/>
              <a:pathLst>
                <a:path w="40118" h="17479" extrusionOk="0">
                  <a:moveTo>
                    <a:pt x="4528" y="1"/>
                  </a:moveTo>
                  <a:lnTo>
                    <a:pt x="1" y="9690"/>
                  </a:lnTo>
                  <a:cubicBezTo>
                    <a:pt x="1" y="9690"/>
                    <a:pt x="13403" y="16120"/>
                    <a:pt x="15939" y="17478"/>
                  </a:cubicBezTo>
                  <a:lnTo>
                    <a:pt x="40118" y="10596"/>
                  </a:lnTo>
                  <a:cubicBezTo>
                    <a:pt x="40118" y="10596"/>
                    <a:pt x="5525" y="454"/>
                    <a:pt x="4528" y="1"/>
                  </a:cubicBezTo>
                  <a:close/>
                </a:path>
              </a:pathLst>
            </a:custGeom>
            <a:solidFill>
              <a:srgbClr val="00A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5197439" y="1223688"/>
              <a:ext cx="730278" cy="321138"/>
            </a:xfrm>
            <a:custGeom>
              <a:avLst/>
              <a:gdLst/>
              <a:ahLst/>
              <a:cxnLst/>
              <a:rect l="l" t="t" r="r" b="b"/>
              <a:pathLst>
                <a:path w="40571" h="17841" extrusionOk="0">
                  <a:moveTo>
                    <a:pt x="4891" y="453"/>
                  </a:moveTo>
                  <a:cubicBezTo>
                    <a:pt x="7608" y="1359"/>
                    <a:pt x="34594" y="9328"/>
                    <a:pt x="39575" y="10777"/>
                  </a:cubicBezTo>
                  <a:lnTo>
                    <a:pt x="16211" y="17388"/>
                  </a:lnTo>
                  <a:cubicBezTo>
                    <a:pt x="13675" y="16120"/>
                    <a:pt x="2174" y="10596"/>
                    <a:pt x="544" y="9781"/>
                  </a:cubicBezTo>
                  <a:lnTo>
                    <a:pt x="4891" y="453"/>
                  </a:lnTo>
                  <a:close/>
                  <a:moveTo>
                    <a:pt x="4800" y="1"/>
                  </a:moveTo>
                  <a:cubicBezTo>
                    <a:pt x="4710" y="1"/>
                    <a:pt x="4619" y="1"/>
                    <a:pt x="4529" y="91"/>
                  </a:cubicBezTo>
                  <a:lnTo>
                    <a:pt x="1" y="9781"/>
                  </a:lnTo>
                  <a:cubicBezTo>
                    <a:pt x="1" y="9962"/>
                    <a:pt x="1" y="10052"/>
                    <a:pt x="91" y="10143"/>
                  </a:cubicBezTo>
                  <a:cubicBezTo>
                    <a:pt x="182" y="10143"/>
                    <a:pt x="13585" y="16573"/>
                    <a:pt x="16030" y="17840"/>
                  </a:cubicBezTo>
                  <a:lnTo>
                    <a:pt x="16211" y="17840"/>
                  </a:lnTo>
                  <a:lnTo>
                    <a:pt x="40390" y="11049"/>
                  </a:lnTo>
                  <a:cubicBezTo>
                    <a:pt x="40480" y="10958"/>
                    <a:pt x="40571" y="10868"/>
                    <a:pt x="40571" y="10777"/>
                  </a:cubicBezTo>
                  <a:cubicBezTo>
                    <a:pt x="40571" y="10686"/>
                    <a:pt x="40480" y="10596"/>
                    <a:pt x="40390" y="10596"/>
                  </a:cubicBezTo>
                  <a:cubicBezTo>
                    <a:pt x="40027" y="10505"/>
                    <a:pt x="5797" y="363"/>
                    <a:pt x="4800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5609837" y="1336170"/>
              <a:ext cx="314622" cy="169542"/>
            </a:xfrm>
            <a:custGeom>
              <a:avLst/>
              <a:gdLst/>
              <a:ahLst/>
              <a:cxnLst/>
              <a:rect l="l" t="t" r="r" b="b"/>
              <a:pathLst>
                <a:path w="17479" h="9419" extrusionOk="0">
                  <a:moveTo>
                    <a:pt x="2265" y="0"/>
                  </a:moveTo>
                  <a:cubicBezTo>
                    <a:pt x="1178" y="2988"/>
                    <a:pt x="363" y="6158"/>
                    <a:pt x="1" y="9418"/>
                  </a:cubicBezTo>
                  <a:lnTo>
                    <a:pt x="17479" y="4528"/>
                  </a:lnTo>
                  <a:lnTo>
                    <a:pt x="2265" y="0"/>
                  </a:lnTo>
                  <a:close/>
                </a:path>
              </a:pathLst>
            </a:custGeom>
            <a:solidFill>
              <a:srgbClr val="003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5179511" y="1225146"/>
              <a:ext cx="123912" cy="178524"/>
            </a:xfrm>
            <a:custGeom>
              <a:avLst/>
              <a:gdLst/>
              <a:ahLst/>
              <a:cxnLst/>
              <a:rect l="l" t="t" r="r" b="b"/>
              <a:pathLst>
                <a:path w="6884" h="9918" extrusionOk="0">
                  <a:moveTo>
                    <a:pt x="5141" y="1"/>
                  </a:moveTo>
                  <a:cubicBezTo>
                    <a:pt x="3954" y="1"/>
                    <a:pt x="2288" y="1616"/>
                    <a:pt x="1178" y="3995"/>
                  </a:cubicBezTo>
                  <a:cubicBezTo>
                    <a:pt x="1" y="6621"/>
                    <a:pt x="1" y="9247"/>
                    <a:pt x="1178" y="9790"/>
                  </a:cubicBezTo>
                  <a:cubicBezTo>
                    <a:pt x="1350" y="9876"/>
                    <a:pt x="1535" y="9917"/>
                    <a:pt x="1729" y="9917"/>
                  </a:cubicBezTo>
                  <a:cubicBezTo>
                    <a:pt x="2970" y="9917"/>
                    <a:pt x="4597" y="8245"/>
                    <a:pt x="5615" y="5896"/>
                  </a:cubicBezTo>
                  <a:cubicBezTo>
                    <a:pt x="6883" y="3270"/>
                    <a:pt x="6883" y="644"/>
                    <a:pt x="5615" y="101"/>
                  </a:cubicBezTo>
                  <a:cubicBezTo>
                    <a:pt x="5469" y="33"/>
                    <a:pt x="5310" y="1"/>
                    <a:pt x="5141" y="1"/>
                  </a:cubicBez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5174633" y="1220430"/>
              <a:ext cx="127152" cy="187470"/>
            </a:xfrm>
            <a:custGeom>
              <a:avLst/>
              <a:gdLst/>
              <a:ahLst/>
              <a:cxnLst/>
              <a:rect l="l" t="t" r="r" b="b"/>
              <a:pathLst>
                <a:path w="7064" h="10415" extrusionOk="0">
                  <a:moveTo>
                    <a:pt x="5434" y="453"/>
                  </a:moveTo>
                  <a:cubicBezTo>
                    <a:pt x="5524" y="453"/>
                    <a:pt x="5705" y="453"/>
                    <a:pt x="5796" y="544"/>
                  </a:cubicBezTo>
                  <a:cubicBezTo>
                    <a:pt x="6339" y="725"/>
                    <a:pt x="6611" y="1449"/>
                    <a:pt x="6611" y="2446"/>
                  </a:cubicBezTo>
                  <a:cubicBezTo>
                    <a:pt x="6520" y="3713"/>
                    <a:pt x="6249" y="4981"/>
                    <a:pt x="5705" y="6068"/>
                  </a:cubicBezTo>
                  <a:cubicBezTo>
                    <a:pt x="4709" y="8332"/>
                    <a:pt x="3170" y="9962"/>
                    <a:pt x="1992" y="9962"/>
                  </a:cubicBezTo>
                  <a:cubicBezTo>
                    <a:pt x="1811" y="9962"/>
                    <a:pt x="1721" y="9962"/>
                    <a:pt x="1540" y="9871"/>
                  </a:cubicBezTo>
                  <a:cubicBezTo>
                    <a:pt x="543" y="9328"/>
                    <a:pt x="543" y="6792"/>
                    <a:pt x="1630" y="4257"/>
                  </a:cubicBezTo>
                  <a:cubicBezTo>
                    <a:pt x="2626" y="2083"/>
                    <a:pt x="4256" y="453"/>
                    <a:pt x="5434" y="453"/>
                  </a:cubicBezTo>
                  <a:close/>
                  <a:moveTo>
                    <a:pt x="5343" y="0"/>
                  </a:moveTo>
                  <a:cubicBezTo>
                    <a:pt x="4075" y="0"/>
                    <a:pt x="2355" y="1721"/>
                    <a:pt x="1268" y="4076"/>
                  </a:cubicBezTo>
                  <a:cubicBezTo>
                    <a:pt x="0" y="6973"/>
                    <a:pt x="91" y="9690"/>
                    <a:pt x="1358" y="10324"/>
                  </a:cubicBezTo>
                  <a:cubicBezTo>
                    <a:pt x="1630" y="10324"/>
                    <a:pt x="1811" y="10415"/>
                    <a:pt x="1992" y="10415"/>
                  </a:cubicBezTo>
                  <a:cubicBezTo>
                    <a:pt x="3351" y="10415"/>
                    <a:pt x="4981" y="8694"/>
                    <a:pt x="6067" y="6249"/>
                  </a:cubicBezTo>
                  <a:cubicBezTo>
                    <a:pt x="6701" y="5072"/>
                    <a:pt x="6973" y="3804"/>
                    <a:pt x="7064" y="2446"/>
                  </a:cubicBezTo>
                  <a:cubicBezTo>
                    <a:pt x="7064" y="1268"/>
                    <a:pt x="6611" y="453"/>
                    <a:pt x="5977" y="91"/>
                  </a:cubicBezTo>
                  <a:cubicBezTo>
                    <a:pt x="5796" y="0"/>
                    <a:pt x="5615" y="0"/>
                    <a:pt x="5343" y="0"/>
                  </a:cubicBezTo>
                  <a:close/>
                </a:path>
              </a:pathLst>
            </a:custGeom>
            <a:solidFill>
              <a:srgbClr val="004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5200715" y="1248654"/>
              <a:ext cx="83142" cy="128934"/>
            </a:xfrm>
            <a:custGeom>
              <a:avLst/>
              <a:gdLst/>
              <a:ahLst/>
              <a:cxnLst/>
              <a:rect l="l" t="t" r="r" b="b"/>
              <a:pathLst>
                <a:path w="4619" h="7163" extrusionOk="0">
                  <a:moveTo>
                    <a:pt x="3621" y="1"/>
                  </a:moveTo>
                  <a:cubicBezTo>
                    <a:pt x="2865" y="1"/>
                    <a:pt x="1718" y="1197"/>
                    <a:pt x="996" y="2960"/>
                  </a:cubicBezTo>
                  <a:cubicBezTo>
                    <a:pt x="91" y="4862"/>
                    <a:pt x="0" y="6764"/>
                    <a:pt x="724" y="7126"/>
                  </a:cubicBezTo>
                  <a:cubicBezTo>
                    <a:pt x="790" y="7151"/>
                    <a:pt x="861" y="7163"/>
                    <a:pt x="936" y="7163"/>
                  </a:cubicBezTo>
                  <a:cubicBezTo>
                    <a:pt x="1690" y="7163"/>
                    <a:pt x="2881" y="5950"/>
                    <a:pt x="3622" y="4138"/>
                  </a:cubicBezTo>
                  <a:cubicBezTo>
                    <a:pt x="4528" y="2236"/>
                    <a:pt x="4618" y="334"/>
                    <a:pt x="3894" y="63"/>
                  </a:cubicBezTo>
                  <a:cubicBezTo>
                    <a:pt x="3811" y="21"/>
                    <a:pt x="3719" y="1"/>
                    <a:pt x="3621" y="1"/>
                  </a:cubicBez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5608217" y="712667"/>
              <a:ext cx="1146744" cy="1364850"/>
            </a:xfrm>
            <a:custGeom>
              <a:avLst/>
              <a:gdLst/>
              <a:ahLst/>
              <a:cxnLst/>
              <a:rect l="l" t="t" r="r" b="b"/>
              <a:pathLst>
                <a:path w="63708" h="75825" extrusionOk="0">
                  <a:moveTo>
                    <a:pt x="41119" y="1"/>
                  </a:moveTo>
                  <a:cubicBezTo>
                    <a:pt x="40874" y="1"/>
                    <a:pt x="40630" y="16"/>
                    <a:pt x="40389" y="46"/>
                  </a:cubicBezTo>
                  <a:cubicBezTo>
                    <a:pt x="37763" y="137"/>
                    <a:pt x="35861" y="1042"/>
                    <a:pt x="35861" y="1586"/>
                  </a:cubicBezTo>
                  <a:cubicBezTo>
                    <a:pt x="35861" y="2219"/>
                    <a:pt x="35499" y="11004"/>
                    <a:pt x="35227" y="12905"/>
                  </a:cubicBezTo>
                  <a:cubicBezTo>
                    <a:pt x="35074" y="14595"/>
                    <a:pt x="34204" y="18172"/>
                    <a:pt x="33336" y="18172"/>
                  </a:cubicBezTo>
                  <a:cubicBezTo>
                    <a:pt x="33180" y="18172"/>
                    <a:pt x="33024" y="18057"/>
                    <a:pt x="32873" y="17795"/>
                  </a:cubicBezTo>
                  <a:cubicBezTo>
                    <a:pt x="31967" y="16075"/>
                    <a:pt x="31243" y="14083"/>
                    <a:pt x="30971" y="9555"/>
                  </a:cubicBezTo>
                  <a:cubicBezTo>
                    <a:pt x="30609" y="5117"/>
                    <a:pt x="31243" y="2310"/>
                    <a:pt x="30971" y="1948"/>
                  </a:cubicBezTo>
                  <a:cubicBezTo>
                    <a:pt x="29816" y="1337"/>
                    <a:pt x="28560" y="1031"/>
                    <a:pt x="27316" y="1031"/>
                  </a:cubicBezTo>
                  <a:cubicBezTo>
                    <a:pt x="26902" y="1031"/>
                    <a:pt x="26488" y="1065"/>
                    <a:pt x="26081" y="1133"/>
                  </a:cubicBezTo>
                  <a:cubicBezTo>
                    <a:pt x="23726" y="1404"/>
                    <a:pt x="20466" y="2944"/>
                    <a:pt x="20466" y="4212"/>
                  </a:cubicBezTo>
                  <a:cubicBezTo>
                    <a:pt x="20557" y="5480"/>
                    <a:pt x="21100" y="12090"/>
                    <a:pt x="21191" y="16437"/>
                  </a:cubicBezTo>
                  <a:cubicBezTo>
                    <a:pt x="21281" y="20874"/>
                    <a:pt x="21553" y="24134"/>
                    <a:pt x="18112" y="27123"/>
                  </a:cubicBezTo>
                  <a:cubicBezTo>
                    <a:pt x="14671" y="30111"/>
                    <a:pt x="5524" y="35907"/>
                    <a:pt x="3079" y="43514"/>
                  </a:cubicBezTo>
                  <a:cubicBezTo>
                    <a:pt x="634" y="51121"/>
                    <a:pt x="0" y="73398"/>
                    <a:pt x="15848" y="75662"/>
                  </a:cubicBezTo>
                  <a:cubicBezTo>
                    <a:pt x="16620" y="75772"/>
                    <a:pt x="17377" y="75825"/>
                    <a:pt x="18119" y="75825"/>
                  </a:cubicBezTo>
                  <a:cubicBezTo>
                    <a:pt x="32625" y="75825"/>
                    <a:pt x="41661" y="55636"/>
                    <a:pt x="48811" y="48313"/>
                  </a:cubicBezTo>
                  <a:cubicBezTo>
                    <a:pt x="56237" y="40706"/>
                    <a:pt x="62938" y="35182"/>
                    <a:pt x="62938" y="35182"/>
                  </a:cubicBezTo>
                  <a:cubicBezTo>
                    <a:pt x="62938" y="35182"/>
                    <a:pt x="62946" y="35184"/>
                    <a:pt x="62958" y="35184"/>
                  </a:cubicBezTo>
                  <a:cubicBezTo>
                    <a:pt x="63092" y="35184"/>
                    <a:pt x="63708" y="34956"/>
                    <a:pt x="59225" y="29477"/>
                  </a:cubicBezTo>
                  <a:cubicBezTo>
                    <a:pt x="54425" y="23591"/>
                    <a:pt x="54425" y="23229"/>
                    <a:pt x="54697" y="20059"/>
                  </a:cubicBezTo>
                  <a:cubicBezTo>
                    <a:pt x="55150" y="16437"/>
                    <a:pt x="55874" y="12724"/>
                    <a:pt x="57052" y="9192"/>
                  </a:cubicBezTo>
                  <a:cubicBezTo>
                    <a:pt x="57595" y="7381"/>
                    <a:pt x="58500" y="5932"/>
                    <a:pt x="58138" y="4936"/>
                  </a:cubicBezTo>
                  <a:cubicBezTo>
                    <a:pt x="57233" y="3125"/>
                    <a:pt x="55512" y="1857"/>
                    <a:pt x="53429" y="1314"/>
                  </a:cubicBezTo>
                  <a:cubicBezTo>
                    <a:pt x="52773" y="1124"/>
                    <a:pt x="52236" y="1047"/>
                    <a:pt x="51795" y="1047"/>
                  </a:cubicBezTo>
                  <a:cubicBezTo>
                    <a:pt x="50346" y="1047"/>
                    <a:pt x="49925" y="1872"/>
                    <a:pt x="49716" y="2219"/>
                  </a:cubicBezTo>
                  <a:cubicBezTo>
                    <a:pt x="48086" y="5751"/>
                    <a:pt x="47090" y="9555"/>
                    <a:pt x="46637" y="13358"/>
                  </a:cubicBezTo>
                  <a:cubicBezTo>
                    <a:pt x="46216" y="16727"/>
                    <a:pt x="45581" y="17985"/>
                    <a:pt x="45069" y="17985"/>
                  </a:cubicBezTo>
                  <a:cubicBezTo>
                    <a:pt x="44701" y="17985"/>
                    <a:pt x="44397" y="17332"/>
                    <a:pt x="44283" y="16346"/>
                  </a:cubicBezTo>
                  <a:cubicBezTo>
                    <a:pt x="44011" y="12815"/>
                    <a:pt x="44102" y="9192"/>
                    <a:pt x="44555" y="5661"/>
                  </a:cubicBezTo>
                  <a:cubicBezTo>
                    <a:pt x="44917" y="2582"/>
                    <a:pt x="44826" y="1495"/>
                    <a:pt x="44555" y="1133"/>
                  </a:cubicBezTo>
                  <a:cubicBezTo>
                    <a:pt x="43574" y="378"/>
                    <a:pt x="42341" y="1"/>
                    <a:pt x="41119" y="1"/>
                  </a:cubicBezTo>
                  <a:close/>
                </a:path>
              </a:pathLst>
            </a:custGeom>
            <a:solidFill>
              <a:srgbClr val="E12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5616371" y="710238"/>
              <a:ext cx="1134522" cy="1372500"/>
            </a:xfrm>
            <a:custGeom>
              <a:avLst/>
              <a:gdLst/>
              <a:ahLst/>
              <a:cxnLst/>
              <a:rect l="l" t="t" r="r" b="b"/>
              <a:pathLst>
                <a:path w="63029" h="76250" extrusionOk="0">
                  <a:moveTo>
                    <a:pt x="40530" y="498"/>
                  </a:moveTo>
                  <a:cubicBezTo>
                    <a:pt x="41679" y="498"/>
                    <a:pt x="42849" y="875"/>
                    <a:pt x="43830" y="1630"/>
                  </a:cubicBezTo>
                  <a:cubicBezTo>
                    <a:pt x="44283" y="1902"/>
                    <a:pt x="44102" y="3894"/>
                    <a:pt x="43830" y="5886"/>
                  </a:cubicBezTo>
                  <a:cubicBezTo>
                    <a:pt x="43377" y="9418"/>
                    <a:pt x="43287" y="13040"/>
                    <a:pt x="43558" y="16572"/>
                  </a:cubicBezTo>
                  <a:cubicBezTo>
                    <a:pt x="43739" y="17749"/>
                    <a:pt x="44102" y="18383"/>
                    <a:pt x="44554" y="18383"/>
                  </a:cubicBezTo>
                  <a:cubicBezTo>
                    <a:pt x="45551" y="18383"/>
                    <a:pt x="46094" y="15757"/>
                    <a:pt x="46366" y="13584"/>
                  </a:cubicBezTo>
                  <a:cubicBezTo>
                    <a:pt x="46818" y="9780"/>
                    <a:pt x="47814" y="6067"/>
                    <a:pt x="49445" y="2536"/>
                  </a:cubicBezTo>
                  <a:cubicBezTo>
                    <a:pt x="49693" y="1873"/>
                    <a:pt x="50321" y="1437"/>
                    <a:pt x="51050" y="1437"/>
                  </a:cubicBezTo>
                  <a:cubicBezTo>
                    <a:pt x="51118" y="1437"/>
                    <a:pt x="51186" y="1441"/>
                    <a:pt x="51256" y="1449"/>
                  </a:cubicBezTo>
                  <a:cubicBezTo>
                    <a:pt x="51799" y="1449"/>
                    <a:pt x="52342" y="1630"/>
                    <a:pt x="52976" y="1811"/>
                  </a:cubicBezTo>
                  <a:cubicBezTo>
                    <a:pt x="54878" y="2173"/>
                    <a:pt x="56508" y="3441"/>
                    <a:pt x="57504" y="5162"/>
                  </a:cubicBezTo>
                  <a:cubicBezTo>
                    <a:pt x="57504" y="6067"/>
                    <a:pt x="57323" y="6973"/>
                    <a:pt x="56870" y="7788"/>
                  </a:cubicBezTo>
                  <a:cubicBezTo>
                    <a:pt x="56689" y="8241"/>
                    <a:pt x="56508" y="8694"/>
                    <a:pt x="56327" y="9237"/>
                  </a:cubicBezTo>
                  <a:cubicBezTo>
                    <a:pt x="55240" y="12859"/>
                    <a:pt x="54425" y="16481"/>
                    <a:pt x="53972" y="20194"/>
                  </a:cubicBezTo>
                  <a:cubicBezTo>
                    <a:pt x="53701" y="23364"/>
                    <a:pt x="53701" y="23636"/>
                    <a:pt x="58591" y="29793"/>
                  </a:cubicBezTo>
                  <a:cubicBezTo>
                    <a:pt x="61851" y="33778"/>
                    <a:pt x="62394" y="34865"/>
                    <a:pt x="62394" y="35136"/>
                  </a:cubicBezTo>
                  <a:cubicBezTo>
                    <a:pt x="62304" y="35227"/>
                    <a:pt x="55512" y="40841"/>
                    <a:pt x="48086" y="48448"/>
                  </a:cubicBezTo>
                  <a:cubicBezTo>
                    <a:pt x="45913" y="50984"/>
                    <a:pt x="43830" y="53610"/>
                    <a:pt x="41928" y="56417"/>
                  </a:cubicBezTo>
                  <a:cubicBezTo>
                    <a:pt x="35770" y="65111"/>
                    <a:pt x="28164" y="75887"/>
                    <a:pt x="17568" y="75887"/>
                  </a:cubicBezTo>
                  <a:cubicBezTo>
                    <a:pt x="16844" y="75887"/>
                    <a:pt x="16119" y="75797"/>
                    <a:pt x="15304" y="75706"/>
                  </a:cubicBezTo>
                  <a:cubicBezTo>
                    <a:pt x="11139" y="75163"/>
                    <a:pt x="7335" y="72718"/>
                    <a:pt x="5162" y="69005"/>
                  </a:cubicBezTo>
                  <a:cubicBezTo>
                    <a:pt x="453" y="61489"/>
                    <a:pt x="996" y="49535"/>
                    <a:pt x="2807" y="43830"/>
                  </a:cubicBezTo>
                  <a:cubicBezTo>
                    <a:pt x="4709" y="37762"/>
                    <a:pt x="11048" y="32872"/>
                    <a:pt x="15214" y="29612"/>
                  </a:cubicBezTo>
                  <a:cubicBezTo>
                    <a:pt x="16210" y="28797"/>
                    <a:pt x="17116" y="28163"/>
                    <a:pt x="17749" y="27529"/>
                  </a:cubicBezTo>
                  <a:cubicBezTo>
                    <a:pt x="21100" y="24632"/>
                    <a:pt x="21009" y="21462"/>
                    <a:pt x="20919" y="17387"/>
                  </a:cubicBezTo>
                  <a:lnTo>
                    <a:pt x="20919" y="16753"/>
                  </a:lnTo>
                  <a:cubicBezTo>
                    <a:pt x="20919" y="13765"/>
                    <a:pt x="20557" y="9780"/>
                    <a:pt x="20376" y="7063"/>
                  </a:cubicBezTo>
                  <a:cubicBezTo>
                    <a:pt x="20285" y="5796"/>
                    <a:pt x="20194" y="4890"/>
                    <a:pt x="20194" y="4437"/>
                  </a:cubicBezTo>
                  <a:cubicBezTo>
                    <a:pt x="20194" y="3351"/>
                    <a:pt x="23273" y="1902"/>
                    <a:pt x="25628" y="1630"/>
                  </a:cubicBezTo>
                  <a:cubicBezTo>
                    <a:pt x="25900" y="1539"/>
                    <a:pt x="26262" y="1539"/>
                    <a:pt x="26624" y="1539"/>
                  </a:cubicBezTo>
                  <a:cubicBezTo>
                    <a:pt x="27892" y="1539"/>
                    <a:pt x="29069" y="1811"/>
                    <a:pt x="30156" y="2445"/>
                  </a:cubicBezTo>
                  <a:cubicBezTo>
                    <a:pt x="30246" y="2988"/>
                    <a:pt x="30246" y="3532"/>
                    <a:pt x="30156" y="4075"/>
                  </a:cubicBezTo>
                  <a:cubicBezTo>
                    <a:pt x="30065" y="6067"/>
                    <a:pt x="30065" y="7969"/>
                    <a:pt x="30156" y="9961"/>
                  </a:cubicBezTo>
                  <a:cubicBezTo>
                    <a:pt x="30427" y="14218"/>
                    <a:pt x="31152" y="16300"/>
                    <a:pt x="32148" y="18202"/>
                  </a:cubicBezTo>
                  <a:cubicBezTo>
                    <a:pt x="32329" y="18564"/>
                    <a:pt x="32510" y="18745"/>
                    <a:pt x="32782" y="18745"/>
                  </a:cubicBezTo>
                  <a:cubicBezTo>
                    <a:pt x="33959" y="18745"/>
                    <a:pt x="34774" y="14399"/>
                    <a:pt x="34955" y="13312"/>
                  </a:cubicBezTo>
                  <a:cubicBezTo>
                    <a:pt x="35136" y="11320"/>
                    <a:pt x="35589" y="2445"/>
                    <a:pt x="35589" y="1902"/>
                  </a:cubicBezTo>
                  <a:cubicBezTo>
                    <a:pt x="35589" y="1539"/>
                    <a:pt x="37038" y="724"/>
                    <a:pt x="39845" y="543"/>
                  </a:cubicBezTo>
                  <a:cubicBezTo>
                    <a:pt x="40072" y="513"/>
                    <a:pt x="40301" y="498"/>
                    <a:pt x="40530" y="498"/>
                  </a:cubicBezTo>
                  <a:close/>
                  <a:moveTo>
                    <a:pt x="39845" y="0"/>
                  </a:moveTo>
                  <a:cubicBezTo>
                    <a:pt x="37400" y="181"/>
                    <a:pt x="35227" y="996"/>
                    <a:pt x="35227" y="1902"/>
                  </a:cubicBezTo>
                  <a:cubicBezTo>
                    <a:pt x="35227" y="2354"/>
                    <a:pt x="34865" y="11139"/>
                    <a:pt x="34593" y="13221"/>
                  </a:cubicBezTo>
                  <a:cubicBezTo>
                    <a:pt x="34412" y="15214"/>
                    <a:pt x="33416" y="18202"/>
                    <a:pt x="32873" y="18202"/>
                  </a:cubicBezTo>
                  <a:cubicBezTo>
                    <a:pt x="32873" y="18202"/>
                    <a:pt x="32782" y="18111"/>
                    <a:pt x="32691" y="17930"/>
                  </a:cubicBezTo>
                  <a:cubicBezTo>
                    <a:pt x="31695" y="16029"/>
                    <a:pt x="30971" y="14036"/>
                    <a:pt x="30699" y="9780"/>
                  </a:cubicBezTo>
                  <a:cubicBezTo>
                    <a:pt x="30609" y="7879"/>
                    <a:pt x="30609" y="5977"/>
                    <a:pt x="30699" y="4075"/>
                  </a:cubicBezTo>
                  <a:cubicBezTo>
                    <a:pt x="30790" y="2717"/>
                    <a:pt x="30790" y="2264"/>
                    <a:pt x="30609" y="2083"/>
                  </a:cubicBezTo>
                  <a:cubicBezTo>
                    <a:pt x="29550" y="1432"/>
                    <a:pt x="28346" y="1073"/>
                    <a:pt x="27126" y="1073"/>
                  </a:cubicBezTo>
                  <a:cubicBezTo>
                    <a:pt x="26989" y="1073"/>
                    <a:pt x="26852" y="1078"/>
                    <a:pt x="26715" y="1087"/>
                  </a:cubicBezTo>
                  <a:cubicBezTo>
                    <a:pt x="26262" y="1087"/>
                    <a:pt x="25900" y="1087"/>
                    <a:pt x="25537" y="1177"/>
                  </a:cubicBezTo>
                  <a:cubicBezTo>
                    <a:pt x="23183" y="1449"/>
                    <a:pt x="19832" y="2988"/>
                    <a:pt x="19832" y="4437"/>
                  </a:cubicBezTo>
                  <a:cubicBezTo>
                    <a:pt x="19832" y="4800"/>
                    <a:pt x="19832" y="5796"/>
                    <a:pt x="19923" y="7063"/>
                  </a:cubicBezTo>
                  <a:cubicBezTo>
                    <a:pt x="20194" y="9780"/>
                    <a:pt x="20466" y="13765"/>
                    <a:pt x="20466" y="16753"/>
                  </a:cubicBezTo>
                  <a:lnTo>
                    <a:pt x="20466" y="17387"/>
                  </a:lnTo>
                  <a:cubicBezTo>
                    <a:pt x="20557" y="21372"/>
                    <a:pt x="20647" y="24451"/>
                    <a:pt x="17478" y="27167"/>
                  </a:cubicBezTo>
                  <a:cubicBezTo>
                    <a:pt x="16844" y="27801"/>
                    <a:pt x="15938" y="28435"/>
                    <a:pt x="14942" y="29250"/>
                  </a:cubicBezTo>
                  <a:cubicBezTo>
                    <a:pt x="10777" y="32510"/>
                    <a:pt x="4347" y="37491"/>
                    <a:pt x="2355" y="43649"/>
                  </a:cubicBezTo>
                  <a:cubicBezTo>
                    <a:pt x="544" y="49444"/>
                    <a:pt x="0" y="61579"/>
                    <a:pt x="4800" y="69276"/>
                  </a:cubicBezTo>
                  <a:cubicBezTo>
                    <a:pt x="7064" y="73080"/>
                    <a:pt x="10958" y="75525"/>
                    <a:pt x="15304" y="76159"/>
                  </a:cubicBezTo>
                  <a:cubicBezTo>
                    <a:pt x="16119" y="76249"/>
                    <a:pt x="16844" y="76249"/>
                    <a:pt x="17568" y="76249"/>
                  </a:cubicBezTo>
                  <a:cubicBezTo>
                    <a:pt x="28345" y="76249"/>
                    <a:pt x="36042" y="65383"/>
                    <a:pt x="42200" y="56689"/>
                  </a:cubicBezTo>
                  <a:cubicBezTo>
                    <a:pt x="44102" y="53972"/>
                    <a:pt x="46094" y="51256"/>
                    <a:pt x="48358" y="48810"/>
                  </a:cubicBezTo>
                  <a:cubicBezTo>
                    <a:pt x="55421" y="41566"/>
                    <a:pt x="61851" y="36132"/>
                    <a:pt x="62485" y="35589"/>
                  </a:cubicBezTo>
                  <a:cubicBezTo>
                    <a:pt x="62575" y="35589"/>
                    <a:pt x="62666" y="35499"/>
                    <a:pt x="62756" y="35408"/>
                  </a:cubicBezTo>
                  <a:cubicBezTo>
                    <a:pt x="62847" y="35136"/>
                    <a:pt x="63028" y="34684"/>
                    <a:pt x="58862" y="29522"/>
                  </a:cubicBezTo>
                  <a:cubicBezTo>
                    <a:pt x="54154" y="23545"/>
                    <a:pt x="54154" y="23364"/>
                    <a:pt x="54335" y="20285"/>
                  </a:cubicBezTo>
                  <a:cubicBezTo>
                    <a:pt x="54787" y="16572"/>
                    <a:pt x="55602" y="12950"/>
                    <a:pt x="56689" y="9418"/>
                  </a:cubicBezTo>
                  <a:cubicBezTo>
                    <a:pt x="56870" y="8875"/>
                    <a:pt x="57051" y="8422"/>
                    <a:pt x="57232" y="7969"/>
                  </a:cubicBezTo>
                  <a:cubicBezTo>
                    <a:pt x="57776" y="7063"/>
                    <a:pt x="57957" y="6067"/>
                    <a:pt x="57866" y="4981"/>
                  </a:cubicBezTo>
                  <a:cubicBezTo>
                    <a:pt x="56870" y="3170"/>
                    <a:pt x="55059" y="1811"/>
                    <a:pt x="52976" y="1358"/>
                  </a:cubicBezTo>
                  <a:cubicBezTo>
                    <a:pt x="52433" y="1177"/>
                    <a:pt x="51799" y="996"/>
                    <a:pt x="51165" y="996"/>
                  </a:cubicBezTo>
                  <a:cubicBezTo>
                    <a:pt x="50260" y="996"/>
                    <a:pt x="49445" y="1449"/>
                    <a:pt x="48992" y="2264"/>
                  </a:cubicBezTo>
                  <a:cubicBezTo>
                    <a:pt x="47362" y="5796"/>
                    <a:pt x="46366" y="9599"/>
                    <a:pt x="45822" y="13493"/>
                  </a:cubicBezTo>
                  <a:cubicBezTo>
                    <a:pt x="45369" y="17930"/>
                    <a:pt x="44736" y="17930"/>
                    <a:pt x="44554" y="17930"/>
                  </a:cubicBezTo>
                  <a:cubicBezTo>
                    <a:pt x="44373" y="17930"/>
                    <a:pt x="44102" y="17387"/>
                    <a:pt x="43921" y="16391"/>
                  </a:cubicBezTo>
                  <a:cubicBezTo>
                    <a:pt x="43739" y="12859"/>
                    <a:pt x="43921" y="9327"/>
                    <a:pt x="44373" y="5886"/>
                  </a:cubicBezTo>
                  <a:cubicBezTo>
                    <a:pt x="44826" y="2264"/>
                    <a:pt x="44645" y="1539"/>
                    <a:pt x="44283" y="1177"/>
                  </a:cubicBezTo>
                  <a:cubicBezTo>
                    <a:pt x="43106" y="362"/>
                    <a:pt x="41838" y="0"/>
                    <a:pt x="40389" y="0"/>
                  </a:cubicBezTo>
                  <a:close/>
                </a:path>
              </a:pathLst>
            </a:custGeom>
            <a:solidFill>
              <a:srgbClr val="951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6077657" y="733709"/>
              <a:ext cx="128790" cy="320904"/>
            </a:xfrm>
            <a:custGeom>
              <a:avLst/>
              <a:gdLst/>
              <a:ahLst/>
              <a:cxnLst/>
              <a:rect l="l" t="t" r="r" b="b"/>
              <a:pathLst>
                <a:path w="7155" h="17828" extrusionOk="0">
                  <a:moveTo>
                    <a:pt x="1033" y="0"/>
                  </a:moveTo>
                  <a:cubicBezTo>
                    <a:pt x="715" y="0"/>
                    <a:pt x="399" y="18"/>
                    <a:pt x="91" y="54"/>
                  </a:cubicBezTo>
                  <a:cubicBezTo>
                    <a:pt x="1" y="4944"/>
                    <a:pt x="544" y="9835"/>
                    <a:pt x="1631" y="14634"/>
                  </a:cubicBezTo>
                  <a:cubicBezTo>
                    <a:pt x="1971" y="15911"/>
                    <a:pt x="3672" y="17828"/>
                    <a:pt x="5454" y="17828"/>
                  </a:cubicBezTo>
                  <a:cubicBezTo>
                    <a:pt x="5568" y="17828"/>
                    <a:pt x="5682" y="17820"/>
                    <a:pt x="5797" y="17804"/>
                  </a:cubicBezTo>
                  <a:cubicBezTo>
                    <a:pt x="6340" y="17713"/>
                    <a:pt x="6793" y="17441"/>
                    <a:pt x="7155" y="17079"/>
                  </a:cubicBezTo>
                  <a:cubicBezTo>
                    <a:pt x="6974" y="16989"/>
                    <a:pt x="6793" y="16898"/>
                    <a:pt x="6793" y="16717"/>
                  </a:cubicBezTo>
                  <a:cubicBezTo>
                    <a:pt x="5797" y="14996"/>
                    <a:pt x="5072" y="13004"/>
                    <a:pt x="4800" y="8567"/>
                  </a:cubicBezTo>
                  <a:cubicBezTo>
                    <a:pt x="4529" y="4039"/>
                    <a:pt x="5163" y="1232"/>
                    <a:pt x="4800" y="869"/>
                  </a:cubicBezTo>
                  <a:cubicBezTo>
                    <a:pt x="3641" y="290"/>
                    <a:pt x="2308" y="0"/>
                    <a:pt x="1033" y="0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6123305" y="736301"/>
              <a:ext cx="75006" cy="296694"/>
            </a:xfrm>
            <a:custGeom>
              <a:avLst/>
              <a:gdLst/>
              <a:ahLst/>
              <a:cxnLst/>
              <a:rect l="l" t="t" r="r" b="b"/>
              <a:pathLst>
                <a:path w="4167" h="16483" extrusionOk="0">
                  <a:moveTo>
                    <a:pt x="272" y="1"/>
                  </a:moveTo>
                  <a:cubicBezTo>
                    <a:pt x="272" y="1631"/>
                    <a:pt x="1" y="3352"/>
                    <a:pt x="1" y="4891"/>
                  </a:cubicBezTo>
                  <a:cubicBezTo>
                    <a:pt x="1" y="6974"/>
                    <a:pt x="182" y="8966"/>
                    <a:pt x="725" y="10868"/>
                  </a:cubicBezTo>
                  <a:cubicBezTo>
                    <a:pt x="1359" y="12679"/>
                    <a:pt x="2446" y="15305"/>
                    <a:pt x="4166" y="16482"/>
                  </a:cubicBezTo>
                  <a:cubicBezTo>
                    <a:pt x="3261" y="14762"/>
                    <a:pt x="2536" y="12770"/>
                    <a:pt x="2264" y="8423"/>
                  </a:cubicBezTo>
                  <a:cubicBezTo>
                    <a:pt x="1902" y="3985"/>
                    <a:pt x="2536" y="1088"/>
                    <a:pt x="2264" y="725"/>
                  </a:cubicBezTo>
                  <a:cubicBezTo>
                    <a:pt x="1631" y="363"/>
                    <a:pt x="997" y="91"/>
                    <a:pt x="272" y="1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6327299" y="713496"/>
              <a:ext cx="92682" cy="328752"/>
            </a:xfrm>
            <a:custGeom>
              <a:avLst/>
              <a:gdLst/>
              <a:ahLst/>
              <a:cxnLst/>
              <a:rect l="l" t="t" r="r" b="b"/>
              <a:pathLst>
                <a:path w="5149" h="18264" extrusionOk="0">
                  <a:moveTo>
                    <a:pt x="1164" y="0"/>
                  </a:moveTo>
                  <a:cubicBezTo>
                    <a:pt x="983" y="5705"/>
                    <a:pt x="349" y="8694"/>
                    <a:pt x="168" y="12406"/>
                  </a:cubicBezTo>
                  <a:cubicBezTo>
                    <a:pt x="1" y="15335"/>
                    <a:pt x="1689" y="18263"/>
                    <a:pt x="4447" y="18263"/>
                  </a:cubicBezTo>
                  <a:cubicBezTo>
                    <a:pt x="4674" y="18263"/>
                    <a:pt x="4908" y="18243"/>
                    <a:pt x="5149" y="18202"/>
                  </a:cubicBezTo>
                  <a:cubicBezTo>
                    <a:pt x="5149" y="18112"/>
                    <a:pt x="5149" y="18021"/>
                    <a:pt x="5149" y="17930"/>
                  </a:cubicBezTo>
                  <a:cubicBezTo>
                    <a:pt x="5126" y="17936"/>
                    <a:pt x="5103" y="17939"/>
                    <a:pt x="5080" y="17939"/>
                  </a:cubicBezTo>
                  <a:cubicBezTo>
                    <a:pt x="4742" y="17939"/>
                    <a:pt x="4419" y="17318"/>
                    <a:pt x="4334" y="16300"/>
                  </a:cubicBezTo>
                  <a:cubicBezTo>
                    <a:pt x="4062" y="12769"/>
                    <a:pt x="4153" y="9146"/>
                    <a:pt x="4515" y="5615"/>
                  </a:cubicBezTo>
                  <a:cubicBezTo>
                    <a:pt x="4968" y="2536"/>
                    <a:pt x="4877" y="1449"/>
                    <a:pt x="4515" y="1087"/>
                  </a:cubicBezTo>
                  <a:cubicBezTo>
                    <a:pt x="3610" y="362"/>
                    <a:pt x="2342" y="0"/>
                    <a:pt x="1164" y="0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6325427" y="721632"/>
              <a:ext cx="94554" cy="317880"/>
            </a:xfrm>
            <a:custGeom>
              <a:avLst/>
              <a:gdLst/>
              <a:ahLst/>
              <a:cxnLst/>
              <a:rect l="l" t="t" r="r" b="b"/>
              <a:pathLst>
                <a:path w="5253" h="17660" extrusionOk="0">
                  <a:moveTo>
                    <a:pt x="3442" y="1"/>
                  </a:moveTo>
                  <a:lnTo>
                    <a:pt x="3442" y="1"/>
                  </a:lnTo>
                  <a:cubicBezTo>
                    <a:pt x="2898" y="5615"/>
                    <a:pt x="1" y="14671"/>
                    <a:pt x="5253" y="17660"/>
                  </a:cubicBezTo>
                  <a:lnTo>
                    <a:pt x="5253" y="17478"/>
                  </a:lnTo>
                  <a:cubicBezTo>
                    <a:pt x="5227" y="17484"/>
                    <a:pt x="5202" y="17486"/>
                    <a:pt x="5178" y="17486"/>
                  </a:cubicBezTo>
                  <a:cubicBezTo>
                    <a:pt x="4770" y="17486"/>
                    <a:pt x="4518" y="16788"/>
                    <a:pt x="4347" y="15848"/>
                  </a:cubicBezTo>
                  <a:cubicBezTo>
                    <a:pt x="4166" y="12317"/>
                    <a:pt x="4257" y="8694"/>
                    <a:pt x="4619" y="5163"/>
                  </a:cubicBezTo>
                  <a:cubicBezTo>
                    <a:pt x="4981" y="2084"/>
                    <a:pt x="4981" y="997"/>
                    <a:pt x="4619" y="635"/>
                  </a:cubicBezTo>
                  <a:cubicBezTo>
                    <a:pt x="4257" y="363"/>
                    <a:pt x="3895" y="182"/>
                    <a:pt x="3442" y="1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5608217" y="755867"/>
              <a:ext cx="1144566" cy="1323288"/>
            </a:xfrm>
            <a:custGeom>
              <a:avLst/>
              <a:gdLst/>
              <a:ahLst/>
              <a:cxnLst/>
              <a:rect l="l" t="t" r="r" b="b"/>
              <a:pathLst>
                <a:path w="63587" h="73516" extrusionOk="0">
                  <a:moveTo>
                    <a:pt x="55784" y="1"/>
                  </a:moveTo>
                  <a:cubicBezTo>
                    <a:pt x="53158" y="4528"/>
                    <a:pt x="51709" y="12135"/>
                    <a:pt x="50803" y="15848"/>
                  </a:cubicBezTo>
                  <a:cubicBezTo>
                    <a:pt x="49807" y="20195"/>
                    <a:pt x="49354" y="24542"/>
                    <a:pt x="45007" y="26715"/>
                  </a:cubicBezTo>
                  <a:cubicBezTo>
                    <a:pt x="42562" y="27983"/>
                    <a:pt x="39665" y="28073"/>
                    <a:pt x="36948" y="28436"/>
                  </a:cubicBezTo>
                  <a:cubicBezTo>
                    <a:pt x="33869" y="28707"/>
                    <a:pt x="31062" y="29794"/>
                    <a:pt x="28617" y="31605"/>
                  </a:cubicBezTo>
                  <a:cubicBezTo>
                    <a:pt x="24270" y="34865"/>
                    <a:pt x="23364" y="40027"/>
                    <a:pt x="20466" y="44374"/>
                  </a:cubicBezTo>
                  <a:cubicBezTo>
                    <a:pt x="18600" y="47136"/>
                    <a:pt x="15132" y="49838"/>
                    <a:pt x="11537" y="49838"/>
                  </a:cubicBezTo>
                  <a:cubicBezTo>
                    <a:pt x="10771" y="49838"/>
                    <a:pt x="10000" y="49715"/>
                    <a:pt x="9237" y="49445"/>
                  </a:cubicBezTo>
                  <a:cubicBezTo>
                    <a:pt x="4981" y="47906"/>
                    <a:pt x="3351" y="42563"/>
                    <a:pt x="4890" y="38306"/>
                  </a:cubicBezTo>
                  <a:cubicBezTo>
                    <a:pt x="5253" y="37310"/>
                    <a:pt x="5705" y="36314"/>
                    <a:pt x="6249" y="35409"/>
                  </a:cubicBezTo>
                  <a:lnTo>
                    <a:pt x="6249" y="35409"/>
                  </a:lnTo>
                  <a:cubicBezTo>
                    <a:pt x="4890" y="37129"/>
                    <a:pt x="3804" y="39031"/>
                    <a:pt x="3079" y="41204"/>
                  </a:cubicBezTo>
                  <a:cubicBezTo>
                    <a:pt x="634" y="48811"/>
                    <a:pt x="0" y="71088"/>
                    <a:pt x="15848" y="73352"/>
                  </a:cubicBezTo>
                  <a:cubicBezTo>
                    <a:pt x="16620" y="73462"/>
                    <a:pt x="17377" y="73515"/>
                    <a:pt x="18119" y="73515"/>
                  </a:cubicBezTo>
                  <a:cubicBezTo>
                    <a:pt x="32625" y="73515"/>
                    <a:pt x="41656" y="53326"/>
                    <a:pt x="48720" y="46004"/>
                  </a:cubicBezTo>
                  <a:cubicBezTo>
                    <a:pt x="56237" y="38306"/>
                    <a:pt x="63028" y="32692"/>
                    <a:pt x="63028" y="32692"/>
                  </a:cubicBezTo>
                  <a:cubicBezTo>
                    <a:pt x="63028" y="32692"/>
                    <a:pt x="63041" y="32696"/>
                    <a:pt x="63058" y="32696"/>
                  </a:cubicBezTo>
                  <a:cubicBezTo>
                    <a:pt x="63193" y="32696"/>
                    <a:pt x="63586" y="32408"/>
                    <a:pt x="59225" y="27077"/>
                  </a:cubicBezTo>
                  <a:cubicBezTo>
                    <a:pt x="54425" y="21010"/>
                    <a:pt x="54425" y="20829"/>
                    <a:pt x="54697" y="17659"/>
                  </a:cubicBezTo>
                  <a:cubicBezTo>
                    <a:pt x="55150" y="13946"/>
                    <a:pt x="55874" y="10324"/>
                    <a:pt x="57052" y="6702"/>
                  </a:cubicBezTo>
                  <a:cubicBezTo>
                    <a:pt x="57595" y="4981"/>
                    <a:pt x="58500" y="3442"/>
                    <a:pt x="58138" y="2536"/>
                  </a:cubicBezTo>
                  <a:cubicBezTo>
                    <a:pt x="57685" y="1450"/>
                    <a:pt x="56870" y="544"/>
                    <a:pt x="55784" y="1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6566681" y="775434"/>
              <a:ext cx="94554" cy="337428"/>
            </a:xfrm>
            <a:custGeom>
              <a:avLst/>
              <a:gdLst/>
              <a:ahLst/>
              <a:cxnLst/>
              <a:rect l="l" t="t" r="r" b="b"/>
              <a:pathLst>
                <a:path w="5253" h="18746" extrusionOk="0">
                  <a:moveTo>
                    <a:pt x="3894" y="0"/>
                  </a:moveTo>
                  <a:cubicBezTo>
                    <a:pt x="3260" y="3532"/>
                    <a:pt x="2264" y="6973"/>
                    <a:pt x="1268" y="10505"/>
                  </a:cubicBezTo>
                  <a:cubicBezTo>
                    <a:pt x="634" y="12769"/>
                    <a:pt x="0" y="16210"/>
                    <a:pt x="1268" y="18474"/>
                  </a:cubicBezTo>
                  <a:cubicBezTo>
                    <a:pt x="1268" y="18565"/>
                    <a:pt x="1359" y="18655"/>
                    <a:pt x="1449" y="18746"/>
                  </a:cubicBezTo>
                  <a:cubicBezTo>
                    <a:pt x="1359" y="18021"/>
                    <a:pt x="1359" y="17297"/>
                    <a:pt x="1449" y="16572"/>
                  </a:cubicBezTo>
                  <a:cubicBezTo>
                    <a:pt x="1902" y="12950"/>
                    <a:pt x="2717" y="9237"/>
                    <a:pt x="3804" y="5705"/>
                  </a:cubicBezTo>
                  <a:cubicBezTo>
                    <a:pt x="4347" y="3985"/>
                    <a:pt x="5252" y="2445"/>
                    <a:pt x="4890" y="1449"/>
                  </a:cubicBezTo>
                  <a:cubicBezTo>
                    <a:pt x="4709" y="906"/>
                    <a:pt x="4347" y="453"/>
                    <a:pt x="3894" y="0"/>
                  </a:cubicBezTo>
                  <a:close/>
                </a:path>
              </a:pathLst>
            </a:custGeom>
            <a:solidFill>
              <a:srgbClr val="B82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5192021" y="915617"/>
              <a:ext cx="802530" cy="1361142"/>
            </a:xfrm>
            <a:custGeom>
              <a:avLst/>
              <a:gdLst/>
              <a:ahLst/>
              <a:cxnLst/>
              <a:rect l="l" t="t" r="r" b="b"/>
              <a:pathLst>
                <a:path w="44585" h="75619" extrusionOk="0">
                  <a:moveTo>
                    <a:pt x="20315" y="0"/>
                  </a:moveTo>
                  <a:lnTo>
                    <a:pt x="9539" y="9328"/>
                  </a:lnTo>
                  <a:cubicBezTo>
                    <a:pt x="11350" y="12588"/>
                    <a:pt x="11531" y="16482"/>
                    <a:pt x="9901" y="19832"/>
                  </a:cubicBezTo>
                  <a:cubicBezTo>
                    <a:pt x="7275" y="25719"/>
                    <a:pt x="3653" y="32510"/>
                    <a:pt x="6369" y="44283"/>
                  </a:cubicBezTo>
                  <a:cubicBezTo>
                    <a:pt x="8995" y="55965"/>
                    <a:pt x="7909" y="61127"/>
                    <a:pt x="2928" y="69548"/>
                  </a:cubicBezTo>
                  <a:cubicBezTo>
                    <a:pt x="1" y="74644"/>
                    <a:pt x="3175" y="75619"/>
                    <a:pt x="6252" y="75619"/>
                  </a:cubicBezTo>
                  <a:cubicBezTo>
                    <a:pt x="8157" y="75619"/>
                    <a:pt x="10025" y="75245"/>
                    <a:pt x="10386" y="75245"/>
                  </a:cubicBezTo>
                  <a:cubicBezTo>
                    <a:pt x="10416" y="75245"/>
                    <a:pt x="10436" y="75248"/>
                    <a:pt x="10444" y="75254"/>
                  </a:cubicBezTo>
                  <a:cubicBezTo>
                    <a:pt x="10445" y="75254"/>
                    <a:pt x="10445" y="75254"/>
                    <a:pt x="10446" y="75254"/>
                  </a:cubicBezTo>
                  <a:cubicBezTo>
                    <a:pt x="10748" y="75254"/>
                    <a:pt x="35348" y="57142"/>
                    <a:pt x="35348" y="57142"/>
                  </a:cubicBezTo>
                  <a:cubicBezTo>
                    <a:pt x="35348" y="57142"/>
                    <a:pt x="27016" y="51890"/>
                    <a:pt x="26020" y="35137"/>
                  </a:cubicBezTo>
                  <a:cubicBezTo>
                    <a:pt x="25187" y="19717"/>
                    <a:pt x="35477" y="19103"/>
                    <a:pt x="37120" y="19103"/>
                  </a:cubicBezTo>
                  <a:cubicBezTo>
                    <a:pt x="37262" y="19103"/>
                    <a:pt x="37340" y="19108"/>
                    <a:pt x="37340" y="19108"/>
                  </a:cubicBezTo>
                  <a:cubicBezTo>
                    <a:pt x="39332" y="17750"/>
                    <a:pt x="41143" y="16119"/>
                    <a:pt x="42683" y="14308"/>
                  </a:cubicBezTo>
                  <a:cubicBezTo>
                    <a:pt x="44584" y="11863"/>
                    <a:pt x="44313" y="7517"/>
                    <a:pt x="44313" y="7517"/>
                  </a:cubicBezTo>
                  <a:lnTo>
                    <a:pt x="44313" y="7517"/>
                  </a:lnTo>
                  <a:cubicBezTo>
                    <a:pt x="44313" y="7517"/>
                    <a:pt x="40690" y="7969"/>
                    <a:pt x="34352" y="8422"/>
                  </a:cubicBezTo>
                  <a:cubicBezTo>
                    <a:pt x="32138" y="8549"/>
                    <a:pt x="30488" y="8708"/>
                    <a:pt x="29177" y="8708"/>
                  </a:cubicBezTo>
                  <a:cubicBezTo>
                    <a:pt x="26734" y="8708"/>
                    <a:pt x="25470" y="8154"/>
                    <a:pt x="23937" y="5796"/>
                  </a:cubicBezTo>
                  <a:cubicBezTo>
                    <a:pt x="21583" y="2174"/>
                    <a:pt x="20315" y="0"/>
                    <a:pt x="20315" y="0"/>
                  </a:cubicBezTo>
                  <a:close/>
                </a:path>
              </a:pathLst>
            </a:custGeom>
            <a:solidFill>
              <a:srgbClr val="00A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5213747" y="912756"/>
              <a:ext cx="782442" cy="1367208"/>
            </a:xfrm>
            <a:custGeom>
              <a:avLst/>
              <a:gdLst/>
              <a:ahLst/>
              <a:cxnLst/>
              <a:rect l="l" t="t" r="r" b="b"/>
              <a:pathLst>
                <a:path w="43469" h="75956" extrusionOk="0">
                  <a:moveTo>
                    <a:pt x="19108" y="521"/>
                  </a:moveTo>
                  <a:cubicBezTo>
                    <a:pt x="19470" y="1155"/>
                    <a:pt x="20648" y="3148"/>
                    <a:pt x="22549" y="6045"/>
                  </a:cubicBezTo>
                  <a:cubicBezTo>
                    <a:pt x="23998" y="8400"/>
                    <a:pt x="25266" y="9034"/>
                    <a:pt x="27892" y="9034"/>
                  </a:cubicBezTo>
                  <a:cubicBezTo>
                    <a:pt x="28707" y="9034"/>
                    <a:pt x="29794" y="9034"/>
                    <a:pt x="30971" y="8943"/>
                  </a:cubicBezTo>
                  <a:lnTo>
                    <a:pt x="33145" y="8762"/>
                  </a:lnTo>
                  <a:cubicBezTo>
                    <a:pt x="38578" y="8491"/>
                    <a:pt x="41929" y="8038"/>
                    <a:pt x="42834" y="7947"/>
                  </a:cubicBezTo>
                  <a:lnTo>
                    <a:pt x="42834" y="7947"/>
                  </a:lnTo>
                  <a:cubicBezTo>
                    <a:pt x="42834" y="8853"/>
                    <a:pt x="42834" y="12294"/>
                    <a:pt x="41204" y="14286"/>
                  </a:cubicBezTo>
                  <a:cubicBezTo>
                    <a:pt x="39665" y="16007"/>
                    <a:pt x="37853" y="17637"/>
                    <a:pt x="35952" y="18995"/>
                  </a:cubicBezTo>
                  <a:lnTo>
                    <a:pt x="35771" y="18995"/>
                  </a:lnTo>
                  <a:cubicBezTo>
                    <a:pt x="32873" y="18995"/>
                    <a:pt x="30066" y="20263"/>
                    <a:pt x="28073" y="22346"/>
                  </a:cubicBezTo>
                  <a:cubicBezTo>
                    <a:pt x="25357" y="25153"/>
                    <a:pt x="24179" y="29500"/>
                    <a:pt x="24542" y="35205"/>
                  </a:cubicBezTo>
                  <a:cubicBezTo>
                    <a:pt x="25447" y="50238"/>
                    <a:pt x="32329" y="56124"/>
                    <a:pt x="33688" y="57210"/>
                  </a:cubicBezTo>
                  <a:cubicBezTo>
                    <a:pt x="26987" y="62191"/>
                    <a:pt x="10233" y="74597"/>
                    <a:pt x="9147" y="75141"/>
                  </a:cubicBezTo>
                  <a:cubicBezTo>
                    <a:pt x="8875" y="75141"/>
                    <a:pt x="8694" y="75141"/>
                    <a:pt x="8422" y="75231"/>
                  </a:cubicBezTo>
                  <a:cubicBezTo>
                    <a:pt x="7336" y="75413"/>
                    <a:pt x="6158" y="75503"/>
                    <a:pt x="4891" y="75503"/>
                  </a:cubicBezTo>
                  <a:cubicBezTo>
                    <a:pt x="2808" y="75503"/>
                    <a:pt x="1540" y="75141"/>
                    <a:pt x="997" y="74145"/>
                  </a:cubicBezTo>
                  <a:cubicBezTo>
                    <a:pt x="453" y="73239"/>
                    <a:pt x="725" y="71790"/>
                    <a:pt x="1902" y="69798"/>
                  </a:cubicBezTo>
                  <a:cubicBezTo>
                    <a:pt x="6792" y="61376"/>
                    <a:pt x="8060" y="56305"/>
                    <a:pt x="5343" y="44351"/>
                  </a:cubicBezTo>
                  <a:cubicBezTo>
                    <a:pt x="2808" y="33394"/>
                    <a:pt x="5796" y="26783"/>
                    <a:pt x="8422" y="20987"/>
                  </a:cubicBezTo>
                  <a:lnTo>
                    <a:pt x="8875" y="20082"/>
                  </a:lnTo>
                  <a:cubicBezTo>
                    <a:pt x="10505" y="16731"/>
                    <a:pt x="10324" y="12837"/>
                    <a:pt x="8603" y="9577"/>
                  </a:cubicBezTo>
                  <a:lnTo>
                    <a:pt x="19108" y="521"/>
                  </a:lnTo>
                  <a:close/>
                  <a:moveTo>
                    <a:pt x="19052" y="1"/>
                  </a:moveTo>
                  <a:cubicBezTo>
                    <a:pt x="19018" y="1"/>
                    <a:pt x="18972" y="23"/>
                    <a:pt x="18927" y="69"/>
                  </a:cubicBezTo>
                  <a:lnTo>
                    <a:pt x="8151" y="9396"/>
                  </a:lnTo>
                  <a:cubicBezTo>
                    <a:pt x="8060" y="9487"/>
                    <a:pt x="8060" y="9577"/>
                    <a:pt x="8151" y="9668"/>
                  </a:cubicBezTo>
                  <a:cubicBezTo>
                    <a:pt x="9871" y="12837"/>
                    <a:pt x="10052" y="16641"/>
                    <a:pt x="8513" y="19901"/>
                  </a:cubicBezTo>
                  <a:lnTo>
                    <a:pt x="8060" y="20806"/>
                  </a:lnTo>
                  <a:cubicBezTo>
                    <a:pt x="5343" y="26693"/>
                    <a:pt x="2355" y="33303"/>
                    <a:pt x="4891" y="44442"/>
                  </a:cubicBezTo>
                  <a:cubicBezTo>
                    <a:pt x="7607" y="56214"/>
                    <a:pt x="6340" y="61286"/>
                    <a:pt x="1540" y="69617"/>
                  </a:cubicBezTo>
                  <a:cubicBezTo>
                    <a:pt x="272" y="71700"/>
                    <a:pt x="0" y="73330"/>
                    <a:pt x="634" y="74416"/>
                  </a:cubicBezTo>
                  <a:cubicBezTo>
                    <a:pt x="1268" y="75503"/>
                    <a:pt x="2717" y="75956"/>
                    <a:pt x="4981" y="75956"/>
                  </a:cubicBezTo>
                  <a:cubicBezTo>
                    <a:pt x="6158" y="75956"/>
                    <a:pt x="7336" y="75865"/>
                    <a:pt x="8513" y="75684"/>
                  </a:cubicBezTo>
                  <a:lnTo>
                    <a:pt x="9056" y="75594"/>
                  </a:lnTo>
                  <a:cubicBezTo>
                    <a:pt x="9509" y="75594"/>
                    <a:pt x="23002" y="65723"/>
                    <a:pt x="34141" y="57392"/>
                  </a:cubicBezTo>
                  <a:cubicBezTo>
                    <a:pt x="34231" y="57392"/>
                    <a:pt x="34231" y="57301"/>
                    <a:pt x="34322" y="57210"/>
                  </a:cubicBezTo>
                  <a:cubicBezTo>
                    <a:pt x="34231" y="57120"/>
                    <a:pt x="34231" y="57120"/>
                    <a:pt x="34141" y="57029"/>
                  </a:cubicBezTo>
                  <a:cubicBezTo>
                    <a:pt x="34050" y="57029"/>
                    <a:pt x="25900" y="51686"/>
                    <a:pt x="24904" y="35205"/>
                  </a:cubicBezTo>
                  <a:cubicBezTo>
                    <a:pt x="24632" y="29590"/>
                    <a:pt x="25719" y="25334"/>
                    <a:pt x="28345" y="22617"/>
                  </a:cubicBezTo>
                  <a:cubicBezTo>
                    <a:pt x="30247" y="20625"/>
                    <a:pt x="32963" y="19448"/>
                    <a:pt x="35771" y="19448"/>
                  </a:cubicBezTo>
                  <a:lnTo>
                    <a:pt x="36133" y="19448"/>
                  </a:lnTo>
                  <a:cubicBezTo>
                    <a:pt x="38125" y="17999"/>
                    <a:pt x="39936" y="16369"/>
                    <a:pt x="41566" y="14558"/>
                  </a:cubicBezTo>
                  <a:cubicBezTo>
                    <a:pt x="43468" y="12203"/>
                    <a:pt x="43287" y="7857"/>
                    <a:pt x="43287" y="7676"/>
                  </a:cubicBezTo>
                  <a:cubicBezTo>
                    <a:pt x="43287" y="7585"/>
                    <a:pt x="43196" y="7585"/>
                    <a:pt x="43196" y="7494"/>
                  </a:cubicBezTo>
                  <a:lnTo>
                    <a:pt x="43015" y="7494"/>
                  </a:lnTo>
                  <a:cubicBezTo>
                    <a:pt x="43015" y="7585"/>
                    <a:pt x="39393" y="8038"/>
                    <a:pt x="33054" y="8400"/>
                  </a:cubicBezTo>
                  <a:lnTo>
                    <a:pt x="30881" y="8581"/>
                  </a:lnTo>
                  <a:cubicBezTo>
                    <a:pt x="29613" y="8672"/>
                    <a:pt x="28707" y="8762"/>
                    <a:pt x="27802" y="8762"/>
                  </a:cubicBezTo>
                  <a:cubicBezTo>
                    <a:pt x="25357" y="8762"/>
                    <a:pt x="24270" y="8128"/>
                    <a:pt x="22821" y="5955"/>
                  </a:cubicBezTo>
                  <a:cubicBezTo>
                    <a:pt x="20466" y="2333"/>
                    <a:pt x="19289" y="159"/>
                    <a:pt x="19289" y="159"/>
                  </a:cubicBezTo>
                  <a:cubicBezTo>
                    <a:pt x="19289" y="69"/>
                    <a:pt x="19199" y="69"/>
                    <a:pt x="19108" y="69"/>
                  </a:cubicBezTo>
                  <a:cubicBezTo>
                    <a:pt x="19108" y="23"/>
                    <a:pt x="19085" y="1"/>
                    <a:pt x="19052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9"/>
            <p:cNvSpPr/>
            <p:nvPr/>
          </p:nvSpPr>
          <p:spPr>
            <a:xfrm>
              <a:off x="5474549" y="915617"/>
              <a:ext cx="203778" cy="152838"/>
            </a:xfrm>
            <a:custGeom>
              <a:avLst/>
              <a:gdLst/>
              <a:ahLst/>
              <a:cxnLst/>
              <a:rect l="l" t="t" r="r" b="b"/>
              <a:pathLst>
                <a:path w="11321" h="8491" extrusionOk="0">
                  <a:moveTo>
                    <a:pt x="4710" y="0"/>
                  </a:moveTo>
                  <a:lnTo>
                    <a:pt x="1" y="3985"/>
                  </a:lnTo>
                  <a:cubicBezTo>
                    <a:pt x="1993" y="6520"/>
                    <a:pt x="4891" y="8060"/>
                    <a:pt x="8060" y="8422"/>
                  </a:cubicBezTo>
                  <a:cubicBezTo>
                    <a:pt x="8604" y="8467"/>
                    <a:pt x="9147" y="8490"/>
                    <a:pt x="9690" y="8490"/>
                  </a:cubicBezTo>
                  <a:cubicBezTo>
                    <a:pt x="10234" y="8490"/>
                    <a:pt x="10777" y="8467"/>
                    <a:pt x="11320" y="8422"/>
                  </a:cubicBezTo>
                  <a:cubicBezTo>
                    <a:pt x="9962" y="7969"/>
                    <a:pt x="8875" y="6973"/>
                    <a:pt x="8241" y="5705"/>
                  </a:cubicBezTo>
                  <a:cubicBezTo>
                    <a:pt x="5887" y="2083"/>
                    <a:pt x="4710" y="0"/>
                    <a:pt x="4710" y="0"/>
                  </a:cubicBezTo>
                  <a:close/>
                </a:path>
              </a:pathLst>
            </a:custGeom>
            <a:solidFill>
              <a:srgbClr val="009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5247983" y="1160111"/>
              <a:ext cx="720486" cy="1116036"/>
            </a:xfrm>
            <a:custGeom>
              <a:avLst/>
              <a:gdLst/>
              <a:ahLst/>
              <a:cxnLst/>
              <a:rect l="l" t="t" r="r" b="b"/>
              <a:pathLst>
                <a:path w="40027" h="62002" extrusionOk="0">
                  <a:moveTo>
                    <a:pt x="40027" y="1"/>
                  </a:moveTo>
                  <a:lnTo>
                    <a:pt x="40027" y="1"/>
                  </a:lnTo>
                  <a:cubicBezTo>
                    <a:pt x="34321" y="454"/>
                    <a:pt x="28616" y="997"/>
                    <a:pt x="23545" y="3442"/>
                  </a:cubicBezTo>
                  <a:cubicBezTo>
                    <a:pt x="19379" y="5344"/>
                    <a:pt x="16301" y="9057"/>
                    <a:pt x="15214" y="13584"/>
                  </a:cubicBezTo>
                  <a:cubicBezTo>
                    <a:pt x="14308" y="17931"/>
                    <a:pt x="14489" y="22278"/>
                    <a:pt x="14308" y="26625"/>
                  </a:cubicBezTo>
                  <a:cubicBezTo>
                    <a:pt x="14127" y="32058"/>
                    <a:pt x="13222" y="37401"/>
                    <a:pt x="11592" y="42472"/>
                  </a:cubicBezTo>
                  <a:cubicBezTo>
                    <a:pt x="10052" y="47000"/>
                    <a:pt x="8331" y="52162"/>
                    <a:pt x="5434" y="56056"/>
                  </a:cubicBezTo>
                  <a:cubicBezTo>
                    <a:pt x="3985" y="58139"/>
                    <a:pt x="2083" y="59950"/>
                    <a:pt x="0" y="61489"/>
                  </a:cubicBezTo>
                  <a:cubicBezTo>
                    <a:pt x="845" y="61879"/>
                    <a:pt x="1993" y="62001"/>
                    <a:pt x="3126" y="62001"/>
                  </a:cubicBezTo>
                  <a:cubicBezTo>
                    <a:pt x="5011" y="62001"/>
                    <a:pt x="6854" y="61665"/>
                    <a:pt x="7194" y="61665"/>
                  </a:cubicBezTo>
                  <a:cubicBezTo>
                    <a:pt x="7220" y="61665"/>
                    <a:pt x="7237" y="61666"/>
                    <a:pt x="7245" y="61671"/>
                  </a:cubicBezTo>
                  <a:cubicBezTo>
                    <a:pt x="7245" y="61671"/>
                    <a:pt x="7245" y="61671"/>
                    <a:pt x="7246" y="61671"/>
                  </a:cubicBezTo>
                  <a:cubicBezTo>
                    <a:pt x="7459" y="61671"/>
                    <a:pt x="32239" y="43559"/>
                    <a:pt x="32239" y="43559"/>
                  </a:cubicBezTo>
                  <a:cubicBezTo>
                    <a:pt x="32239" y="43559"/>
                    <a:pt x="23817" y="38216"/>
                    <a:pt x="22911" y="21554"/>
                  </a:cubicBezTo>
                  <a:cubicBezTo>
                    <a:pt x="21994" y="6134"/>
                    <a:pt x="32355" y="5520"/>
                    <a:pt x="34010" y="5520"/>
                  </a:cubicBezTo>
                  <a:cubicBezTo>
                    <a:pt x="34153" y="5520"/>
                    <a:pt x="34231" y="5525"/>
                    <a:pt x="34231" y="5525"/>
                  </a:cubicBezTo>
                  <a:cubicBezTo>
                    <a:pt x="36133" y="4167"/>
                    <a:pt x="37944" y="2536"/>
                    <a:pt x="39574" y="725"/>
                  </a:cubicBezTo>
                  <a:cubicBezTo>
                    <a:pt x="39755" y="454"/>
                    <a:pt x="39845" y="273"/>
                    <a:pt x="40027" y="1"/>
                  </a:cubicBezTo>
                  <a:close/>
                </a:path>
              </a:pathLst>
            </a:custGeom>
            <a:solidFill>
              <a:srgbClr val="009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9"/>
            <p:cNvSpPr/>
            <p:nvPr/>
          </p:nvSpPr>
          <p:spPr>
            <a:xfrm>
              <a:off x="5336003" y="904746"/>
              <a:ext cx="244512" cy="187974"/>
            </a:xfrm>
            <a:custGeom>
              <a:avLst/>
              <a:gdLst/>
              <a:ahLst/>
              <a:cxnLst/>
              <a:rect l="l" t="t" r="r" b="b"/>
              <a:pathLst>
                <a:path w="13584" h="10443" extrusionOk="0">
                  <a:moveTo>
                    <a:pt x="10624" y="0"/>
                  </a:moveTo>
                  <a:cubicBezTo>
                    <a:pt x="9024" y="0"/>
                    <a:pt x="6784" y="949"/>
                    <a:pt x="4709" y="2597"/>
                  </a:cubicBezTo>
                  <a:cubicBezTo>
                    <a:pt x="1630" y="5132"/>
                    <a:pt x="0" y="8302"/>
                    <a:pt x="1178" y="9751"/>
                  </a:cubicBezTo>
                  <a:cubicBezTo>
                    <a:pt x="1559" y="10220"/>
                    <a:pt x="2177" y="10442"/>
                    <a:pt x="2944" y="10442"/>
                  </a:cubicBezTo>
                  <a:cubicBezTo>
                    <a:pt x="4545" y="10442"/>
                    <a:pt x="6793" y="9473"/>
                    <a:pt x="8875" y="7758"/>
                  </a:cubicBezTo>
                  <a:cubicBezTo>
                    <a:pt x="11954" y="5313"/>
                    <a:pt x="13584" y="2144"/>
                    <a:pt x="12407" y="695"/>
                  </a:cubicBezTo>
                  <a:cubicBezTo>
                    <a:pt x="12023" y="222"/>
                    <a:pt x="11398" y="0"/>
                    <a:pt x="10624" y="0"/>
                  </a:cubicBez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5332745" y="900642"/>
              <a:ext cx="241254" cy="195930"/>
            </a:xfrm>
            <a:custGeom>
              <a:avLst/>
              <a:gdLst/>
              <a:ahLst/>
              <a:cxnLst/>
              <a:rect l="l" t="t" r="r" b="b"/>
              <a:pathLst>
                <a:path w="13403" h="10885" extrusionOk="0">
                  <a:moveTo>
                    <a:pt x="11081" y="452"/>
                  </a:moveTo>
                  <a:cubicBezTo>
                    <a:pt x="11552" y="452"/>
                    <a:pt x="12013" y="699"/>
                    <a:pt x="12407" y="1013"/>
                  </a:cubicBezTo>
                  <a:cubicBezTo>
                    <a:pt x="12859" y="1647"/>
                    <a:pt x="12769" y="2734"/>
                    <a:pt x="12135" y="3911"/>
                  </a:cubicBezTo>
                  <a:cubicBezTo>
                    <a:pt x="11410" y="5451"/>
                    <a:pt x="10233" y="6718"/>
                    <a:pt x="8875" y="7805"/>
                  </a:cubicBezTo>
                  <a:cubicBezTo>
                    <a:pt x="7335" y="9254"/>
                    <a:pt x="5253" y="10160"/>
                    <a:pt x="3079" y="10341"/>
                  </a:cubicBezTo>
                  <a:cubicBezTo>
                    <a:pt x="2989" y="10356"/>
                    <a:pt x="2898" y="10363"/>
                    <a:pt x="2808" y="10363"/>
                  </a:cubicBezTo>
                  <a:cubicBezTo>
                    <a:pt x="2357" y="10363"/>
                    <a:pt x="1917" y="10175"/>
                    <a:pt x="1540" y="9797"/>
                  </a:cubicBezTo>
                  <a:cubicBezTo>
                    <a:pt x="544" y="8530"/>
                    <a:pt x="2083" y="5451"/>
                    <a:pt x="5071" y="3006"/>
                  </a:cubicBezTo>
                  <a:cubicBezTo>
                    <a:pt x="6701" y="1647"/>
                    <a:pt x="8694" y="742"/>
                    <a:pt x="10867" y="470"/>
                  </a:cubicBezTo>
                  <a:cubicBezTo>
                    <a:pt x="10939" y="458"/>
                    <a:pt x="11010" y="452"/>
                    <a:pt x="11081" y="452"/>
                  </a:cubicBezTo>
                  <a:close/>
                  <a:moveTo>
                    <a:pt x="11143" y="0"/>
                  </a:moveTo>
                  <a:cubicBezTo>
                    <a:pt x="11051" y="0"/>
                    <a:pt x="10959" y="6"/>
                    <a:pt x="10867" y="17"/>
                  </a:cubicBezTo>
                  <a:cubicBezTo>
                    <a:pt x="8603" y="289"/>
                    <a:pt x="6520" y="1194"/>
                    <a:pt x="4800" y="2734"/>
                  </a:cubicBezTo>
                  <a:cubicBezTo>
                    <a:pt x="1540" y="5270"/>
                    <a:pt x="0" y="8530"/>
                    <a:pt x="1177" y="10069"/>
                  </a:cubicBezTo>
                  <a:cubicBezTo>
                    <a:pt x="1721" y="10612"/>
                    <a:pt x="2445" y="10884"/>
                    <a:pt x="3079" y="10884"/>
                  </a:cubicBezTo>
                  <a:cubicBezTo>
                    <a:pt x="5434" y="10612"/>
                    <a:pt x="7516" y="9707"/>
                    <a:pt x="9237" y="8167"/>
                  </a:cubicBezTo>
                  <a:cubicBezTo>
                    <a:pt x="10595" y="7081"/>
                    <a:pt x="11773" y="5722"/>
                    <a:pt x="12588" y="4183"/>
                  </a:cubicBezTo>
                  <a:cubicBezTo>
                    <a:pt x="13312" y="2734"/>
                    <a:pt x="13403" y="1557"/>
                    <a:pt x="12769" y="742"/>
                  </a:cubicBezTo>
                  <a:cubicBezTo>
                    <a:pt x="12373" y="267"/>
                    <a:pt x="11771" y="0"/>
                    <a:pt x="11143" y="0"/>
                  </a:cubicBezTo>
                  <a:close/>
                </a:path>
              </a:pathLst>
            </a:custGeom>
            <a:solidFill>
              <a:srgbClr val="004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5375117" y="933330"/>
              <a:ext cx="169542" cy="130104"/>
            </a:xfrm>
            <a:custGeom>
              <a:avLst/>
              <a:gdLst/>
              <a:ahLst/>
              <a:cxnLst/>
              <a:rect l="l" t="t" r="r" b="b"/>
              <a:pathLst>
                <a:path w="9419" h="7228" extrusionOk="0">
                  <a:moveTo>
                    <a:pt x="7822" y="1"/>
                  </a:moveTo>
                  <a:cubicBezTo>
                    <a:pt x="6740" y="1"/>
                    <a:pt x="5067" y="769"/>
                    <a:pt x="3442" y="2005"/>
                  </a:cubicBezTo>
                  <a:cubicBezTo>
                    <a:pt x="1178" y="3816"/>
                    <a:pt x="1" y="5989"/>
                    <a:pt x="635" y="6895"/>
                  </a:cubicBezTo>
                  <a:cubicBezTo>
                    <a:pt x="834" y="7120"/>
                    <a:pt x="1158" y="7227"/>
                    <a:pt x="1570" y="7227"/>
                  </a:cubicBezTo>
                  <a:cubicBezTo>
                    <a:pt x="2651" y="7227"/>
                    <a:pt x="4338" y="6486"/>
                    <a:pt x="5977" y="5174"/>
                  </a:cubicBezTo>
                  <a:cubicBezTo>
                    <a:pt x="8241" y="3363"/>
                    <a:pt x="9419" y="1190"/>
                    <a:pt x="8785" y="375"/>
                  </a:cubicBezTo>
                  <a:cubicBezTo>
                    <a:pt x="8580" y="119"/>
                    <a:pt x="8247" y="1"/>
                    <a:pt x="7822" y="1"/>
                  </a:cubicBezTo>
                  <a:close/>
                </a:path>
              </a:pathLst>
            </a:custGeom>
            <a:solidFill>
              <a:srgbClr val="008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6045059" y="1410708"/>
              <a:ext cx="123588" cy="209106"/>
            </a:xfrm>
            <a:custGeom>
              <a:avLst/>
              <a:gdLst/>
              <a:ahLst/>
              <a:cxnLst/>
              <a:rect l="l" t="t" r="r" b="b"/>
              <a:pathLst>
                <a:path w="6866" h="11617" extrusionOk="0">
                  <a:moveTo>
                    <a:pt x="6705" y="0"/>
                  </a:moveTo>
                  <a:cubicBezTo>
                    <a:pt x="6677" y="0"/>
                    <a:pt x="6646" y="7"/>
                    <a:pt x="6611" y="25"/>
                  </a:cubicBezTo>
                  <a:cubicBezTo>
                    <a:pt x="2446" y="1926"/>
                    <a:pt x="272" y="7269"/>
                    <a:pt x="1" y="11616"/>
                  </a:cubicBezTo>
                  <a:lnTo>
                    <a:pt x="91" y="11616"/>
                  </a:lnTo>
                  <a:cubicBezTo>
                    <a:pt x="635" y="9443"/>
                    <a:pt x="1269" y="7360"/>
                    <a:pt x="2265" y="5368"/>
                  </a:cubicBezTo>
                  <a:cubicBezTo>
                    <a:pt x="3261" y="3285"/>
                    <a:pt x="4800" y="1564"/>
                    <a:pt x="6793" y="206"/>
                  </a:cubicBezTo>
                  <a:cubicBezTo>
                    <a:pt x="6866" y="133"/>
                    <a:pt x="6821" y="0"/>
                    <a:pt x="6705" y="0"/>
                  </a:cubicBezTo>
                  <a:close/>
                </a:path>
              </a:pathLst>
            </a:custGeom>
            <a:solidFill>
              <a:srgbClr val="661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5872277" y="1330554"/>
              <a:ext cx="1202994" cy="921708"/>
            </a:xfrm>
            <a:custGeom>
              <a:avLst/>
              <a:gdLst/>
              <a:ahLst/>
              <a:cxnLst/>
              <a:rect l="l" t="t" r="r" b="b"/>
              <a:pathLst>
                <a:path w="66833" h="51206" extrusionOk="0">
                  <a:moveTo>
                    <a:pt x="62645" y="0"/>
                  </a:moveTo>
                  <a:cubicBezTo>
                    <a:pt x="62375" y="0"/>
                    <a:pt x="62081" y="15"/>
                    <a:pt x="61761" y="40"/>
                  </a:cubicBezTo>
                  <a:cubicBezTo>
                    <a:pt x="59497" y="131"/>
                    <a:pt x="25628" y="2123"/>
                    <a:pt x="21553" y="2576"/>
                  </a:cubicBezTo>
                  <a:cubicBezTo>
                    <a:pt x="17478" y="3029"/>
                    <a:pt x="11320" y="5474"/>
                    <a:pt x="14671" y="15616"/>
                  </a:cubicBezTo>
                  <a:cubicBezTo>
                    <a:pt x="14671" y="15616"/>
                    <a:pt x="1" y="28838"/>
                    <a:pt x="363" y="38890"/>
                  </a:cubicBezTo>
                  <a:cubicBezTo>
                    <a:pt x="635" y="48941"/>
                    <a:pt x="28798" y="51205"/>
                    <a:pt x="28798" y="51205"/>
                  </a:cubicBezTo>
                  <a:cubicBezTo>
                    <a:pt x="28798" y="51205"/>
                    <a:pt x="55060" y="32551"/>
                    <a:pt x="55784" y="32188"/>
                  </a:cubicBezTo>
                  <a:cubicBezTo>
                    <a:pt x="56509" y="31917"/>
                    <a:pt x="63663" y="24400"/>
                    <a:pt x="63663" y="24400"/>
                  </a:cubicBezTo>
                  <a:cubicBezTo>
                    <a:pt x="64749" y="23223"/>
                    <a:pt x="65293" y="21774"/>
                    <a:pt x="65293" y="20144"/>
                  </a:cubicBezTo>
                  <a:cubicBezTo>
                    <a:pt x="65474" y="17427"/>
                    <a:pt x="64568" y="15979"/>
                    <a:pt x="60765" y="15073"/>
                  </a:cubicBezTo>
                  <a:cubicBezTo>
                    <a:pt x="56871" y="14167"/>
                    <a:pt x="47815" y="12537"/>
                    <a:pt x="44283" y="12175"/>
                  </a:cubicBezTo>
                  <a:cubicBezTo>
                    <a:pt x="44283" y="12175"/>
                    <a:pt x="54878" y="11994"/>
                    <a:pt x="59587" y="11813"/>
                  </a:cubicBezTo>
                  <a:cubicBezTo>
                    <a:pt x="64387" y="11722"/>
                    <a:pt x="64840" y="11270"/>
                    <a:pt x="65745" y="9187"/>
                  </a:cubicBezTo>
                  <a:cubicBezTo>
                    <a:pt x="66742" y="7104"/>
                    <a:pt x="66832" y="4659"/>
                    <a:pt x="65926" y="2485"/>
                  </a:cubicBezTo>
                  <a:cubicBezTo>
                    <a:pt x="65071" y="542"/>
                    <a:pt x="64283" y="0"/>
                    <a:pt x="62645" y="0"/>
                  </a:cubicBezTo>
                  <a:close/>
                </a:path>
              </a:pathLst>
            </a:custGeom>
            <a:solidFill>
              <a:srgbClr val="00A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5873915" y="1325729"/>
              <a:ext cx="1206234" cy="929790"/>
            </a:xfrm>
            <a:custGeom>
              <a:avLst/>
              <a:gdLst/>
              <a:ahLst/>
              <a:cxnLst/>
              <a:rect l="l" t="t" r="r" b="b"/>
              <a:pathLst>
                <a:path w="67013" h="51655" extrusionOk="0">
                  <a:moveTo>
                    <a:pt x="62485" y="490"/>
                  </a:moveTo>
                  <a:cubicBezTo>
                    <a:pt x="64115" y="490"/>
                    <a:pt x="64839" y="942"/>
                    <a:pt x="65564" y="2753"/>
                  </a:cubicBezTo>
                  <a:cubicBezTo>
                    <a:pt x="66469" y="4836"/>
                    <a:pt x="66379" y="7281"/>
                    <a:pt x="65383" y="9274"/>
                  </a:cubicBezTo>
                  <a:cubicBezTo>
                    <a:pt x="64568" y="11266"/>
                    <a:pt x="64205" y="11628"/>
                    <a:pt x="59496" y="11809"/>
                  </a:cubicBezTo>
                  <a:cubicBezTo>
                    <a:pt x="54787" y="11990"/>
                    <a:pt x="44192" y="12171"/>
                    <a:pt x="44102" y="12171"/>
                  </a:cubicBezTo>
                  <a:cubicBezTo>
                    <a:pt x="43921" y="12171"/>
                    <a:pt x="43921" y="12534"/>
                    <a:pt x="44102" y="12534"/>
                  </a:cubicBezTo>
                  <a:cubicBezTo>
                    <a:pt x="47724" y="12986"/>
                    <a:pt x="56689" y="14526"/>
                    <a:pt x="60583" y="15431"/>
                  </a:cubicBezTo>
                  <a:cubicBezTo>
                    <a:pt x="64477" y="16337"/>
                    <a:pt x="65202" y="17877"/>
                    <a:pt x="65020" y="20322"/>
                  </a:cubicBezTo>
                  <a:cubicBezTo>
                    <a:pt x="64930" y="21861"/>
                    <a:pt x="64387" y="23310"/>
                    <a:pt x="63481" y="24397"/>
                  </a:cubicBezTo>
                  <a:cubicBezTo>
                    <a:pt x="60674" y="27295"/>
                    <a:pt x="56146" y="32004"/>
                    <a:pt x="55602" y="32185"/>
                  </a:cubicBezTo>
                  <a:cubicBezTo>
                    <a:pt x="54878" y="32547"/>
                    <a:pt x="31695" y="49028"/>
                    <a:pt x="28707" y="51111"/>
                  </a:cubicBezTo>
                  <a:cubicBezTo>
                    <a:pt x="26986" y="51021"/>
                    <a:pt x="815" y="48576"/>
                    <a:pt x="453" y="39067"/>
                  </a:cubicBezTo>
                  <a:cubicBezTo>
                    <a:pt x="181" y="29287"/>
                    <a:pt x="14580" y="16156"/>
                    <a:pt x="14671" y="15975"/>
                  </a:cubicBezTo>
                  <a:cubicBezTo>
                    <a:pt x="14761" y="15884"/>
                    <a:pt x="14761" y="15794"/>
                    <a:pt x="14761" y="15703"/>
                  </a:cubicBezTo>
                  <a:cubicBezTo>
                    <a:pt x="13403" y="11809"/>
                    <a:pt x="13493" y="8640"/>
                    <a:pt x="14942" y="6466"/>
                  </a:cubicBezTo>
                  <a:cubicBezTo>
                    <a:pt x="16572" y="3931"/>
                    <a:pt x="19742" y="3206"/>
                    <a:pt x="21462" y="3025"/>
                  </a:cubicBezTo>
                  <a:cubicBezTo>
                    <a:pt x="24451" y="2753"/>
                    <a:pt x="44011" y="1576"/>
                    <a:pt x="54516" y="942"/>
                  </a:cubicBezTo>
                  <a:lnTo>
                    <a:pt x="61670" y="490"/>
                  </a:lnTo>
                  <a:close/>
                  <a:moveTo>
                    <a:pt x="62529" y="1"/>
                  </a:moveTo>
                  <a:cubicBezTo>
                    <a:pt x="62265" y="1"/>
                    <a:pt x="61980" y="14"/>
                    <a:pt x="61670" y="37"/>
                  </a:cubicBezTo>
                  <a:lnTo>
                    <a:pt x="54516" y="490"/>
                  </a:lnTo>
                  <a:cubicBezTo>
                    <a:pt x="44011" y="1123"/>
                    <a:pt x="24541" y="2301"/>
                    <a:pt x="21462" y="2663"/>
                  </a:cubicBezTo>
                  <a:cubicBezTo>
                    <a:pt x="19651" y="2935"/>
                    <a:pt x="16391" y="3568"/>
                    <a:pt x="14580" y="6285"/>
                  </a:cubicBezTo>
                  <a:cubicBezTo>
                    <a:pt x="13131" y="8549"/>
                    <a:pt x="13041" y="11809"/>
                    <a:pt x="14308" y="15794"/>
                  </a:cubicBezTo>
                  <a:cubicBezTo>
                    <a:pt x="11773" y="18239"/>
                    <a:pt x="9328" y="20865"/>
                    <a:pt x="7154" y="23672"/>
                  </a:cubicBezTo>
                  <a:cubicBezTo>
                    <a:pt x="2355" y="29740"/>
                    <a:pt x="0" y="34901"/>
                    <a:pt x="91" y="39158"/>
                  </a:cubicBezTo>
                  <a:cubicBezTo>
                    <a:pt x="272" y="43504"/>
                    <a:pt x="5162" y="46855"/>
                    <a:pt x="14671" y="49300"/>
                  </a:cubicBezTo>
                  <a:cubicBezTo>
                    <a:pt x="19289" y="50477"/>
                    <a:pt x="23998" y="51202"/>
                    <a:pt x="28798" y="51654"/>
                  </a:cubicBezTo>
                  <a:lnTo>
                    <a:pt x="28888" y="51654"/>
                  </a:lnTo>
                  <a:cubicBezTo>
                    <a:pt x="37944" y="45315"/>
                    <a:pt x="55059" y="33090"/>
                    <a:pt x="55874" y="32728"/>
                  </a:cubicBezTo>
                  <a:cubicBezTo>
                    <a:pt x="56599" y="32366"/>
                    <a:pt x="63119" y="25574"/>
                    <a:pt x="63843" y="24849"/>
                  </a:cubicBezTo>
                  <a:cubicBezTo>
                    <a:pt x="64839" y="23582"/>
                    <a:pt x="65473" y="22042"/>
                    <a:pt x="65564" y="20503"/>
                  </a:cubicBezTo>
                  <a:cubicBezTo>
                    <a:pt x="65654" y="17333"/>
                    <a:pt x="64477" y="15975"/>
                    <a:pt x="60764" y="15069"/>
                  </a:cubicBezTo>
                  <a:cubicBezTo>
                    <a:pt x="57776" y="14345"/>
                    <a:pt x="51527" y="13258"/>
                    <a:pt x="47181" y="12624"/>
                  </a:cubicBezTo>
                  <a:cubicBezTo>
                    <a:pt x="50712" y="12534"/>
                    <a:pt x="56418" y="12443"/>
                    <a:pt x="59587" y="12353"/>
                  </a:cubicBezTo>
                  <a:cubicBezTo>
                    <a:pt x="64387" y="12171"/>
                    <a:pt x="64930" y="11719"/>
                    <a:pt x="65835" y="9545"/>
                  </a:cubicBezTo>
                  <a:cubicBezTo>
                    <a:pt x="66922" y="7372"/>
                    <a:pt x="67013" y="4927"/>
                    <a:pt x="66107" y="2663"/>
                  </a:cubicBezTo>
                  <a:cubicBezTo>
                    <a:pt x="65158" y="607"/>
                    <a:pt x="64347" y="1"/>
                    <a:pt x="62529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5872277" y="1330554"/>
              <a:ext cx="1202994" cy="921708"/>
            </a:xfrm>
            <a:custGeom>
              <a:avLst/>
              <a:gdLst/>
              <a:ahLst/>
              <a:cxnLst/>
              <a:rect l="l" t="t" r="r" b="b"/>
              <a:pathLst>
                <a:path w="66833" h="51206" extrusionOk="0">
                  <a:moveTo>
                    <a:pt x="62645" y="0"/>
                  </a:moveTo>
                  <a:cubicBezTo>
                    <a:pt x="62375" y="0"/>
                    <a:pt x="62081" y="15"/>
                    <a:pt x="61761" y="40"/>
                  </a:cubicBezTo>
                  <a:cubicBezTo>
                    <a:pt x="59497" y="131"/>
                    <a:pt x="25628" y="2123"/>
                    <a:pt x="21553" y="2576"/>
                  </a:cubicBezTo>
                  <a:cubicBezTo>
                    <a:pt x="17478" y="3029"/>
                    <a:pt x="11320" y="5474"/>
                    <a:pt x="14671" y="15616"/>
                  </a:cubicBezTo>
                  <a:cubicBezTo>
                    <a:pt x="14671" y="15616"/>
                    <a:pt x="1" y="28838"/>
                    <a:pt x="363" y="38890"/>
                  </a:cubicBezTo>
                  <a:cubicBezTo>
                    <a:pt x="635" y="48941"/>
                    <a:pt x="28798" y="51205"/>
                    <a:pt x="28798" y="51205"/>
                  </a:cubicBezTo>
                  <a:cubicBezTo>
                    <a:pt x="28798" y="51205"/>
                    <a:pt x="55060" y="32551"/>
                    <a:pt x="55784" y="32188"/>
                  </a:cubicBezTo>
                  <a:cubicBezTo>
                    <a:pt x="56509" y="31917"/>
                    <a:pt x="63663" y="24400"/>
                    <a:pt x="63663" y="24400"/>
                  </a:cubicBezTo>
                  <a:cubicBezTo>
                    <a:pt x="64749" y="23223"/>
                    <a:pt x="65293" y="21774"/>
                    <a:pt x="65293" y="20144"/>
                  </a:cubicBezTo>
                  <a:cubicBezTo>
                    <a:pt x="65474" y="17427"/>
                    <a:pt x="64568" y="15979"/>
                    <a:pt x="60765" y="15073"/>
                  </a:cubicBezTo>
                  <a:cubicBezTo>
                    <a:pt x="56871" y="14167"/>
                    <a:pt x="47815" y="12537"/>
                    <a:pt x="44283" y="12175"/>
                  </a:cubicBezTo>
                  <a:cubicBezTo>
                    <a:pt x="44283" y="12175"/>
                    <a:pt x="54878" y="11994"/>
                    <a:pt x="59587" y="11813"/>
                  </a:cubicBezTo>
                  <a:cubicBezTo>
                    <a:pt x="64387" y="11722"/>
                    <a:pt x="64840" y="11270"/>
                    <a:pt x="65745" y="9187"/>
                  </a:cubicBezTo>
                  <a:cubicBezTo>
                    <a:pt x="66742" y="7104"/>
                    <a:pt x="66832" y="4659"/>
                    <a:pt x="65926" y="2485"/>
                  </a:cubicBezTo>
                  <a:cubicBezTo>
                    <a:pt x="65071" y="542"/>
                    <a:pt x="64283" y="0"/>
                    <a:pt x="62645" y="0"/>
                  </a:cubicBezTo>
                  <a:close/>
                </a:path>
              </a:pathLst>
            </a:custGeom>
            <a:solidFill>
              <a:srgbClr val="00A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5873915" y="1325729"/>
              <a:ext cx="1206234" cy="929790"/>
            </a:xfrm>
            <a:custGeom>
              <a:avLst/>
              <a:gdLst/>
              <a:ahLst/>
              <a:cxnLst/>
              <a:rect l="l" t="t" r="r" b="b"/>
              <a:pathLst>
                <a:path w="67013" h="51655" extrusionOk="0">
                  <a:moveTo>
                    <a:pt x="62485" y="490"/>
                  </a:moveTo>
                  <a:cubicBezTo>
                    <a:pt x="64115" y="490"/>
                    <a:pt x="64839" y="942"/>
                    <a:pt x="65564" y="2753"/>
                  </a:cubicBezTo>
                  <a:cubicBezTo>
                    <a:pt x="66469" y="4836"/>
                    <a:pt x="66379" y="7281"/>
                    <a:pt x="65383" y="9274"/>
                  </a:cubicBezTo>
                  <a:cubicBezTo>
                    <a:pt x="64568" y="11266"/>
                    <a:pt x="64205" y="11628"/>
                    <a:pt x="59496" y="11809"/>
                  </a:cubicBezTo>
                  <a:cubicBezTo>
                    <a:pt x="54787" y="11990"/>
                    <a:pt x="44192" y="12171"/>
                    <a:pt x="44102" y="12171"/>
                  </a:cubicBezTo>
                  <a:cubicBezTo>
                    <a:pt x="43921" y="12171"/>
                    <a:pt x="43921" y="12534"/>
                    <a:pt x="44102" y="12534"/>
                  </a:cubicBezTo>
                  <a:cubicBezTo>
                    <a:pt x="47724" y="12986"/>
                    <a:pt x="56689" y="14526"/>
                    <a:pt x="60583" y="15431"/>
                  </a:cubicBezTo>
                  <a:cubicBezTo>
                    <a:pt x="64477" y="16337"/>
                    <a:pt x="65202" y="17877"/>
                    <a:pt x="65020" y="20322"/>
                  </a:cubicBezTo>
                  <a:cubicBezTo>
                    <a:pt x="64930" y="21861"/>
                    <a:pt x="64387" y="23310"/>
                    <a:pt x="63481" y="24397"/>
                  </a:cubicBezTo>
                  <a:cubicBezTo>
                    <a:pt x="60674" y="27295"/>
                    <a:pt x="56146" y="32004"/>
                    <a:pt x="55602" y="32185"/>
                  </a:cubicBezTo>
                  <a:cubicBezTo>
                    <a:pt x="54878" y="32547"/>
                    <a:pt x="31695" y="49028"/>
                    <a:pt x="28707" y="51111"/>
                  </a:cubicBezTo>
                  <a:cubicBezTo>
                    <a:pt x="26986" y="51021"/>
                    <a:pt x="815" y="48576"/>
                    <a:pt x="453" y="39067"/>
                  </a:cubicBezTo>
                  <a:cubicBezTo>
                    <a:pt x="181" y="29287"/>
                    <a:pt x="14580" y="16156"/>
                    <a:pt x="14671" y="15975"/>
                  </a:cubicBezTo>
                  <a:cubicBezTo>
                    <a:pt x="14761" y="15884"/>
                    <a:pt x="14761" y="15794"/>
                    <a:pt x="14761" y="15703"/>
                  </a:cubicBezTo>
                  <a:cubicBezTo>
                    <a:pt x="13403" y="11809"/>
                    <a:pt x="13493" y="8640"/>
                    <a:pt x="14942" y="6466"/>
                  </a:cubicBezTo>
                  <a:cubicBezTo>
                    <a:pt x="16572" y="3931"/>
                    <a:pt x="19742" y="3206"/>
                    <a:pt x="21462" y="3025"/>
                  </a:cubicBezTo>
                  <a:cubicBezTo>
                    <a:pt x="24451" y="2753"/>
                    <a:pt x="44011" y="1576"/>
                    <a:pt x="54516" y="942"/>
                  </a:cubicBezTo>
                  <a:lnTo>
                    <a:pt x="61670" y="490"/>
                  </a:lnTo>
                  <a:close/>
                  <a:moveTo>
                    <a:pt x="62529" y="1"/>
                  </a:moveTo>
                  <a:cubicBezTo>
                    <a:pt x="62265" y="1"/>
                    <a:pt x="61980" y="14"/>
                    <a:pt x="61670" y="37"/>
                  </a:cubicBezTo>
                  <a:lnTo>
                    <a:pt x="54516" y="490"/>
                  </a:lnTo>
                  <a:cubicBezTo>
                    <a:pt x="44011" y="1123"/>
                    <a:pt x="24541" y="2301"/>
                    <a:pt x="21462" y="2663"/>
                  </a:cubicBezTo>
                  <a:cubicBezTo>
                    <a:pt x="19651" y="2935"/>
                    <a:pt x="16391" y="3568"/>
                    <a:pt x="14580" y="6285"/>
                  </a:cubicBezTo>
                  <a:cubicBezTo>
                    <a:pt x="13131" y="8549"/>
                    <a:pt x="13041" y="11809"/>
                    <a:pt x="14308" y="15794"/>
                  </a:cubicBezTo>
                  <a:cubicBezTo>
                    <a:pt x="11773" y="18239"/>
                    <a:pt x="9328" y="20865"/>
                    <a:pt x="7154" y="23672"/>
                  </a:cubicBezTo>
                  <a:cubicBezTo>
                    <a:pt x="2355" y="29740"/>
                    <a:pt x="0" y="34901"/>
                    <a:pt x="91" y="39158"/>
                  </a:cubicBezTo>
                  <a:cubicBezTo>
                    <a:pt x="272" y="43504"/>
                    <a:pt x="5162" y="46855"/>
                    <a:pt x="14671" y="49300"/>
                  </a:cubicBezTo>
                  <a:cubicBezTo>
                    <a:pt x="19289" y="50477"/>
                    <a:pt x="23998" y="51202"/>
                    <a:pt x="28798" y="51654"/>
                  </a:cubicBezTo>
                  <a:lnTo>
                    <a:pt x="28888" y="51654"/>
                  </a:lnTo>
                  <a:cubicBezTo>
                    <a:pt x="37944" y="45315"/>
                    <a:pt x="55059" y="33090"/>
                    <a:pt x="55874" y="32728"/>
                  </a:cubicBezTo>
                  <a:cubicBezTo>
                    <a:pt x="56599" y="32366"/>
                    <a:pt x="63119" y="25574"/>
                    <a:pt x="63843" y="24849"/>
                  </a:cubicBezTo>
                  <a:cubicBezTo>
                    <a:pt x="64839" y="23582"/>
                    <a:pt x="65473" y="22042"/>
                    <a:pt x="65564" y="20503"/>
                  </a:cubicBezTo>
                  <a:cubicBezTo>
                    <a:pt x="65654" y="17333"/>
                    <a:pt x="64477" y="15975"/>
                    <a:pt x="60764" y="15069"/>
                  </a:cubicBezTo>
                  <a:cubicBezTo>
                    <a:pt x="57776" y="14345"/>
                    <a:pt x="51527" y="13258"/>
                    <a:pt x="47181" y="12624"/>
                  </a:cubicBezTo>
                  <a:cubicBezTo>
                    <a:pt x="50712" y="12534"/>
                    <a:pt x="56418" y="12443"/>
                    <a:pt x="59587" y="12353"/>
                  </a:cubicBezTo>
                  <a:cubicBezTo>
                    <a:pt x="64387" y="12171"/>
                    <a:pt x="64930" y="11719"/>
                    <a:pt x="65835" y="9545"/>
                  </a:cubicBezTo>
                  <a:cubicBezTo>
                    <a:pt x="66922" y="7372"/>
                    <a:pt x="67013" y="4927"/>
                    <a:pt x="66107" y="2663"/>
                  </a:cubicBezTo>
                  <a:cubicBezTo>
                    <a:pt x="65158" y="607"/>
                    <a:pt x="64347" y="1"/>
                    <a:pt x="62529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6077657" y="1365510"/>
              <a:ext cx="353736" cy="252666"/>
            </a:xfrm>
            <a:custGeom>
              <a:avLst/>
              <a:gdLst/>
              <a:ahLst/>
              <a:cxnLst/>
              <a:rect l="l" t="t" r="r" b="b"/>
              <a:pathLst>
                <a:path w="19652" h="14037" extrusionOk="0">
                  <a:moveTo>
                    <a:pt x="19652" y="0"/>
                  </a:moveTo>
                  <a:lnTo>
                    <a:pt x="19652" y="0"/>
                  </a:lnTo>
                  <a:cubicBezTo>
                    <a:pt x="15033" y="272"/>
                    <a:pt x="11321" y="543"/>
                    <a:pt x="10143" y="725"/>
                  </a:cubicBezTo>
                  <a:cubicBezTo>
                    <a:pt x="6159" y="1087"/>
                    <a:pt x="1" y="3532"/>
                    <a:pt x="3261" y="13584"/>
                  </a:cubicBezTo>
                  <a:cubicBezTo>
                    <a:pt x="3261" y="13584"/>
                    <a:pt x="8242" y="13855"/>
                    <a:pt x="8423" y="14037"/>
                  </a:cubicBezTo>
                  <a:cubicBezTo>
                    <a:pt x="7698" y="7335"/>
                    <a:pt x="10958" y="1087"/>
                    <a:pt x="19652" y="0"/>
                  </a:cubicBezTo>
                  <a:close/>
                </a:path>
              </a:pathLst>
            </a:custGeom>
            <a:solidFill>
              <a:srgbClr val="009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6408569" y="1460045"/>
              <a:ext cx="658548" cy="149976"/>
            </a:xfrm>
            <a:custGeom>
              <a:avLst/>
              <a:gdLst/>
              <a:ahLst/>
              <a:cxnLst/>
              <a:rect l="l" t="t" r="r" b="b"/>
              <a:pathLst>
                <a:path w="36586" h="8332" extrusionOk="0">
                  <a:moveTo>
                    <a:pt x="36585" y="0"/>
                  </a:moveTo>
                  <a:lnTo>
                    <a:pt x="36585" y="0"/>
                  </a:lnTo>
                  <a:cubicBezTo>
                    <a:pt x="32963" y="272"/>
                    <a:pt x="29341" y="91"/>
                    <a:pt x="25809" y="272"/>
                  </a:cubicBezTo>
                  <a:cubicBezTo>
                    <a:pt x="22368" y="363"/>
                    <a:pt x="18927" y="544"/>
                    <a:pt x="15576" y="725"/>
                  </a:cubicBezTo>
                  <a:cubicBezTo>
                    <a:pt x="11773" y="1178"/>
                    <a:pt x="8060" y="2536"/>
                    <a:pt x="4800" y="4528"/>
                  </a:cubicBezTo>
                  <a:cubicBezTo>
                    <a:pt x="3079" y="5615"/>
                    <a:pt x="1449" y="6883"/>
                    <a:pt x="0" y="8332"/>
                  </a:cubicBezTo>
                  <a:cubicBezTo>
                    <a:pt x="996" y="7879"/>
                    <a:pt x="1992" y="7426"/>
                    <a:pt x="3079" y="7064"/>
                  </a:cubicBezTo>
                  <a:cubicBezTo>
                    <a:pt x="6792" y="5706"/>
                    <a:pt x="10686" y="4981"/>
                    <a:pt x="14580" y="4981"/>
                  </a:cubicBezTo>
                  <a:lnTo>
                    <a:pt x="14489" y="4981"/>
                  </a:lnTo>
                  <a:cubicBezTo>
                    <a:pt x="14489" y="4981"/>
                    <a:pt x="25084" y="4800"/>
                    <a:pt x="29884" y="4619"/>
                  </a:cubicBezTo>
                  <a:cubicBezTo>
                    <a:pt x="34593" y="4528"/>
                    <a:pt x="35046" y="4076"/>
                    <a:pt x="35951" y="1993"/>
                  </a:cubicBezTo>
                  <a:cubicBezTo>
                    <a:pt x="36223" y="1359"/>
                    <a:pt x="36404" y="725"/>
                    <a:pt x="36585" y="0"/>
                  </a:cubicBezTo>
                  <a:close/>
                </a:path>
              </a:pathLst>
            </a:custGeom>
            <a:solidFill>
              <a:srgbClr val="009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5893463" y="1614215"/>
              <a:ext cx="1155726" cy="638118"/>
            </a:xfrm>
            <a:custGeom>
              <a:avLst/>
              <a:gdLst/>
              <a:ahLst/>
              <a:cxnLst/>
              <a:rect l="l" t="t" r="r" b="b"/>
              <a:pathLst>
                <a:path w="64207" h="35451" extrusionOk="0">
                  <a:moveTo>
                    <a:pt x="42824" y="1"/>
                  </a:moveTo>
                  <a:cubicBezTo>
                    <a:pt x="41489" y="1"/>
                    <a:pt x="40183" y="68"/>
                    <a:pt x="38941" y="220"/>
                  </a:cubicBezTo>
                  <a:cubicBezTo>
                    <a:pt x="18565" y="2574"/>
                    <a:pt x="1178" y="18150"/>
                    <a:pt x="1" y="33635"/>
                  </a:cubicBezTo>
                  <a:cubicBezTo>
                    <a:pt x="6208" y="35321"/>
                    <a:pt x="21751" y="35451"/>
                    <a:pt x="26386" y="35451"/>
                  </a:cubicBezTo>
                  <a:cubicBezTo>
                    <a:pt x="27229" y="35451"/>
                    <a:pt x="27712" y="35446"/>
                    <a:pt x="27712" y="35446"/>
                  </a:cubicBezTo>
                  <a:cubicBezTo>
                    <a:pt x="27712" y="35446"/>
                    <a:pt x="53883" y="16792"/>
                    <a:pt x="54698" y="16520"/>
                  </a:cubicBezTo>
                  <a:cubicBezTo>
                    <a:pt x="55422" y="16158"/>
                    <a:pt x="62576" y="8641"/>
                    <a:pt x="62576" y="8641"/>
                  </a:cubicBezTo>
                  <a:cubicBezTo>
                    <a:pt x="63572" y="7464"/>
                    <a:pt x="64206" y="6015"/>
                    <a:pt x="64206" y="4476"/>
                  </a:cubicBezTo>
                  <a:cubicBezTo>
                    <a:pt x="64206" y="3678"/>
                    <a:pt x="52687" y="1"/>
                    <a:pt x="42824" y="1"/>
                  </a:cubicBezTo>
                  <a:close/>
                </a:path>
              </a:pathLst>
            </a:custGeom>
            <a:solidFill>
              <a:srgbClr val="009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6252077" y="1187922"/>
              <a:ext cx="247788" cy="306378"/>
            </a:xfrm>
            <a:custGeom>
              <a:avLst/>
              <a:gdLst/>
              <a:ahLst/>
              <a:cxnLst/>
              <a:rect l="l" t="t" r="r" b="b"/>
              <a:pathLst>
                <a:path w="13766" h="17021" extrusionOk="0">
                  <a:moveTo>
                    <a:pt x="7468" y="1"/>
                  </a:moveTo>
                  <a:cubicBezTo>
                    <a:pt x="7111" y="1"/>
                    <a:pt x="6763" y="185"/>
                    <a:pt x="6611" y="539"/>
                  </a:cubicBezTo>
                  <a:cubicBezTo>
                    <a:pt x="6521" y="1988"/>
                    <a:pt x="6430" y="3437"/>
                    <a:pt x="6430" y="4976"/>
                  </a:cubicBezTo>
                  <a:cubicBezTo>
                    <a:pt x="6158" y="4342"/>
                    <a:pt x="5887" y="3799"/>
                    <a:pt x="5525" y="3255"/>
                  </a:cubicBezTo>
                  <a:cubicBezTo>
                    <a:pt x="5343" y="2803"/>
                    <a:pt x="5162" y="2350"/>
                    <a:pt x="4891" y="1988"/>
                  </a:cubicBezTo>
                  <a:cubicBezTo>
                    <a:pt x="4842" y="1914"/>
                    <a:pt x="4759" y="1874"/>
                    <a:pt x="4673" y="1874"/>
                  </a:cubicBezTo>
                  <a:cubicBezTo>
                    <a:pt x="4439" y="1874"/>
                    <a:pt x="4174" y="2167"/>
                    <a:pt x="4438" y="2893"/>
                  </a:cubicBezTo>
                  <a:cubicBezTo>
                    <a:pt x="4800" y="3708"/>
                    <a:pt x="5072" y="4614"/>
                    <a:pt x="5253" y="5429"/>
                  </a:cubicBezTo>
                  <a:cubicBezTo>
                    <a:pt x="5343" y="5700"/>
                    <a:pt x="5434" y="5972"/>
                    <a:pt x="5525" y="6244"/>
                  </a:cubicBezTo>
                  <a:cubicBezTo>
                    <a:pt x="5525" y="6515"/>
                    <a:pt x="5525" y="6787"/>
                    <a:pt x="5615" y="7059"/>
                  </a:cubicBezTo>
                  <a:cubicBezTo>
                    <a:pt x="5072" y="6153"/>
                    <a:pt x="4438" y="5429"/>
                    <a:pt x="3804" y="4704"/>
                  </a:cubicBezTo>
                  <a:cubicBezTo>
                    <a:pt x="3442" y="4342"/>
                    <a:pt x="3080" y="3980"/>
                    <a:pt x="2717" y="3708"/>
                  </a:cubicBezTo>
                  <a:cubicBezTo>
                    <a:pt x="2355" y="3346"/>
                    <a:pt x="1902" y="3165"/>
                    <a:pt x="1540" y="2984"/>
                  </a:cubicBezTo>
                  <a:cubicBezTo>
                    <a:pt x="1419" y="2959"/>
                    <a:pt x="1304" y="2948"/>
                    <a:pt x="1196" y="2948"/>
                  </a:cubicBezTo>
                  <a:cubicBezTo>
                    <a:pt x="900" y="2948"/>
                    <a:pt x="652" y="3032"/>
                    <a:pt x="453" y="3165"/>
                  </a:cubicBezTo>
                  <a:cubicBezTo>
                    <a:pt x="1" y="3618"/>
                    <a:pt x="1268" y="3799"/>
                    <a:pt x="1540" y="3889"/>
                  </a:cubicBezTo>
                  <a:cubicBezTo>
                    <a:pt x="1902" y="4070"/>
                    <a:pt x="2174" y="4252"/>
                    <a:pt x="2446" y="4433"/>
                  </a:cubicBezTo>
                  <a:cubicBezTo>
                    <a:pt x="2717" y="4704"/>
                    <a:pt x="3080" y="5067"/>
                    <a:pt x="3261" y="5429"/>
                  </a:cubicBezTo>
                  <a:cubicBezTo>
                    <a:pt x="3804" y="6244"/>
                    <a:pt x="4166" y="7240"/>
                    <a:pt x="4438" y="8236"/>
                  </a:cubicBezTo>
                  <a:cubicBezTo>
                    <a:pt x="4891" y="10047"/>
                    <a:pt x="5072" y="11949"/>
                    <a:pt x="5072" y="13851"/>
                  </a:cubicBezTo>
                  <a:cubicBezTo>
                    <a:pt x="5072" y="14394"/>
                    <a:pt x="4981" y="14937"/>
                    <a:pt x="4891" y="15481"/>
                  </a:cubicBezTo>
                  <a:cubicBezTo>
                    <a:pt x="4760" y="16352"/>
                    <a:pt x="5090" y="16637"/>
                    <a:pt x="5499" y="16637"/>
                  </a:cubicBezTo>
                  <a:cubicBezTo>
                    <a:pt x="5939" y="16637"/>
                    <a:pt x="6470" y="16306"/>
                    <a:pt x="6611" y="16024"/>
                  </a:cubicBezTo>
                  <a:cubicBezTo>
                    <a:pt x="6702" y="15662"/>
                    <a:pt x="6792" y="15300"/>
                    <a:pt x="6883" y="14937"/>
                  </a:cubicBezTo>
                  <a:cubicBezTo>
                    <a:pt x="6883" y="14485"/>
                    <a:pt x="6973" y="14032"/>
                    <a:pt x="6973" y="13670"/>
                  </a:cubicBezTo>
                  <a:cubicBezTo>
                    <a:pt x="6973" y="13217"/>
                    <a:pt x="6883" y="12764"/>
                    <a:pt x="6883" y="12402"/>
                  </a:cubicBezTo>
                  <a:cubicBezTo>
                    <a:pt x="6883" y="12182"/>
                    <a:pt x="7016" y="12063"/>
                    <a:pt x="7141" y="12063"/>
                  </a:cubicBezTo>
                  <a:cubicBezTo>
                    <a:pt x="7222" y="12063"/>
                    <a:pt x="7300" y="12113"/>
                    <a:pt x="7336" y="12221"/>
                  </a:cubicBezTo>
                  <a:cubicBezTo>
                    <a:pt x="7336" y="12221"/>
                    <a:pt x="7336" y="12311"/>
                    <a:pt x="7426" y="12311"/>
                  </a:cubicBezTo>
                  <a:cubicBezTo>
                    <a:pt x="7698" y="12945"/>
                    <a:pt x="7970" y="13579"/>
                    <a:pt x="8241" y="14213"/>
                  </a:cubicBezTo>
                  <a:cubicBezTo>
                    <a:pt x="8422" y="14575"/>
                    <a:pt x="8604" y="14937"/>
                    <a:pt x="8694" y="15300"/>
                  </a:cubicBezTo>
                  <a:cubicBezTo>
                    <a:pt x="8875" y="15481"/>
                    <a:pt x="8966" y="15662"/>
                    <a:pt x="9056" y="15843"/>
                  </a:cubicBezTo>
                  <a:cubicBezTo>
                    <a:pt x="9509" y="16477"/>
                    <a:pt x="10234" y="16930"/>
                    <a:pt x="11049" y="17020"/>
                  </a:cubicBezTo>
                  <a:cubicBezTo>
                    <a:pt x="11049" y="17020"/>
                    <a:pt x="11501" y="17020"/>
                    <a:pt x="11320" y="16839"/>
                  </a:cubicBezTo>
                  <a:cubicBezTo>
                    <a:pt x="10324" y="15662"/>
                    <a:pt x="9690" y="14303"/>
                    <a:pt x="9328" y="12855"/>
                  </a:cubicBezTo>
                  <a:cubicBezTo>
                    <a:pt x="9328" y="12764"/>
                    <a:pt x="9328" y="12673"/>
                    <a:pt x="9328" y="12673"/>
                  </a:cubicBezTo>
                  <a:cubicBezTo>
                    <a:pt x="9328" y="12516"/>
                    <a:pt x="9450" y="12419"/>
                    <a:pt x="9571" y="12419"/>
                  </a:cubicBezTo>
                  <a:cubicBezTo>
                    <a:pt x="9657" y="12419"/>
                    <a:pt x="9743" y="12469"/>
                    <a:pt x="9781" y="12583"/>
                  </a:cubicBezTo>
                  <a:lnTo>
                    <a:pt x="9781" y="12673"/>
                  </a:lnTo>
                  <a:cubicBezTo>
                    <a:pt x="10505" y="13851"/>
                    <a:pt x="11501" y="14847"/>
                    <a:pt x="12679" y="15662"/>
                  </a:cubicBezTo>
                  <a:cubicBezTo>
                    <a:pt x="12739" y="15677"/>
                    <a:pt x="12802" y="15684"/>
                    <a:pt x="12866" y="15684"/>
                  </a:cubicBezTo>
                  <a:cubicBezTo>
                    <a:pt x="13184" y="15684"/>
                    <a:pt x="13524" y="15496"/>
                    <a:pt x="13675" y="15118"/>
                  </a:cubicBezTo>
                  <a:cubicBezTo>
                    <a:pt x="13765" y="14937"/>
                    <a:pt x="13765" y="14666"/>
                    <a:pt x="13675" y="14485"/>
                  </a:cubicBezTo>
                  <a:cubicBezTo>
                    <a:pt x="12045" y="12945"/>
                    <a:pt x="10867" y="11043"/>
                    <a:pt x="10324" y="8961"/>
                  </a:cubicBezTo>
                  <a:cubicBezTo>
                    <a:pt x="9781" y="7330"/>
                    <a:pt x="9781" y="5700"/>
                    <a:pt x="10052" y="3980"/>
                  </a:cubicBezTo>
                  <a:cubicBezTo>
                    <a:pt x="10143" y="3618"/>
                    <a:pt x="10324" y="3165"/>
                    <a:pt x="10505" y="2803"/>
                  </a:cubicBezTo>
                  <a:cubicBezTo>
                    <a:pt x="10867" y="2169"/>
                    <a:pt x="11411" y="1716"/>
                    <a:pt x="10867" y="1444"/>
                  </a:cubicBezTo>
                  <a:cubicBezTo>
                    <a:pt x="10777" y="1422"/>
                    <a:pt x="10681" y="1410"/>
                    <a:pt x="10583" y="1410"/>
                  </a:cubicBezTo>
                  <a:cubicBezTo>
                    <a:pt x="10290" y="1410"/>
                    <a:pt x="9985" y="1512"/>
                    <a:pt x="9781" y="1716"/>
                  </a:cubicBezTo>
                  <a:cubicBezTo>
                    <a:pt x="8785" y="2893"/>
                    <a:pt x="8241" y="4433"/>
                    <a:pt x="8060" y="5972"/>
                  </a:cubicBezTo>
                  <a:cubicBezTo>
                    <a:pt x="7698" y="4161"/>
                    <a:pt x="7698" y="2350"/>
                    <a:pt x="8241" y="629"/>
                  </a:cubicBezTo>
                  <a:cubicBezTo>
                    <a:pt x="8241" y="539"/>
                    <a:pt x="8241" y="448"/>
                    <a:pt x="8241" y="358"/>
                  </a:cubicBezTo>
                  <a:cubicBezTo>
                    <a:pt x="8041" y="117"/>
                    <a:pt x="7752" y="1"/>
                    <a:pt x="7468" y="1"/>
                  </a:cubicBezTo>
                  <a:close/>
                </a:path>
              </a:pathLst>
            </a:custGeom>
            <a:solidFill>
              <a:srgbClr val="FCE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6252077" y="1187922"/>
              <a:ext cx="247788" cy="306378"/>
            </a:xfrm>
            <a:custGeom>
              <a:avLst/>
              <a:gdLst/>
              <a:ahLst/>
              <a:cxnLst/>
              <a:rect l="l" t="t" r="r" b="b"/>
              <a:pathLst>
                <a:path w="13766" h="17021" extrusionOk="0">
                  <a:moveTo>
                    <a:pt x="8966" y="5610"/>
                  </a:moveTo>
                  <a:cubicBezTo>
                    <a:pt x="9147" y="5610"/>
                    <a:pt x="9237" y="5700"/>
                    <a:pt x="9237" y="5882"/>
                  </a:cubicBezTo>
                  <a:cubicBezTo>
                    <a:pt x="8966" y="7693"/>
                    <a:pt x="9237" y="9504"/>
                    <a:pt x="10052" y="11134"/>
                  </a:cubicBezTo>
                  <a:cubicBezTo>
                    <a:pt x="10191" y="11273"/>
                    <a:pt x="10064" y="11465"/>
                    <a:pt x="9915" y="11465"/>
                  </a:cubicBezTo>
                  <a:cubicBezTo>
                    <a:pt x="9870" y="11465"/>
                    <a:pt x="9823" y="11448"/>
                    <a:pt x="9781" y="11406"/>
                  </a:cubicBezTo>
                  <a:cubicBezTo>
                    <a:pt x="9237" y="10862"/>
                    <a:pt x="8875" y="10228"/>
                    <a:pt x="8513" y="9594"/>
                  </a:cubicBezTo>
                  <a:cubicBezTo>
                    <a:pt x="8332" y="10228"/>
                    <a:pt x="8332" y="10953"/>
                    <a:pt x="8513" y="11587"/>
                  </a:cubicBezTo>
                  <a:cubicBezTo>
                    <a:pt x="8513" y="11715"/>
                    <a:pt x="8377" y="11843"/>
                    <a:pt x="8234" y="11843"/>
                  </a:cubicBezTo>
                  <a:cubicBezTo>
                    <a:pt x="8174" y="11843"/>
                    <a:pt x="8113" y="11821"/>
                    <a:pt x="8060" y="11768"/>
                  </a:cubicBezTo>
                  <a:cubicBezTo>
                    <a:pt x="7698" y="11134"/>
                    <a:pt x="7336" y="10409"/>
                    <a:pt x="7155" y="9685"/>
                  </a:cubicBezTo>
                  <a:lnTo>
                    <a:pt x="6883" y="10228"/>
                  </a:lnTo>
                  <a:cubicBezTo>
                    <a:pt x="6611" y="10772"/>
                    <a:pt x="6430" y="11315"/>
                    <a:pt x="6158" y="11768"/>
                  </a:cubicBezTo>
                  <a:cubicBezTo>
                    <a:pt x="6124" y="11837"/>
                    <a:pt x="6063" y="11867"/>
                    <a:pt x="5996" y="11867"/>
                  </a:cubicBezTo>
                  <a:cubicBezTo>
                    <a:pt x="5887" y="11867"/>
                    <a:pt x="5762" y="11789"/>
                    <a:pt x="5706" y="11677"/>
                  </a:cubicBezTo>
                  <a:cubicBezTo>
                    <a:pt x="5615" y="10681"/>
                    <a:pt x="5434" y="9594"/>
                    <a:pt x="5162" y="8598"/>
                  </a:cubicBezTo>
                  <a:cubicBezTo>
                    <a:pt x="4981" y="8236"/>
                    <a:pt x="4891" y="7874"/>
                    <a:pt x="4891" y="7512"/>
                  </a:cubicBezTo>
                  <a:cubicBezTo>
                    <a:pt x="4891" y="7339"/>
                    <a:pt x="4963" y="7276"/>
                    <a:pt x="5063" y="7276"/>
                  </a:cubicBezTo>
                  <a:cubicBezTo>
                    <a:pt x="5120" y="7276"/>
                    <a:pt x="5187" y="7297"/>
                    <a:pt x="5253" y="7330"/>
                  </a:cubicBezTo>
                  <a:cubicBezTo>
                    <a:pt x="5343" y="7421"/>
                    <a:pt x="5796" y="7783"/>
                    <a:pt x="6068" y="7964"/>
                  </a:cubicBezTo>
                  <a:cubicBezTo>
                    <a:pt x="6158" y="7693"/>
                    <a:pt x="6158" y="7330"/>
                    <a:pt x="6249" y="7059"/>
                  </a:cubicBezTo>
                  <a:cubicBezTo>
                    <a:pt x="6249" y="6787"/>
                    <a:pt x="6249" y="6425"/>
                    <a:pt x="6340" y="6153"/>
                  </a:cubicBezTo>
                  <a:cubicBezTo>
                    <a:pt x="6385" y="6063"/>
                    <a:pt x="6453" y="6017"/>
                    <a:pt x="6521" y="6017"/>
                  </a:cubicBezTo>
                  <a:cubicBezTo>
                    <a:pt x="6589" y="6017"/>
                    <a:pt x="6657" y="6063"/>
                    <a:pt x="6702" y="6153"/>
                  </a:cubicBezTo>
                  <a:cubicBezTo>
                    <a:pt x="7064" y="6968"/>
                    <a:pt x="7426" y="7602"/>
                    <a:pt x="7879" y="8327"/>
                  </a:cubicBezTo>
                  <a:cubicBezTo>
                    <a:pt x="8060" y="7421"/>
                    <a:pt x="8332" y="6515"/>
                    <a:pt x="8694" y="5700"/>
                  </a:cubicBezTo>
                  <a:cubicBezTo>
                    <a:pt x="8785" y="5610"/>
                    <a:pt x="8875" y="5610"/>
                    <a:pt x="8966" y="5610"/>
                  </a:cubicBezTo>
                  <a:close/>
                  <a:moveTo>
                    <a:pt x="7468" y="1"/>
                  </a:moveTo>
                  <a:cubicBezTo>
                    <a:pt x="7111" y="1"/>
                    <a:pt x="6763" y="185"/>
                    <a:pt x="6611" y="539"/>
                  </a:cubicBezTo>
                  <a:cubicBezTo>
                    <a:pt x="6521" y="1988"/>
                    <a:pt x="6430" y="3437"/>
                    <a:pt x="6430" y="4976"/>
                  </a:cubicBezTo>
                  <a:cubicBezTo>
                    <a:pt x="6158" y="4342"/>
                    <a:pt x="5887" y="3799"/>
                    <a:pt x="5525" y="3255"/>
                  </a:cubicBezTo>
                  <a:cubicBezTo>
                    <a:pt x="5343" y="2803"/>
                    <a:pt x="5162" y="2350"/>
                    <a:pt x="4891" y="1988"/>
                  </a:cubicBezTo>
                  <a:cubicBezTo>
                    <a:pt x="4842" y="1914"/>
                    <a:pt x="4759" y="1874"/>
                    <a:pt x="4673" y="1874"/>
                  </a:cubicBezTo>
                  <a:cubicBezTo>
                    <a:pt x="4439" y="1874"/>
                    <a:pt x="4174" y="2167"/>
                    <a:pt x="4438" y="2893"/>
                  </a:cubicBezTo>
                  <a:cubicBezTo>
                    <a:pt x="4800" y="3708"/>
                    <a:pt x="5072" y="4614"/>
                    <a:pt x="5253" y="5429"/>
                  </a:cubicBezTo>
                  <a:cubicBezTo>
                    <a:pt x="5343" y="5700"/>
                    <a:pt x="5434" y="5972"/>
                    <a:pt x="5525" y="6244"/>
                  </a:cubicBezTo>
                  <a:cubicBezTo>
                    <a:pt x="5525" y="6515"/>
                    <a:pt x="5525" y="6787"/>
                    <a:pt x="5615" y="7059"/>
                  </a:cubicBezTo>
                  <a:cubicBezTo>
                    <a:pt x="5072" y="6153"/>
                    <a:pt x="4438" y="5429"/>
                    <a:pt x="3804" y="4704"/>
                  </a:cubicBezTo>
                  <a:cubicBezTo>
                    <a:pt x="3442" y="4342"/>
                    <a:pt x="3080" y="3980"/>
                    <a:pt x="2717" y="3708"/>
                  </a:cubicBezTo>
                  <a:cubicBezTo>
                    <a:pt x="2355" y="3346"/>
                    <a:pt x="1902" y="3165"/>
                    <a:pt x="1540" y="2984"/>
                  </a:cubicBezTo>
                  <a:cubicBezTo>
                    <a:pt x="1419" y="2959"/>
                    <a:pt x="1304" y="2948"/>
                    <a:pt x="1196" y="2948"/>
                  </a:cubicBezTo>
                  <a:cubicBezTo>
                    <a:pt x="900" y="2948"/>
                    <a:pt x="652" y="3032"/>
                    <a:pt x="453" y="3165"/>
                  </a:cubicBezTo>
                  <a:cubicBezTo>
                    <a:pt x="1" y="3618"/>
                    <a:pt x="1268" y="3799"/>
                    <a:pt x="1540" y="3889"/>
                  </a:cubicBezTo>
                  <a:cubicBezTo>
                    <a:pt x="1902" y="4070"/>
                    <a:pt x="2174" y="4252"/>
                    <a:pt x="2446" y="4433"/>
                  </a:cubicBezTo>
                  <a:cubicBezTo>
                    <a:pt x="2717" y="4704"/>
                    <a:pt x="3080" y="5067"/>
                    <a:pt x="3261" y="5429"/>
                  </a:cubicBezTo>
                  <a:cubicBezTo>
                    <a:pt x="3804" y="6244"/>
                    <a:pt x="4166" y="7240"/>
                    <a:pt x="4438" y="8236"/>
                  </a:cubicBezTo>
                  <a:cubicBezTo>
                    <a:pt x="4891" y="10047"/>
                    <a:pt x="5072" y="11949"/>
                    <a:pt x="5072" y="13851"/>
                  </a:cubicBezTo>
                  <a:cubicBezTo>
                    <a:pt x="5072" y="14394"/>
                    <a:pt x="4981" y="14937"/>
                    <a:pt x="4891" y="15481"/>
                  </a:cubicBezTo>
                  <a:cubicBezTo>
                    <a:pt x="4760" y="16352"/>
                    <a:pt x="5090" y="16637"/>
                    <a:pt x="5499" y="16637"/>
                  </a:cubicBezTo>
                  <a:cubicBezTo>
                    <a:pt x="5939" y="16637"/>
                    <a:pt x="6470" y="16306"/>
                    <a:pt x="6611" y="16024"/>
                  </a:cubicBezTo>
                  <a:cubicBezTo>
                    <a:pt x="6702" y="15662"/>
                    <a:pt x="6792" y="15300"/>
                    <a:pt x="6883" y="14937"/>
                  </a:cubicBezTo>
                  <a:cubicBezTo>
                    <a:pt x="6883" y="14485"/>
                    <a:pt x="6973" y="14032"/>
                    <a:pt x="6973" y="13670"/>
                  </a:cubicBezTo>
                  <a:cubicBezTo>
                    <a:pt x="6973" y="13217"/>
                    <a:pt x="6883" y="12764"/>
                    <a:pt x="6883" y="12402"/>
                  </a:cubicBezTo>
                  <a:cubicBezTo>
                    <a:pt x="6883" y="12182"/>
                    <a:pt x="7016" y="12063"/>
                    <a:pt x="7141" y="12063"/>
                  </a:cubicBezTo>
                  <a:cubicBezTo>
                    <a:pt x="7222" y="12063"/>
                    <a:pt x="7300" y="12113"/>
                    <a:pt x="7336" y="12221"/>
                  </a:cubicBezTo>
                  <a:cubicBezTo>
                    <a:pt x="7336" y="12221"/>
                    <a:pt x="7336" y="12311"/>
                    <a:pt x="7426" y="12311"/>
                  </a:cubicBezTo>
                  <a:cubicBezTo>
                    <a:pt x="7698" y="12945"/>
                    <a:pt x="7970" y="13579"/>
                    <a:pt x="8241" y="14213"/>
                  </a:cubicBezTo>
                  <a:cubicBezTo>
                    <a:pt x="8422" y="14575"/>
                    <a:pt x="8604" y="14937"/>
                    <a:pt x="8694" y="15300"/>
                  </a:cubicBezTo>
                  <a:cubicBezTo>
                    <a:pt x="8875" y="15481"/>
                    <a:pt x="8966" y="15662"/>
                    <a:pt x="9056" y="15843"/>
                  </a:cubicBezTo>
                  <a:cubicBezTo>
                    <a:pt x="9509" y="16477"/>
                    <a:pt x="10234" y="16930"/>
                    <a:pt x="11049" y="17020"/>
                  </a:cubicBezTo>
                  <a:cubicBezTo>
                    <a:pt x="11049" y="17020"/>
                    <a:pt x="11501" y="17020"/>
                    <a:pt x="11320" y="16839"/>
                  </a:cubicBezTo>
                  <a:cubicBezTo>
                    <a:pt x="10324" y="15662"/>
                    <a:pt x="9690" y="14303"/>
                    <a:pt x="9328" y="12855"/>
                  </a:cubicBezTo>
                  <a:cubicBezTo>
                    <a:pt x="9328" y="12764"/>
                    <a:pt x="9328" y="12673"/>
                    <a:pt x="9328" y="12673"/>
                  </a:cubicBezTo>
                  <a:cubicBezTo>
                    <a:pt x="9328" y="12516"/>
                    <a:pt x="9450" y="12419"/>
                    <a:pt x="9571" y="12419"/>
                  </a:cubicBezTo>
                  <a:cubicBezTo>
                    <a:pt x="9657" y="12419"/>
                    <a:pt x="9743" y="12469"/>
                    <a:pt x="9781" y="12583"/>
                  </a:cubicBezTo>
                  <a:lnTo>
                    <a:pt x="9781" y="12673"/>
                  </a:lnTo>
                  <a:cubicBezTo>
                    <a:pt x="10505" y="13851"/>
                    <a:pt x="11501" y="14847"/>
                    <a:pt x="12679" y="15662"/>
                  </a:cubicBezTo>
                  <a:cubicBezTo>
                    <a:pt x="12739" y="15677"/>
                    <a:pt x="12802" y="15684"/>
                    <a:pt x="12866" y="15684"/>
                  </a:cubicBezTo>
                  <a:cubicBezTo>
                    <a:pt x="13184" y="15684"/>
                    <a:pt x="13524" y="15496"/>
                    <a:pt x="13675" y="15118"/>
                  </a:cubicBezTo>
                  <a:cubicBezTo>
                    <a:pt x="13765" y="14937"/>
                    <a:pt x="13765" y="14575"/>
                    <a:pt x="13584" y="14394"/>
                  </a:cubicBezTo>
                  <a:cubicBezTo>
                    <a:pt x="12045" y="12945"/>
                    <a:pt x="10867" y="11043"/>
                    <a:pt x="10324" y="8961"/>
                  </a:cubicBezTo>
                  <a:cubicBezTo>
                    <a:pt x="9781" y="7330"/>
                    <a:pt x="9781" y="5700"/>
                    <a:pt x="10052" y="4070"/>
                  </a:cubicBezTo>
                  <a:cubicBezTo>
                    <a:pt x="10143" y="3618"/>
                    <a:pt x="10324" y="3165"/>
                    <a:pt x="10505" y="2803"/>
                  </a:cubicBezTo>
                  <a:cubicBezTo>
                    <a:pt x="10867" y="2169"/>
                    <a:pt x="11411" y="1716"/>
                    <a:pt x="10867" y="1444"/>
                  </a:cubicBezTo>
                  <a:cubicBezTo>
                    <a:pt x="10777" y="1422"/>
                    <a:pt x="10681" y="1410"/>
                    <a:pt x="10583" y="1410"/>
                  </a:cubicBezTo>
                  <a:cubicBezTo>
                    <a:pt x="10290" y="1410"/>
                    <a:pt x="9985" y="1512"/>
                    <a:pt x="9781" y="1716"/>
                  </a:cubicBezTo>
                  <a:cubicBezTo>
                    <a:pt x="8785" y="2893"/>
                    <a:pt x="8241" y="4433"/>
                    <a:pt x="8060" y="5972"/>
                  </a:cubicBezTo>
                  <a:cubicBezTo>
                    <a:pt x="7698" y="4161"/>
                    <a:pt x="7698" y="2350"/>
                    <a:pt x="8241" y="629"/>
                  </a:cubicBezTo>
                  <a:cubicBezTo>
                    <a:pt x="8241" y="539"/>
                    <a:pt x="8241" y="448"/>
                    <a:pt x="8241" y="358"/>
                  </a:cubicBezTo>
                  <a:cubicBezTo>
                    <a:pt x="8041" y="117"/>
                    <a:pt x="7752" y="1"/>
                    <a:pt x="7468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6252077" y="1240986"/>
              <a:ext cx="96192" cy="78894"/>
            </a:xfrm>
            <a:custGeom>
              <a:avLst/>
              <a:gdLst/>
              <a:ahLst/>
              <a:cxnLst/>
              <a:rect l="l" t="t" r="r" b="b"/>
              <a:pathLst>
                <a:path w="5344" h="4383" extrusionOk="0">
                  <a:moveTo>
                    <a:pt x="1235" y="0"/>
                  </a:moveTo>
                  <a:cubicBezTo>
                    <a:pt x="948" y="0"/>
                    <a:pt x="652" y="84"/>
                    <a:pt x="453" y="217"/>
                  </a:cubicBezTo>
                  <a:cubicBezTo>
                    <a:pt x="1" y="579"/>
                    <a:pt x="1268" y="760"/>
                    <a:pt x="1631" y="941"/>
                  </a:cubicBezTo>
                  <a:cubicBezTo>
                    <a:pt x="1902" y="1032"/>
                    <a:pt x="2174" y="1213"/>
                    <a:pt x="2446" y="1485"/>
                  </a:cubicBezTo>
                  <a:cubicBezTo>
                    <a:pt x="2808" y="1756"/>
                    <a:pt x="3080" y="2028"/>
                    <a:pt x="3351" y="2390"/>
                  </a:cubicBezTo>
                  <a:cubicBezTo>
                    <a:pt x="3713" y="3024"/>
                    <a:pt x="3985" y="3658"/>
                    <a:pt x="4257" y="4382"/>
                  </a:cubicBezTo>
                  <a:cubicBezTo>
                    <a:pt x="4257" y="4020"/>
                    <a:pt x="4166" y="3658"/>
                    <a:pt x="4076" y="3296"/>
                  </a:cubicBezTo>
                  <a:cubicBezTo>
                    <a:pt x="4076" y="3069"/>
                    <a:pt x="4144" y="3001"/>
                    <a:pt x="4234" y="3001"/>
                  </a:cubicBezTo>
                  <a:cubicBezTo>
                    <a:pt x="4325" y="3001"/>
                    <a:pt x="4438" y="3069"/>
                    <a:pt x="4528" y="3115"/>
                  </a:cubicBezTo>
                  <a:cubicBezTo>
                    <a:pt x="4619" y="3205"/>
                    <a:pt x="4981" y="3567"/>
                    <a:pt x="5253" y="3749"/>
                  </a:cubicBezTo>
                  <a:cubicBezTo>
                    <a:pt x="5253" y="3749"/>
                    <a:pt x="5343" y="3658"/>
                    <a:pt x="5343" y="3658"/>
                  </a:cubicBezTo>
                  <a:cubicBezTo>
                    <a:pt x="4891" y="2934"/>
                    <a:pt x="4347" y="2300"/>
                    <a:pt x="3804" y="1666"/>
                  </a:cubicBezTo>
                  <a:cubicBezTo>
                    <a:pt x="3442" y="1304"/>
                    <a:pt x="3080" y="1032"/>
                    <a:pt x="2808" y="670"/>
                  </a:cubicBezTo>
                  <a:cubicBezTo>
                    <a:pt x="2355" y="398"/>
                    <a:pt x="1993" y="126"/>
                    <a:pt x="1540" y="36"/>
                  </a:cubicBezTo>
                  <a:cubicBezTo>
                    <a:pt x="1443" y="11"/>
                    <a:pt x="1339" y="0"/>
                    <a:pt x="1235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6367817" y="1187922"/>
              <a:ext cx="32616" cy="89568"/>
            </a:xfrm>
            <a:custGeom>
              <a:avLst/>
              <a:gdLst/>
              <a:ahLst/>
              <a:cxnLst/>
              <a:rect l="l" t="t" r="r" b="b"/>
              <a:pathLst>
                <a:path w="1812" h="4976" extrusionOk="0">
                  <a:moveTo>
                    <a:pt x="1038" y="1"/>
                  </a:moveTo>
                  <a:cubicBezTo>
                    <a:pt x="681" y="1"/>
                    <a:pt x="333" y="185"/>
                    <a:pt x="181" y="539"/>
                  </a:cubicBezTo>
                  <a:cubicBezTo>
                    <a:pt x="91" y="1716"/>
                    <a:pt x="0" y="2984"/>
                    <a:pt x="91" y="4161"/>
                  </a:cubicBezTo>
                  <a:cubicBezTo>
                    <a:pt x="181" y="3708"/>
                    <a:pt x="362" y="3165"/>
                    <a:pt x="543" y="2712"/>
                  </a:cubicBezTo>
                  <a:cubicBezTo>
                    <a:pt x="577" y="2612"/>
                    <a:pt x="647" y="2574"/>
                    <a:pt x="722" y="2574"/>
                  </a:cubicBezTo>
                  <a:cubicBezTo>
                    <a:pt x="851" y="2574"/>
                    <a:pt x="996" y="2688"/>
                    <a:pt x="996" y="2803"/>
                  </a:cubicBezTo>
                  <a:cubicBezTo>
                    <a:pt x="1087" y="3527"/>
                    <a:pt x="1177" y="4252"/>
                    <a:pt x="1449" y="4976"/>
                  </a:cubicBezTo>
                  <a:cubicBezTo>
                    <a:pt x="1268" y="3527"/>
                    <a:pt x="1359" y="2078"/>
                    <a:pt x="1811" y="629"/>
                  </a:cubicBezTo>
                  <a:cubicBezTo>
                    <a:pt x="1811" y="539"/>
                    <a:pt x="1811" y="448"/>
                    <a:pt x="1811" y="358"/>
                  </a:cubicBezTo>
                  <a:cubicBezTo>
                    <a:pt x="1611" y="117"/>
                    <a:pt x="1322" y="1"/>
                    <a:pt x="1038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6325589" y="1220934"/>
              <a:ext cx="40608" cy="87534"/>
            </a:xfrm>
            <a:custGeom>
              <a:avLst/>
              <a:gdLst/>
              <a:ahLst/>
              <a:cxnLst/>
              <a:rect l="l" t="t" r="r" b="b"/>
              <a:pathLst>
                <a:path w="2256" h="4863" extrusionOk="0">
                  <a:moveTo>
                    <a:pt x="590" y="1"/>
                  </a:moveTo>
                  <a:cubicBezTo>
                    <a:pt x="309" y="1"/>
                    <a:pt x="1" y="282"/>
                    <a:pt x="354" y="1059"/>
                  </a:cubicBezTo>
                  <a:cubicBezTo>
                    <a:pt x="716" y="1874"/>
                    <a:pt x="988" y="2689"/>
                    <a:pt x="1169" y="3595"/>
                  </a:cubicBezTo>
                  <a:cubicBezTo>
                    <a:pt x="1259" y="3865"/>
                    <a:pt x="1349" y="4135"/>
                    <a:pt x="1439" y="4406"/>
                  </a:cubicBezTo>
                  <a:lnTo>
                    <a:pt x="1439" y="4406"/>
                  </a:lnTo>
                  <a:cubicBezTo>
                    <a:pt x="1435" y="3959"/>
                    <a:pt x="1418" y="3550"/>
                    <a:pt x="1350" y="3142"/>
                  </a:cubicBezTo>
                  <a:cubicBezTo>
                    <a:pt x="1350" y="3009"/>
                    <a:pt x="1496" y="2925"/>
                    <a:pt x="1609" y="2925"/>
                  </a:cubicBezTo>
                  <a:cubicBezTo>
                    <a:pt x="1651" y="2925"/>
                    <a:pt x="1688" y="2937"/>
                    <a:pt x="1712" y="2961"/>
                  </a:cubicBezTo>
                  <a:lnTo>
                    <a:pt x="2074" y="3323"/>
                  </a:lnTo>
                  <a:cubicBezTo>
                    <a:pt x="2074" y="3142"/>
                    <a:pt x="2165" y="3051"/>
                    <a:pt x="2256" y="2870"/>
                  </a:cubicBezTo>
                  <a:cubicBezTo>
                    <a:pt x="1984" y="2327"/>
                    <a:pt x="1712" y="1874"/>
                    <a:pt x="1441" y="1331"/>
                  </a:cubicBezTo>
                  <a:cubicBezTo>
                    <a:pt x="1259" y="969"/>
                    <a:pt x="988" y="516"/>
                    <a:pt x="807" y="63"/>
                  </a:cubicBezTo>
                  <a:cubicBezTo>
                    <a:pt x="747" y="23"/>
                    <a:pt x="670" y="1"/>
                    <a:pt x="590" y="1"/>
                  </a:cubicBezTo>
                  <a:close/>
                  <a:moveTo>
                    <a:pt x="1439" y="4406"/>
                  </a:moveTo>
                  <a:cubicBezTo>
                    <a:pt x="1441" y="4553"/>
                    <a:pt x="1441" y="4705"/>
                    <a:pt x="1441" y="4863"/>
                  </a:cubicBezTo>
                  <a:lnTo>
                    <a:pt x="1441" y="4410"/>
                  </a:lnTo>
                  <a:cubicBezTo>
                    <a:pt x="1440" y="4408"/>
                    <a:pt x="1440" y="4407"/>
                    <a:pt x="1439" y="4406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6398777" y="1213842"/>
              <a:ext cx="58698" cy="78336"/>
            </a:xfrm>
            <a:custGeom>
              <a:avLst/>
              <a:gdLst/>
              <a:ahLst/>
              <a:cxnLst/>
              <a:rect l="l" t="t" r="r" b="b"/>
              <a:pathLst>
                <a:path w="3261" h="4352" extrusionOk="0">
                  <a:moveTo>
                    <a:pt x="2266" y="1"/>
                  </a:moveTo>
                  <a:cubicBezTo>
                    <a:pt x="2008" y="1"/>
                    <a:pt x="1774" y="101"/>
                    <a:pt x="1540" y="276"/>
                  </a:cubicBezTo>
                  <a:cubicBezTo>
                    <a:pt x="725" y="1363"/>
                    <a:pt x="182" y="2540"/>
                    <a:pt x="1" y="3898"/>
                  </a:cubicBezTo>
                  <a:lnTo>
                    <a:pt x="91" y="3898"/>
                  </a:lnTo>
                  <a:cubicBezTo>
                    <a:pt x="91" y="3808"/>
                    <a:pt x="91" y="3808"/>
                    <a:pt x="91" y="3808"/>
                  </a:cubicBezTo>
                  <a:cubicBezTo>
                    <a:pt x="363" y="3174"/>
                    <a:pt x="635" y="2540"/>
                    <a:pt x="1087" y="1997"/>
                  </a:cubicBezTo>
                  <a:cubicBezTo>
                    <a:pt x="1122" y="1927"/>
                    <a:pt x="1183" y="1898"/>
                    <a:pt x="1245" y="1898"/>
                  </a:cubicBezTo>
                  <a:cubicBezTo>
                    <a:pt x="1346" y="1898"/>
                    <a:pt x="1450" y="1975"/>
                    <a:pt x="1450" y="2087"/>
                  </a:cubicBezTo>
                  <a:cubicBezTo>
                    <a:pt x="1450" y="2812"/>
                    <a:pt x="1631" y="3536"/>
                    <a:pt x="1721" y="4351"/>
                  </a:cubicBezTo>
                  <a:cubicBezTo>
                    <a:pt x="1721" y="3808"/>
                    <a:pt x="1721" y="3174"/>
                    <a:pt x="1902" y="2630"/>
                  </a:cubicBezTo>
                  <a:cubicBezTo>
                    <a:pt x="1993" y="2178"/>
                    <a:pt x="2174" y="1815"/>
                    <a:pt x="2355" y="1453"/>
                  </a:cubicBezTo>
                  <a:cubicBezTo>
                    <a:pt x="2717" y="729"/>
                    <a:pt x="3261" y="366"/>
                    <a:pt x="2717" y="95"/>
                  </a:cubicBezTo>
                  <a:cubicBezTo>
                    <a:pt x="2557" y="31"/>
                    <a:pt x="2408" y="1"/>
                    <a:pt x="2266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6336893" y="1370388"/>
              <a:ext cx="39078" cy="116784"/>
            </a:xfrm>
            <a:custGeom>
              <a:avLst/>
              <a:gdLst/>
              <a:ahLst/>
              <a:cxnLst/>
              <a:rect l="l" t="t" r="r" b="b"/>
              <a:pathLst>
                <a:path w="2171" h="6488" extrusionOk="0">
                  <a:moveTo>
                    <a:pt x="88" y="1"/>
                  </a:moveTo>
                  <a:lnTo>
                    <a:pt x="88" y="1"/>
                  </a:lnTo>
                  <a:cubicBezTo>
                    <a:pt x="179" y="544"/>
                    <a:pt x="269" y="1178"/>
                    <a:pt x="269" y="1812"/>
                  </a:cubicBezTo>
                  <a:cubicBezTo>
                    <a:pt x="360" y="2446"/>
                    <a:pt x="360" y="3080"/>
                    <a:pt x="360" y="3714"/>
                  </a:cubicBezTo>
                  <a:cubicBezTo>
                    <a:pt x="269" y="4257"/>
                    <a:pt x="269" y="4710"/>
                    <a:pt x="179" y="5253"/>
                  </a:cubicBezTo>
                  <a:cubicBezTo>
                    <a:pt x="1" y="6187"/>
                    <a:pt x="325" y="6487"/>
                    <a:pt x="733" y="6487"/>
                  </a:cubicBezTo>
                  <a:cubicBezTo>
                    <a:pt x="1156" y="6487"/>
                    <a:pt x="1670" y="6164"/>
                    <a:pt x="1809" y="5887"/>
                  </a:cubicBezTo>
                  <a:cubicBezTo>
                    <a:pt x="1990" y="5525"/>
                    <a:pt x="2080" y="5163"/>
                    <a:pt x="2080" y="4710"/>
                  </a:cubicBezTo>
                  <a:cubicBezTo>
                    <a:pt x="2080" y="4348"/>
                    <a:pt x="2171" y="3895"/>
                    <a:pt x="2171" y="3442"/>
                  </a:cubicBezTo>
                  <a:cubicBezTo>
                    <a:pt x="2171" y="3080"/>
                    <a:pt x="2171" y="2718"/>
                    <a:pt x="2171" y="2355"/>
                  </a:cubicBezTo>
                  <a:cubicBezTo>
                    <a:pt x="2080" y="2989"/>
                    <a:pt x="1899" y="3623"/>
                    <a:pt x="1537" y="4166"/>
                  </a:cubicBezTo>
                  <a:cubicBezTo>
                    <a:pt x="1492" y="4212"/>
                    <a:pt x="1424" y="4234"/>
                    <a:pt x="1356" y="4234"/>
                  </a:cubicBezTo>
                  <a:cubicBezTo>
                    <a:pt x="1288" y="4234"/>
                    <a:pt x="1220" y="4212"/>
                    <a:pt x="1175" y="4166"/>
                  </a:cubicBezTo>
                  <a:cubicBezTo>
                    <a:pt x="631" y="2899"/>
                    <a:pt x="541" y="1269"/>
                    <a:pt x="88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6387365" y="1391592"/>
              <a:ext cx="110862" cy="99450"/>
            </a:xfrm>
            <a:custGeom>
              <a:avLst/>
              <a:gdLst/>
              <a:ahLst/>
              <a:cxnLst/>
              <a:rect l="l" t="t" r="r" b="b"/>
              <a:pathLst>
                <a:path w="6159" h="5525" extrusionOk="0">
                  <a:moveTo>
                    <a:pt x="1540" y="0"/>
                  </a:moveTo>
                  <a:cubicBezTo>
                    <a:pt x="1540" y="906"/>
                    <a:pt x="1631" y="1902"/>
                    <a:pt x="1721" y="2807"/>
                  </a:cubicBezTo>
                  <a:cubicBezTo>
                    <a:pt x="1721" y="2919"/>
                    <a:pt x="1618" y="2997"/>
                    <a:pt x="1517" y="2997"/>
                  </a:cubicBezTo>
                  <a:cubicBezTo>
                    <a:pt x="1455" y="2997"/>
                    <a:pt x="1394" y="2967"/>
                    <a:pt x="1359" y="2898"/>
                  </a:cubicBezTo>
                  <a:cubicBezTo>
                    <a:pt x="816" y="2445"/>
                    <a:pt x="363" y="1902"/>
                    <a:pt x="1" y="1178"/>
                  </a:cubicBezTo>
                  <a:lnTo>
                    <a:pt x="1" y="1178"/>
                  </a:lnTo>
                  <a:cubicBezTo>
                    <a:pt x="273" y="1721"/>
                    <a:pt x="454" y="2264"/>
                    <a:pt x="725" y="2717"/>
                  </a:cubicBezTo>
                  <a:cubicBezTo>
                    <a:pt x="816" y="3079"/>
                    <a:pt x="997" y="3532"/>
                    <a:pt x="1178" y="3894"/>
                  </a:cubicBezTo>
                  <a:cubicBezTo>
                    <a:pt x="1269" y="4075"/>
                    <a:pt x="1359" y="4256"/>
                    <a:pt x="1450" y="4437"/>
                  </a:cubicBezTo>
                  <a:cubicBezTo>
                    <a:pt x="1993" y="5071"/>
                    <a:pt x="2718" y="5524"/>
                    <a:pt x="3442" y="5524"/>
                  </a:cubicBezTo>
                  <a:cubicBezTo>
                    <a:pt x="3442" y="5524"/>
                    <a:pt x="3895" y="5524"/>
                    <a:pt x="3804" y="5433"/>
                  </a:cubicBezTo>
                  <a:cubicBezTo>
                    <a:pt x="2808" y="4256"/>
                    <a:pt x="2084" y="2898"/>
                    <a:pt x="1812" y="1358"/>
                  </a:cubicBezTo>
                  <a:cubicBezTo>
                    <a:pt x="1721" y="1358"/>
                    <a:pt x="1721" y="1268"/>
                    <a:pt x="1812" y="1177"/>
                  </a:cubicBezTo>
                  <a:cubicBezTo>
                    <a:pt x="1812" y="1019"/>
                    <a:pt x="1934" y="923"/>
                    <a:pt x="2037" y="923"/>
                  </a:cubicBezTo>
                  <a:cubicBezTo>
                    <a:pt x="2111" y="923"/>
                    <a:pt x="2174" y="973"/>
                    <a:pt x="2174" y="1087"/>
                  </a:cubicBezTo>
                  <a:lnTo>
                    <a:pt x="2174" y="1268"/>
                  </a:lnTo>
                  <a:cubicBezTo>
                    <a:pt x="2989" y="2445"/>
                    <a:pt x="3985" y="3441"/>
                    <a:pt x="5163" y="4256"/>
                  </a:cubicBezTo>
                  <a:cubicBezTo>
                    <a:pt x="5223" y="4271"/>
                    <a:pt x="5286" y="4279"/>
                    <a:pt x="5349" y="4279"/>
                  </a:cubicBezTo>
                  <a:cubicBezTo>
                    <a:pt x="5666" y="4279"/>
                    <a:pt x="5993" y="4090"/>
                    <a:pt x="6068" y="3713"/>
                  </a:cubicBezTo>
                  <a:cubicBezTo>
                    <a:pt x="6159" y="3532"/>
                    <a:pt x="6159" y="3260"/>
                    <a:pt x="6068" y="3079"/>
                  </a:cubicBezTo>
                  <a:cubicBezTo>
                    <a:pt x="5525" y="2536"/>
                    <a:pt x="5072" y="1992"/>
                    <a:pt x="4619" y="1358"/>
                  </a:cubicBezTo>
                  <a:lnTo>
                    <a:pt x="4619" y="1358"/>
                  </a:lnTo>
                  <a:cubicBezTo>
                    <a:pt x="4710" y="1721"/>
                    <a:pt x="4800" y="1992"/>
                    <a:pt x="4800" y="2355"/>
                  </a:cubicBezTo>
                  <a:cubicBezTo>
                    <a:pt x="4800" y="2487"/>
                    <a:pt x="4703" y="2571"/>
                    <a:pt x="4580" y="2571"/>
                  </a:cubicBezTo>
                  <a:cubicBezTo>
                    <a:pt x="4535" y="2571"/>
                    <a:pt x="4487" y="2560"/>
                    <a:pt x="4438" y="2536"/>
                  </a:cubicBezTo>
                  <a:cubicBezTo>
                    <a:pt x="3351" y="1902"/>
                    <a:pt x="2355" y="1087"/>
                    <a:pt x="1540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6260231" y="1249770"/>
              <a:ext cx="92934" cy="227808"/>
            </a:xfrm>
            <a:custGeom>
              <a:avLst/>
              <a:gdLst/>
              <a:ahLst/>
              <a:cxnLst/>
              <a:rect l="l" t="t" r="r" b="b"/>
              <a:pathLst>
                <a:path w="5163" h="12656" extrusionOk="0">
                  <a:moveTo>
                    <a:pt x="91" y="1"/>
                  </a:moveTo>
                  <a:cubicBezTo>
                    <a:pt x="0" y="1"/>
                    <a:pt x="0" y="91"/>
                    <a:pt x="91" y="91"/>
                  </a:cubicBezTo>
                  <a:cubicBezTo>
                    <a:pt x="1087" y="453"/>
                    <a:pt x="1993" y="1178"/>
                    <a:pt x="2717" y="1993"/>
                  </a:cubicBezTo>
                  <a:cubicBezTo>
                    <a:pt x="3260" y="2898"/>
                    <a:pt x="3623" y="3804"/>
                    <a:pt x="3804" y="4800"/>
                  </a:cubicBezTo>
                  <a:cubicBezTo>
                    <a:pt x="4528" y="7336"/>
                    <a:pt x="4709" y="9962"/>
                    <a:pt x="4347" y="12588"/>
                  </a:cubicBezTo>
                  <a:cubicBezTo>
                    <a:pt x="4347" y="12633"/>
                    <a:pt x="4370" y="12656"/>
                    <a:pt x="4392" y="12656"/>
                  </a:cubicBezTo>
                  <a:cubicBezTo>
                    <a:pt x="4415" y="12656"/>
                    <a:pt x="4438" y="12633"/>
                    <a:pt x="4438" y="12588"/>
                  </a:cubicBezTo>
                  <a:cubicBezTo>
                    <a:pt x="5162" y="9871"/>
                    <a:pt x="5162" y="6973"/>
                    <a:pt x="4257" y="4257"/>
                  </a:cubicBezTo>
                  <a:cubicBezTo>
                    <a:pt x="3623" y="2264"/>
                    <a:pt x="2264" y="363"/>
                    <a:pt x="91" y="1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6398777" y="1231122"/>
              <a:ext cx="101088" cy="219168"/>
            </a:xfrm>
            <a:custGeom>
              <a:avLst/>
              <a:gdLst/>
              <a:ahLst/>
              <a:cxnLst/>
              <a:rect l="l" t="t" r="r" b="b"/>
              <a:pathLst>
                <a:path w="5616" h="12176" extrusionOk="0">
                  <a:moveTo>
                    <a:pt x="2600" y="0"/>
                  </a:moveTo>
                  <a:cubicBezTo>
                    <a:pt x="2587" y="0"/>
                    <a:pt x="2567" y="10"/>
                    <a:pt x="2536" y="40"/>
                  </a:cubicBezTo>
                  <a:cubicBezTo>
                    <a:pt x="1" y="3934"/>
                    <a:pt x="2536" y="9277"/>
                    <a:pt x="5434" y="12175"/>
                  </a:cubicBezTo>
                  <a:cubicBezTo>
                    <a:pt x="5525" y="12175"/>
                    <a:pt x="5615" y="12085"/>
                    <a:pt x="5615" y="11994"/>
                  </a:cubicBezTo>
                  <a:cubicBezTo>
                    <a:pt x="2899" y="9006"/>
                    <a:pt x="906" y="3844"/>
                    <a:pt x="2627" y="40"/>
                  </a:cubicBezTo>
                  <a:cubicBezTo>
                    <a:pt x="2627" y="40"/>
                    <a:pt x="2627" y="0"/>
                    <a:pt x="2600" y="0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6382487" y="1199640"/>
              <a:ext cx="44028" cy="112158"/>
            </a:xfrm>
            <a:custGeom>
              <a:avLst/>
              <a:gdLst/>
              <a:ahLst/>
              <a:cxnLst/>
              <a:rect l="l" t="t" r="r" b="b"/>
              <a:pathLst>
                <a:path w="2446" h="6231" extrusionOk="0">
                  <a:moveTo>
                    <a:pt x="860" y="1"/>
                  </a:moveTo>
                  <a:cubicBezTo>
                    <a:pt x="838" y="1"/>
                    <a:pt x="815" y="24"/>
                    <a:pt x="815" y="69"/>
                  </a:cubicBezTo>
                  <a:cubicBezTo>
                    <a:pt x="91" y="1971"/>
                    <a:pt x="0" y="4144"/>
                    <a:pt x="634" y="6136"/>
                  </a:cubicBezTo>
                  <a:cubicBezTo>
                    <a:pt x="634" y="6200"/>
                    <a:pt x="680" y="6230"/>
                    <a:pt x="738" y="6230"/>
                  </a:cubicBezTo>
                  <a:cubicBezTo>
                    <a:pt x="845" y="6230"/>
                    <a:pt x="996" y="6130"/>
                    <a:pt x="996" y="5955"/>
                  </a:cubicBezTo>
                  <a:cubicBezTo>
                    <a:pt x="1087" y="4325"/>
                    <a:pt x="1630" y="2695"/>
                    <a:pt x="2445" y="1246"/>
                  </a:cubicBezTo>
                  <a:cubicBezTo>
                    <a:pt x="2445" y="1246"/>
                    <a:pt x="2445" y="1155"/>
                    <a:pt x="2445" y="1155"/>
                  </a:cubicBezTo>
                  <a:cubicBezTo>
                    <a:pt x="1540" y="2152"/>
                    <a:pt x="996" y="3510"/>
                    <a:pt x="815" y="4868"/>
                  </a:cubicBezTo>
                  <a:cubicBezTo>
                    <a:pt x="544" y="3238"/>
                    <a:pt x="544" y="1608"/>
                    <a:pt x="906" y="69"/>
                  </a:cubicBezTo>
                  <a:cubicBezTo>
                    <a:pt x="906" y="24"/>
                    <a:pt x="883" y="1"/>
                    <a:pt x="860" y="1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6343355" y="1198020"/>
              <a:ext cx="30996" cy="83412"/>
            </a:xfrm>
            <a:custGeom>
              <a:avLst/>
              <a:gdLst/>
              <a:ahLst/>
              <a:cxnLst/>
              <a:rect l="l" t="t" r="r" b="b"/>
              <a:pathLst>
                <a:path w="1722" h="4634" extrusionOk="0">
                  <a:moveTo>
                    <a:pt x="1631" y="0"/>
                  </a:moveTo>
                  <a:cubicBezTo>
                    <a:pt x="1586" y="0"/>
                    <a:pt x="1540" y="23"/>
                    <a:pt x="1540" y="68"/>
                  </a:cubicBezTo>
                  <a:cubicBezTo>
                    <a:pt x="1359" y="702"/>
                    <a:pt x="1269" y="1336"/>
                    <a:pt x="1269" y="2061"/>
                  </a:cubicBezTo>
                  <a:cubicBezTo>
                    <a:pt x="1269" y="2694"/>
                    <a:pt x="1359" y="3419"/>
                    <a:pt x="1269" y="4053"/>
                  </a:cubicBezTo>
                  <a:cubicBezTo>
                    <a:pt x="1178" y="3872"/>
                    <a:pt x="1087" y="3600"/>
                    <a:pt x="906" y="3328"/>
                  </a:cubicBezTo>
                  <a:cubicBezTo>
                    <a:pt x="725" y="2785"/>
                    <a:pt x="363" y="2332"/>
                    <a:pt x="91" y="1789"/>
                  </a:cubicBezTo>
                  <a:cubicBezTo>
                    <a:pt x="91" y="1759"/>
                    <a:pt x="81" y="1749"/>
                    <a:pt x="68" y="1749"/>
                  </a:cubicBezTo>
                  <a:cubicBezTo>
                    <a:pt x="41" y="1749"/>
                    <a:pt x="1" y="1789"/>
                    <a:pt x="1" y="1789"/>
                  </a:cubicBezTo>
                  <a:cubicBezTo>
                    <a:pt x="182" y="2785"/>
                    <a:pt x="635" y="3781"/>
                    <a:pt x="1359" y="4596"/>
                  </a:cubicBezTo>
                  <a:cubicBezTo>
                    <a:pt x="1386" y="4623"/>
                    <a:pt x="1412" y="4634"/>
                    <a:pt x="1436" y="4634"/>
                  </a:cubicBezTo>
                  <a:cubicBezTo>
                    <a:pt x="1495" y="4634"/>
                    <a:pt x="1540" y="4570"/>
                    <a:pt x="1540" y="4506"/>
                  </a:cubicBezTo>
                  <a:cubicBezTo>
                    <a:pt x="1631" y="3872"/>
                    <a:pt x="1631" y="3238"/>
                    <a:pt x="1631" y="2604"/>
                  </a:cubicBezTo>
                  <a:cubicBezTo>
                    <a:pt x="1721" y="1698"/>
                    <a:pt x="1721" y="883"/>
                    <a:pt x="1721" y="68"/>
                  </a:cubicBezTo>
                  <a:cubicBezTo>
                    <a:pt x="1721" y="23"/>
                    <a:pt x="1676" y="0"/>
                    <a:pt x="1631" y="0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6273263" y="1235100"/>
              <a:ext cx="84780" cy="84366"/>
            </a:xfrm>
            <a:custGeom>
              <a:avLst/>
              <a:gdLst/>
              <a:ahLst/>
              <a:cxnLst/>
              <a:rect l="l" t="t" r="r" b="b"/>
              <a:pathLst>
                <a:path w="4710" h="4687" extrusionOk="0">
                  <a:moveTo>
                    <a:pt x="3170" y="1"/>
                  </a:moveTo>
                  <a:lnTo>
                    <a:pt x="3170" y="1"/>
                  </a:lnTo>
                  <a:cubicBezTo>
                    <a:pt x="3714" y="1359"/>
                    <a:pt x="4076" y="2717"/>
                    <a:pt x="4348" y="4076"/>
                  </a:cubicBezTo>
                  <a:cubicBezTo>
                    <a:pt x="3351" y="2536"/>
                    <a:pt x="2084" y="725"/>
                    <a:pt x="182" y="272"/>
                  </a:cubicBezTo>
                  <a:cubicBezTo>
                    <a:pt x="91" y="272"/>
                    <a:pt x="1" y="363"/>
                    <a:pt x="91" y="453"/>
                  </a:cubicBezTo>
                  <a:cubicBezTo>
                    <a:pt x="1812" y="1631"/>
                    <a:pt x="3261" y="2989"/>
                    <a:pt x="4529" y="4619"/>
                  </a:cubicBezTo>
                  <a:cubicBezTo>
                    <a:pt x="4529" y="4664"/>
                    <a:pt x="4574" y="4687"/>
                    <a:pt x="4619" y="4687"/>
                  </a:cubicBezTo>
                  <a:cubicBezTo>
                    <a:pt x="4665" y="4687"/>
                    <a:pt x="4710" y="4664"/>
                    <a:pt x="4710" y="4619"/>
                  </a:cubicBezTo>
                  <a:cubicBezTo>
                    <a:pt x="4529" y="2989"/>
                    <a:pt x="3985" y="1359"/>
                    <a:pt x="3170" y="1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6413447" y="1400718"/>
              <a:ext cx="68166" cy="90324"/>
            </a:xfrm>
            <a:custGeom>
              <a:avLst/>
              <a:gdLst/>
              <a:ahLst/>
              <a:cxnLst/>
              <a:rect l="l" t="t" r="r" b="b"/>
              <a:pathLst>
                <a:path w="3787" h="5018" extrusionOk="0">
                  <a:moveTo>
                    <a:pt x="221" y="1"/>
                  </a:moveTo>
                  <a:cubicBezTo>
                    <a:pt x="98" y="1"/>
                    <a:pt x="1" y="85"/>
                    <a:pt x="1" y="217"/>
                  </a:cubicBezTo>
                  <a:cubicBezTo>
                    <a:pt x="182" y="2029"/>
                    <a:pt x="997" y="3749"/>
                    <a:pt x="2355" y="5017"/>
                  </a:cubicBezTo>
                  <a:lnTo>
                    <a:pt x="2446" y="5017"/>
                  </a:lnTo>
                  <a:cubicBezTo>
                    <a:pt x="2174" y="4383"/>
                    <a:pt x="1631" y="3749"/>
                    <a:pt x="1269" y="3115"/>
                  </a:cubicBezTo>
                  <a:cubicBezTo>
                    <a:pt x="906" y="2391"/>
                    <a:pt x="635" y="1576"/>
                    <a:pt x="544" y="851"/>
                  </a:cubicBezTo>
                  <a:lnTo>
                    <a:pt x="544" y="851"/>
                  </a:lnTo>
                  <a:cubicBezTo>
                    <a:pt x="1269" y="2029"/>
                    <a:pt x="2355" y="3025"/>
                    <a:pt x="3623" y="3749"/>
                  </a:cubicBezTo>
                  <a:cubicBezTo>
                    <a:pt x="3640" y="3767"/>
                    <a:pt x="3658" y="3774"/>
                    <a:pt x="3674" y="3774"/>
                  </a:cubicBezTo>
                  <a:cubicBezTo>
                    <a:pt x="3742" y="3774"/>
                    <a:pt x="3787" y="3641"/>
                    <a:pt x="3714" y="3568"/>
                  </a:cubicBezTo>
                  <a:cubicBezTo>
                    <a:pt x="2536" y="2481"/>
                    <a:pt x="1359" y="1304"/>
                    <a:pt x="363" y="36"/>
                  </a:cubicBezTo>
                  <a:cubicBezTo>
                    <a:pt x="314" y="12"/>
                    <a:pt x="266" y="1"/>
                    <a:pt x="221" y="1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6372695" y="1395840"/>
              <a:ext cx="45126" cy="77994"/>
            </a:xfrm>
            <a:custGeom>
              <a:avLst/>
              <a:gdLst/>
              <a:ahLst/>
              <a:cxnLst/>
              <a:rect l="l" t="t" r="r" b="b"/>
              <a:pathLst>
                <a:path w="2507" h="4333" extrusionOk="0">
                  <a:moveTo>
                    <a:pt x="221" y="0"/>
                  </a:moveTo>
                  <a:cubicBezTo>
                    <a:pt x="98" y="0"/>
                    <a:pt x="1" y="84"/>
                    <a:pt x="1" y="217"/>
                  </a:cubicBezTo>
                  <a:cubicBezTo>
                    <a:pt x="1" y="1575"/>
                    <a:pt x="91" y="2843"/>
                    <a:pt x="1" y="4111"/>
                  </a:cubicBezTo>
                  <a:cubicBezTo>
                    <a:pt x="272" y="3024"/>
                    <a:pt x="454" y="1937"/>
                    <a:pt x="363" y="760"/>
                  </a:cubicBezTo>
                  <a:lnTo>
                    <a:pt x="363" y="760"/>
                  </a:lnTo>
                  <a:cubicBezTo>
                    <a:pt x="725" y="1213"/>
                    <a:pt x="997" y="1756"/>
                    <a:pt x="1178" y="2300"/>
                  </a:cubicBezTo>
                  <a:cubicBezTo>
                    <a:pt x="1540" y="3024"/>
                    <a:pt x="1903" y="3658"/>
                    <a:pt x="2355" y="4292"/>
                  </a:cubicBezTo>
                  <a:cubicBezTo>
                    <a:pt x="2355" y="4322"/>
                    <a:pt x="2375" y="4332"/>
                    <a:pt x="2399" y="4332"/>
                  </a:cubicBezTo>
                  <a:cubicBezTo>
                    <a:pt x="2446" y="4332"/>
                    <a:pt x="2506" y="4292"/>
                    <a:pt x="2446" y="4292"/>
                  </a:cubicBezTo>
                  <a:cubicBezTo>
                    <a:pt x="2174" y="3386"/>
                    <a:pt x="1903" y="2481"/>
                    <a:pt x="1450" y="1666"/>
                  </a:cubicBezTo>
                  <a:cubicBezTo>
                    <a:pt x="1269" y="1032"/>
                    <a:pt x="816" y="488"/>
                    <a:pt x="363" y="36"/>
                  </a:cubicBezTo>
                  <a:cubicBezTo>
                    <a:pt x="315" y="11"/>
                    <a:pt x="266" y="0"/>
                    <a:pt x="221" y="0"/>
                  </a:cubicBezTo>
                  <a:close/>
                </a:path>
              </a:pathLst>
            </a:custGeom>
            <a:solidFill>
              <a:srgbClr val="E99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5032811" y="1661015"/>
              <a:ext cx="2666754" cy="2730276"/>
            </a:xfrm>
            <a:custGeom>
              <a:avLst/>
              <a:gdLst/>
              <a:ahLst/>
              <a:cxnLst/>
              <a:rect l="l" t="t" r="r" b="b"/>
              <a:pathLst>
                <a:path w="148153" h="151682" extrusionOk="0">
                  <a:moveTo>
                    <a:pt x="95420" y="0"/>
                  </a:moveTo>
                  <a:cubicBezTo>
                    <a:pt x="91597" y="0"/>
                    <a:pt x="87817" y="845"/>
                    <a:pt x="84310" y="2510"/>
                  </a:cubicBezTo>
                  <a:cubicBezTo>
                    <a:pt x="78786" y="5226"/>
                    <a:pt x="75888" y="11022"/>
                    <a:pt x="74710" y="17180"/>
                  </a:cubicBezTo>
                  <a:cubicBezTo>
                    <a:pt x="74258" y="18176"/>
                    <a:pt x="73805" y="19082"/>
                    <a:pt x="73352" y="20078"/>
                  </a:cubicBezTo>
                  <a:cubicBezTo>
                    <a:pt x="72899" y="21074"/>
                    <a:pt x="71903" y="21798"/>
                    <a:pt x="70817" y="21798"/>
                  </a:cubicBezTo>
                  <a:cubicBezTo>
                    <a:pt x="70002" y="21436"/>
                    <a:pt x="69277" y="20802"/>
                    <a:pt x="68553" y="20168"/>
                  </a:cubicBezTo>
                  <a:cubicBezTo>
                    <a:pt x="68038" y="19860"/>
                    <a:pt x="67408" y="19697"/>
                    <a:pt x="66776" y="19697"/>
                  </a:cubicBezTo>
                  <a:cubicBezTo>
                    <a:pt x="66295" y="19697"/>
                    <a:pt x="65814" y="19792"/>
                    <a:pt x="65383" y="19987"/>
                  </a:cubicBezTo>
                  <a:cubicBezTo>
                    <a:pt x="64827" y="20265"/>
                    <a:pt x="64218" y="20397"/>
                    <a:pt x="63606" y="20397"/>
                  </a:cubicBezTo>
                  <a:cubicBezTo>
                    <a:pt x="62624" y="20397"/>
                    <a:pt x="61637" y="20058"/>
                    <a:pt x="60855" y="19444"/>
                  </a:cubicBezTo>
                  <a:cubicBezTo>
                    <a:pt x="60040" y="18901"/>
                    <a:pt x="59225" y="18357"/>
                    <a:pt x="58410" y="17904"/>
                  </a:cubicBezTo>
                  <a:cubicBezTo>
                    <a:pt x="56733" y="16926"/>
                    <a:pt x="54084" y="15354"/>
                    <a:pt x="51755" y="15354"/>
                  </a:cubicBezTo>
                  <a:cubicBezTo>
                    <a:pt x="51067" y="15354"/>
                    <a:pt x="50406" y="15491"/>
                    <a:pt x="49807" y="15822"/>
                  </a:cubicBezTo>
                  <a:cubicBezTo>
                    <a:pt x="46270" y="13770"/>
                    <a:pt x="42291" y="12658"/>
                    <a:pt x="38259" y="12658"/>
                  </a:cubicBezTo>
                  <a:cubicBezTo>
                    <a:pt x="37129" y="12658"/>
                    <a:pt x="35995" y="12745"/>
                    <a:pt x="34865" y="12924"/>
                  </a:cubicBezTo>
                  <a:cubicBezTo>
                    <a:pt x="29070" y="13829"/>
                    <a:pt x="23546" y="17180"/>
                    <a:pt x="19018" y="20802"/>
                  </a:cubicBezTo>
                  <a:cubicBezTo>
                    <a:pt x="14490" y="24515"/>
                    <a:pt x="10777" y="29043"/>
                    <a:pt x="8060" y="34205"/>
                  </a:cubicBezTo>
                  <a:cubicBezTo>
                    <a:pt x="5162" y="39729"/>
                    <a:pt x="3804" y="45977"/>
                    <a:pt x="2898" y="52135"/>
                  </a:cubicBezTo>
                  <a:cubicBezTo>
                    <a:pt x="2446" y="55305"/>
                    <a:pt x="2627" y="58474"/>
                    <a:pt x="2446" y="61644"/>
                  </a:cubicBezTo>
                  <a:cubicBezTo>
                    <a:pt x="2174" y="65085"/>
                    <a:pt x="1721" y="68435"/>
                    <a:pt x="1087" y="71786"/>
                  </a:cubicBezTo>
                  <a:cubicBezTo>
                    <a:pt x="635" y="73416"/>
                    <a:pt x="816" y="75046"/>
                    <a:pt x="1540" y="76495"/>
                  </a:cubicBezTo>
                  <a:cubicBezTo>
                    <a:pt x="997" y="77763"/>
                    <a:pt x="635" y="79031"/>
                    <a:pt x="544" y="80389"/>
                  </a:cubicBezTo>
                  <a:cubicBezTo>
                    <a:pt x="544" y="81838"/>
                    <a:pt x="906" y="83287"/>
                    <a:pt x="1540" y="84555"/>
                  </a:cubicBezTo>
                  <a:cubicBezTo>
                    <a:pt x="1087" y="85189"/>
                    <a:pt x="816" y="85913"/>
                    <a:pt x="816" y="86728"/>
                  </a:cubicBezTo>
                  <a:cubicBezTo>
                    <a:pt x="725" y="87634"/>
                    <a:pt x="1087" y="88539"/>
                    <a:pt x="1812" y="89264"/>
                  </a:cubicBezTo>
                  <a:cubicBezTo>
                    <a:pt x="1" y="92162"/>
                    <a:pt x="635" y="95874"/>
                    <a:pt x="3261" y="98048"/>
                  </a:cubicBezTo>
                  <a:cubicBezTo>
                    <a:pt x="3804" y="98501"/>
                    <a:pt x="4528" y="98772"/>
                    <a:pt x="5162" y="98772"/>
                  </a:cubicBezTo>
                  <a:cubicBezTo>
                    <a:pt x="5162" y="99406"/>
                    <a:pt x="5253" y="99949"/>
                    <a:pt x="5344" y="100493"/>
                  </a:cubicBezTo>
                  <a:cubicBezTo>
                    <a:pt x="5796" y="102032"/>
                    <a:pt x="6611" y="103391"/>
                    <a:pt x="7698" y="104568"/>
                  </a:cubicBezTo>
                  <a:cubicBezTo>
                    <a:pt x="9056" y="106379"/>
                    <a:pt x="10415" y="108281"/>
                    <a:pt x="11864" y="110092"/>
                  </a:cubicBezTo>
                  <a:cubicBezTo>
                    <a:pt x="20376" y="120868"/>
                    <a:pt x="33507" y="128475"/>
                    <a:pt x="45642" y="134542"/>
                  </a:cubicBezTo>
                  <a:cubicBezTo>
                    <a:pt x="49354" y="136444"/>
                    <a:pt x="53158" y="138165"/>
                    <a:pt x="57052" y="139614"/>
                  </a:cubicBezTo>
                  <a:cubicBezTo>
                    <a:pt x="61399" y="141334"/>
                    <a:pt x="65926" y="142783"/>
                    <a:pt x="70454" y="144051"/>
                  </a:cubicBezTo>
                  <a:cubicBezTo>
                    <a:pt x="73624" y="144957"/>
                    <a:pt x="76884" y="145862"/>
                    <a:pt x="80144" y="146677"/>
                  </a:cubicBezTo>
                  <a:cubicBezTo>
                    <a:pt x="80687" y="147492"/>
                    <a:pt x="81502" y="148126"/>
                    <a:pt x="82408" y="148307"/>
                  </a:cubicBezTo>
                  <a:cubicBezTo>
                    <a:pt x="82781" y="148431"/>
                    <a:pt x="83154" y="148492"/>
                    <a:pt x="83519" y="148492"/>
                  </a:cubicBezTo>
                  <a:cubicBezTo>
                    <a:pt x="84219" y="148492"/>
                    <a:pt x="84892" y="148271"/>
                    <a:pt x="85487" y="147854"/>
                  </a:cubicBezTo>
                  <a:cubicBezTo>
                    <a:pt x="86863" y="149316"/>
                    <a:pt x="88729" y="150125"/>
                    <a:pt x="90620" y="150125"/>
                  </a:cubicBezTo>
                  <a:cubicBezTo>
                    <a:pt x="90720" y="150125"/>
                    <a:pt x="90820" y="150123"/>
                    <a:pt x="90920" y="150118"/>
                  </a:cubicBezTo>
                  <a:cubicBezTo>
                    <a:pt x="92279" y="150118"/>
                    <a:pt x="93637" y="149847"/>
                    <a:pt x="94905" y="149213"/>
                  </a:cubicBezTo>
                  <a:cubicBezTo>
                    <a:pt x="95837" y="149912"/>
                    <a:pt x="96958" y="150274"/>
                    <a:pt x="98096" y="150274"/>
                  </a:cubicBezTo>
                  <a:cubicBezTo>
                    <a:pt x="98727" y="150274"/>
                    <a:pt x="99363" y="150163"/>
                    <a:pt x="99976" y="149937"/>
                  </a:cubicBezTo>
                  <a:cubicBezTo>
                    <a:pt x="101305" y="151178"/>
                    <a:pt x="102937" y="151681"/>
                    <a:pt x="104672" y="151681"/>
                  </a:cubicBezTo>
                  <a:cubicBezTo>
                    <a:pt x="106483" y="151681"/>
                    <a:pt x="108405" y="151132"/>
                    <a:pt x="110209" y="150299"/>
                  </a:cubicBezTo>
                  <a:cubicBezTo>
                    <a:pt x="111260" y="150846"/>
                    <a:pt x="112389" y="151119"/>
                    <a:pt x="113515" y="151119"/>
                  </a:cubicBezTo>
                  <a:cubicBezTo>
                    <a:pt x="114814" y="151119"/>
                    <a:pt x="116108" y="150755"/>
                    <a:pt x="117272" y="150028"/>
                  </a:cubicBezTo>
                  <a:cubicBezTo>
                    <a:pt x="118374" y="150487"/>
                    <a:pt x="119546" y="150696"/>
                    <a:pt x="120746" y="150696"/>
                  </a:cubicBezTo>
                  <a:cubicBezTo>
                    <a:pt x="124281" y="150696"/>
                    <a:pt x="128063" y="148884"/>
                    <a:pt x="131037" y="146315"/>
                  </a:cubicBezTo>
                  <a:cubicBezTo>
                    <a:pt x="133754" y="146224"/>
                    <a:pt x="136290" y="145047"/>
                    <a:pt x="138010" y="143055"/>
                  </a:cubicBezTo>
                  <a:cubicBezTo>
                    <a:pt x="140455" y="142149"/>
                    <a:pt x="142357" y="140248"/>
                    <a:pt x="143262" y="137802"/>
                  </a:cubicBezTo>
                  <a:cubicBezTo>
                    <a:pt x="144621" y="136897"/>
                    <a:pt x="145345" y="135357"/>
                    <a:pt x="145345" y="133727"/>
                  </a:cubicBezTo>
                  <a:cubicBezTo>
                    <a:pt x="145345" y="133365"/>
                    <a:pt x="145255" y="132912"/>
                    <a:pt x="145074" y="132550"/>
                  </a:cubicBezTo>
                  <a:cubicBezTo>
                    <a:pt x="145889" y="131192"/>
                    <a:pt x="146432" y="129652"/>
                    <a:pt x="146794" y="128022"/>
                  </a:cubicBezTo>
                  <a:cubicBezTo>
                    <a:pt x="147881" y="123223"/>
                    <a:pt x="148153" y="118152"/>
                    <a:pt x="147519" y="113261"/>
                  </a:cubicBezTo>
                  <a:cubicBezTo>
                    <a:pt x="146975" y="108281"/>
                    <a:pt x="146070" y="103481"/>
                    <a:pt x="144711" y="98772"/>
                  </a:cubicBezTo>
                  <a:cubicBezTo>
                    <a:pt x="143987" y="96508"/>
                    <a:pt x="143172" y="94244"/>
                    <a:pt x="142266" y="92071"/>
                  </a:cubicBezTo>
                  <a:cubicBezTo>
                    <a:pt x="141723" y="90894"/>
                    <a:pt x="140999" y="89807"/>
                    <a:pt x="140183" y="88720"/>
                  </a:cubicBezTo>
                  <a:lnTo>
                    <a:pt x="140183" y="85370"/>
                  </a:lnTo>
                  <a:cubicBezTo>
                    <a:pt x="140183" y="81114"/>
                    <a:pt x="139821" y="76767"/>
                    <a:pt x="139187" y="72601"/>
                  </a:cubicBezTo>
                  <a:cubicBezTo>
                    <a:pt x="138463" y="68526"/>
                    <a:pt x="137195" y="64541"/>
                    <a:pt x="135475" y="60829"/>
                  </a:cubicBezTo>
                  <a:cubicBezTo>
                    <a:pt x="134659" y="59108"/>
                    <a:pt x="133573" y="57659"/>
                    <a:pt x="132124" y="56391"/>
                  </a:cubicBezTo>
                  <a:cubicBezTo>
                    <a:pt x="132305" y="56029"/>
                    <a:pt x="132305" y="55667"/>
                    <a:pt x="132305" y="55305"/>
                  </a:cubicBezTo>
                  <a:cubicBezTo>
                    <a:pt x="132214" y="53312"/>
                    <a:pt x="130947" y="51501"/>
                    <a:pt x="129045" y="50777"/>
                  </a:cubicBezTo>
                  <a:cubicBezTo>
                    <a:pt x="129226" y="50324"/>
                    <a:pt x="129317" y="49871"/>
                    <a:pt x="129317" y="49418"/>
                  </a:cubicBezTo>
                  <a:cubicBezTo>
                    <a:pt x="129317" y="47969"/>
                    <a:pt x="128320" y="46702"/>
                    <a:pt x="126872" y="46430"/>
                  </a:cubicBezTo>
                  <a:cubicBezTo>
                    <a:pt x="127415" y="43713"/>
                    <a:pt x="126690" y="40815"/>
                    <a:pt x="123883" y="40363"/>
                  </a:cubicBezTo>
                  <a:cubicBezTo>
                    <a:pt x="124427" y="39367"/>
                    <a:pt x="124879" y="38370"/>
                    <a:pt x="125242" y="37374"/>
                  </a:cubicBezTo>
                  <a:cubicBezTo>
                    <a:pt x="126690" y="33299"/>
                    <a:pt x="126238" y="28681"/>
                    <a:pt x="125513" y="24515"/>
                  </a:cubicBezTo>
                  <a:cubicBezTo>
                    <a:pt x="124155" y="18357"/>
                    <a:pt x="121076" y="12652"/>
                    <a:pt x="116457" y="8215"/>
                  </a:cubicBezTo>
                  <a:cubicBezTo>
                    <a:pt x="113650" y="5498"/>
                    <a:pt x="110300" y="3506"/>
                    <a:pt x="106677" y="2238"/>
                  </a:cubicBezTo>
                  <a:cubicBezTo>
                    <a:pt x="104957" y="1604"/>
                    <a:pt x="103146" y="1151"/>
                    <a:pt x="101425" y="698"/>
                  </a:cubicBezTo>
                  <a:cubicBezTo>
                    <a:pt x="99434" y="232"/>
                    <a:pt x="97421" y="0"/>
                    <a:pt x="95420" y="0"/>
                  </a:cubicBezTo>
                  <a:close/>
                </a:path>
              </a:pathLst>
            </a:custGeom>
            <a:solidFill>
              <a:srgbClr val="F4A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5026295" y="1655652"/>
              <a:ext cx="2674908" cy="2738628"/>
            </a:xfrm>
            <a:custGeom>
              <a:avLst/>
              <a:gdLst/>
              <a:ahLst/>
              <a:cxnLst/>
              <a:rect l="l" t="t" r="r" b="b"/>
              <a:pathLst>
                <a:path w="148606" h="152146" extrusionOk="0">
                  <a:moveTo>
                    <a:pt x="95538" y="544"/>
                  </a:moveTo>
                  <a:cubicBezTo>
                    <a:pt x="97621" y="544"/>
                    <a:pt x="99704" y="815"/>
                    <a:pt x="101787" y="1268"/>
                  </a:cubicBezTo>
                  <a:cubicBezTo>
                    <a:pt x="103508" y="1721"/>
                    <a:pt x="105319" y="2174"/>
                    <a:pt x="107039" y="2808"/>
                  </a:cubicBezTo>
                  <a:cubicBezTo>
                    <a:pt x="110662" y="3985"/>
                    <a:pt x="113922" y="6068"/>
                    <a:pt x="116729" y="8694"/>
                  </a:cubicBezTo>
                  <a:cubicBezTo>
                    <a:pt x="121257" y="13131"/>
                    <a:pt x="124426" y="18746"/>
                    <a:pt x="125694" y="24904"/>
                  </a:cubicBezTo>
                  <a:cubicBezTo>
                    <a:pt x="126328" y="28617"/>
                    <a:pt x="126871" y="33416"/>
                    <a:pt x="125513" y="37672"/>
                  </a:cubicBezTo>
                  <a:cubicBezTo>
                    <a:pt x="125060" y="38668"/>
                    <a:pt x="124698" y="39665"/>
                    <a:pt x="124155" y="40570"/>
                  </a:cubicBezTo>
                  <a:lnTo>
                    <a:pt x="123973" y="40932"/>
                  </a:lnTo>
                  <a:lnTo>
                    <a:pt x="124245" y="40932"/>
                  </a:lnTo>
                  <a:cubicBezTo>
                    <a:pt x="125151" y="41023"/>
                    <a:pt x="125785" y="41566"/>
                    <a:pt x="126237" y="42291"/>
                  </a:cubicBezTo>
                  <a:cubicBezTo>
                    <a:pt x="127052" y="43649"/>
                    <a:pt x="127324" y="45279"/>
                    <a:pt x="126871" y="46819"/>
                  </a:cubicBezTo>
                  <a:lnTo>
                    <a:pt x="126871" y="47000"/>
                  </a:lnTo>
                  <a:lnTo>
                    <a:pt x="127143" y="47000"/>
                  </a:lnTo>
                  <a:cubicBezTo>
                    <a:pt x="128411" y="47271"/>
                    <a:pt x="129407" y="48449"/>
                    <a:pt x="129407" y="49807"/>
                  </a:cubicBezTo>
                  <a:cubicBezTo>
                    <a:pt x="129316" y="50169"/>
                    <a:pt x="129316" y="50622"/>
                    <a:pt x="129135" y="51075"/>
                  </a:cubicBezTo>
                  <a:lnTo>
                    <a:pt x="129135" y="51256"/>
                  </a:lnTo>
                  <a:lnTo>
                    <a:pt x="129316" y="51346"/>
                  </a:lnTo>
                  <a:cubicBezTo>
                    <a:pt x="131037" y="52071"/>
                    <a:pt x="132305" y="53701"/>
                    <a:pt x="132395" y="55693"/>
                  </a:cubicBezTo>
                  <a:cubicBezTo>
                    <a:pt x="132395" y="56055"/>
                    <a:pt x="132305" y="56418"/>
                    <a:pt x="132214" y="56689"/>
                  </a:cubicBezTo>
                  <a:lnTo>
                    <a:pt x="132214" y="56870"/>
                  </a:lnTo>
                  <a:lnTo>
                    <a:pt x="132395" y="56961"/>
                  </a:lnTo>
                  <a:cubicBezTo>
                    <a:pt x="133663" y="58138"/>
                    <a:pt x="134840" y="59678"/>
                    <a:pt x="135565" y="61308"/>
                  </a:cubicBezTo>
                  <a:cubicBezTo>
                    <a:pt x="137376" y="65021"/>
                    <a:pt x="138553" y="68915"/>
                    <a:pt x="139278" y="72990"/>
                  </a:cubicBezTo>
                  <a:cubicBezTo>
                    <a:pt x="140002" y="77155"/>
                    <a:pt x="140274" y="81502"/>
                    <a:pt x="140274" y="85758"/>
                  </a:cubicBezTo>
                  <a:lnTo>
                    <a:pt x="140274" y="89109"/>
                  </a:lnTo>
                  <a:lnTo>
                    <a:pt x="140274" y="89199"/>
                  </a:lnTo>
                  <a:cubicBezTo>
                    <a:pt x="141089" y="90196"/>
                    <a:pt x="141813" y="91282"/>
                    <a:pt x="142357" y="92460"/>
                  </a:cubicBezTo>
                  <a:lnTo>
                    <a:pt x="142447" y="92912"/>
                  </a:lnTo>
                  <a:cubicBezTo>
                    <a:pt x="143353" y="94905"/>
                    <a:pt x="144077" y="96987"/>
                    <a:pt x="144711" y="99161"/>
                  </a:cubicBezTo>
                  <a:cubicBezTo>
                    <a:pt x="146069" y="103870"/>
                    <a:pt x="147066" y="108669"/>
                    <a:pt x="147609" y="113559"/>
                  </a:cubicBezTo>
                  <a:cubicBezTo>
                    <a:pt x="148152" y="118450"/>
                    <a:pt x="147881" y="123430"/>
                    <a:pt x="146703" y="128230"/>
                  </a:cubicBezTo>
                  <a:lnTo>
                    <a:pt x="146703" y="128320"/>
                  </a:lnTo>
                  <a:cubicBezTo>
                    <a:pt x="146432" y="129860"/>
                    <a:pt x="145888" y="131309"/>
                    <a:pt x="145073" y="132667"/>
                  </a:cubicBezTo>
                  <a:lnTo>
                    <a:pt x="145073" y="132758"/>
                  </a:lnTo>
                  <a:lnTo>
                    <a:pt x="145073" y="132848"/>
                  </a:lnTo>
                  <a:cubicBezTo>
                    <a:pt x="145164" y="133210"/>
                    <a:pt x="145254" y="133663"/>
                    <a:pt x="145254" y="134025"/>
                  </a:cubicBezTo>
                  <a:cubicBezTo>
                    <a:pt x="145345" y="135565"/>
                    <a:pt x="144530" y="137014"/>
                    <a:pt x="143262" y="137919"/>
                  </a:cubicBezTo>
                  <a:lnTo>
                    <a:pt x="143262" y="138010"/>
                  </a:lnTo>
                  <a:cubicBezTo>
                    <a:pt x="142357" y="140274"/>
                    <a:pt x="140545" y="142176"/>
                    <a:pt x="138191" y="143081"/>
                  </a:cubicBezTo>
                  <a:lnTo>
                    <a:pt x="138100" y="143081"/>
                  </a:lnTo>
                  <a:cubicBezTo>
                    <a:pt x="136380" y="144983"/>
                    <a:pt x="134025" y="146160"/>
                    <a:pt x="131399" y="146341"/>
                  </a:cubicBezTo>
                  <a:lnTo>
                    <a:pt x="131218" y="146341"/>
                  </a:lnTo>
                  <a:lnTo>
                    <a:pt x="131128" y="146432"/>
                  </a:lnTo>
                  <a:cubicBezTo>
                    <a:pt x="128320" y="148967"/>
                    <a:pt x="124789" y="150507"/>
                    <a:pt x="120985" y="150688"/>
                  </a:cubicBezTo>
                  <a:cubicBezTo>
                    <a:pt x="119808" y="150688"/>
                    <a:pt x="118631" y="150507"/>
                    <a:pt x="117544" y="149964"/>
                  </a:cubicBezTo>
                  <a:lnTo>
                    <a:pt x="117453" y="149964"/>
                  </a:lnTo>
                  <a:lnTo>
                    <a:pt x="117363" y="150054"/>
                  </a:lnTo>
                  <a:cubicBezTo>
                    <a:pt x="116252" y="150761"/>
                    <a:pt x="114945" y="151130"/>
                    <a:pt x="113628" y="151130"/>
                  </a:cubicBezTo>
                  <a:cubicBezTo>
                    <a:pt x="112583" y="151130"/>
                    <a:pt x="111533" y="150897"/>
                    <a:pt x="110571" y="150416"/>
                  </a:cubicBezTo>
                  <a:lnTo>
                    <a:pt x="110480" y="150326"/>
                  </a:lnTo>
                  <a:lnTo>
                    <a:pt x="110390" y="150416"/>
                  </a:lnTo>
                  <a:cubicBezTo>
                    <a:pt x="108669" y="151231"/>
                    <a:pt x="106858" y="151684"/>
                    <a:pt x="104956" y="151684"/>
                  </a:cubicBezTo>
                  <a:cubicBezTo>
                    <a:pt x="104848" y="151690"/>
                    <a:pt x="104739" y="151693"/>
                    <a:pt x="104631" y="151693"/>
                  </a:cubicBezTo>
                  <a:cubicBezTo>
                    <a:pt x="103031" y="151693"/>
                    <a:pt x="101526" y="151072"/>
                    <a:pt x="100338" y="150054"/>
                  </a:cubicBezTo>
                  <a:lnTo>
                    <a:pt x="100247" y="149964"/>
                  </a:lnTo>
                  <a:lnTo>
                    <a:pt x="100066" y="150054"/>
                  </a:lnTo>
                  <a:cubicBezTo>
                    <a:pt x="99513" y="150239"/>
                    <a:pt x="98938" y="150329"/>
                    <a:pt x="98367" y="150329"/>
                  </a:cubicBezTo>
                  <a:cubicBezTo>
                    <a:pt x="97258" y="150329"/>
                    <a:pt x="96164" y="149987"/>
                    <a:pt x="95267" y="149330"/>
                  </a:cubicBezTo>
                  <a:lnTo>
                    <a:pt x="95086" y="149239"/>
                  </a:lnTo>
                  <a:lnTo>
                    <a:pt x="94995" y="149239"/>
                  </a:lnTo>
                  <a:cubicBezTo>
                    <a:pt x="93818" y="149873"/>
                    <a:pt x="92460" y="150235"/>
                    <a:pt x="91101" y="150235"/>
                  </a:cubicBezTo>
                  <a:cubicBezTo>
                    <a:pt x="89109" y="150235"/>
                    <a:pt x="87207" y="149420"/>
                    <a:pt x="85849" y="147971"/>
                  </a:cubicBezTo>
                  <a:lnTo>
                    <a:pt x="85758" y="147881"/>
                  </a:lnTo>
                  <a:lnTo>
                    <a:pt x="85577" y="147971"/>
                  </a:lnTo>
                  <a:cubicBezTo>
                    <a:pt x="85051" y="148322"/>
                    <a:pt x="84411" y="148522"/>
                    <a:pt x="83756" y="148522"/>
                  </a:cubicBezTo>
                  <a:cubicBezTo>
                    <a:pt x="83396" y="148522"/>
                    <a:pt x="83032" y="148462"/>
                    <a:pt x="82679" y="148333"/>
                  </a:cubicBezTo>
                  <a:cubicBezTo>
                    <a:pt x="81774" y="148152"/>
                    <a:pt x="80959" y="147609"/>
                    <a:pt x="80506" y="146794"/>
                  </a:cubicBezTo>
                  <a:lnTo>
                    <a:pt x="80415" y="146794"/>
                  </a:lnTo>
                  <a:cubicBezTo>
                    <a:pt x="77789" y="146070"/>
                    <a:pt x="75072" y="145345"/>
                    <a:pt x="72446" y="144621"/>
                  </a:cubicBezTo>
                  <a:lnTo>
                    <a:pt x="70726" y="144077"/>
                  </a:lnTo>
                  <a:cubicBezTo>
                    <a:pt x="66017" y="142809"/>
                    <a:pt x="61489" y="141270"/>
                    <a:pt x="57323" y="139731"/>
                  </a:cubicBezTo>
                  <a:cubicBezTo>
                    <a:pt x="53701" y="138282"/>
                    <a:pt x="49988" y="136652"/>
                    <a:pt x="45913" y="134569"/>
                  </a:cubicBezTo>
                  <a:cubicBezTo>
                    <a:pt x="34050" y="128683"/>
                    <a:pt x="20829" y="121076"/>
                    <a:pt x="12316" y="110209"/>
                  </a:cubicBezTo>
                  <a:cubicBezTo>
                    <a:pt x="11501" y="109303"/>
                    <a:pt x="10686" y="108126"/>
                    <a:pt x="10052" y="107311"/>
                  </a:cubicBezTo>
                  <a:cubicBezTo>
                    <a:pt x="9418" y="106405"/>
                    <a:pt x="8694" y="105590"/>
                    <a:pt x="8060" y="104685"/>
                  </a:cubicBezTo>
                  <a:lnTo>
                    <a:pt x="7788" y="104323"/>
                  </a:lnTo>
                  <a:cubicBezTo>
                    <a:pt x="6883" y="103326"/>
                    <a:pt x="6158" y="102059"/>
                    <a:pt x="5796" y="100791"/>
                  </a:cubicBezTo>
                  <a:cubicBezTo>
                    <a:pt x="5706" y="100157"/>
                    <a:pt x="5615" y="99614"/>
                    <a:pt x="5615" y="99070"/>
                  </a:cubicBezTo>
                  <a:lnTo>
                    <a:pt x="5615" y="98799"/>
                  </a:lnTo>
                  <a:lnTo>
                    <a:pt x="5343" y="98799"/>
                  </a:lnTo>
                  <a:cubicBezTo>
                    <a:pt x="4709" y="98799"/>
                    <a:pt x="4075" y="98527"/>
                    <a:pt x="3623" y="98165"/>
                  </a:cubicBezTo>
                  <a:cubicBezTo>
                    <a:pt x="1087" y="96082"/>
                    <a:pt x="453" y="92460"/>
                    <a:pt x="2174" y="89652"/>
                  </a:cubicBezTo>
                  <a:lnTo>
                    <a:pt x="2264" y="89471"/>
                  </a:lnTo>
                  <a:lnTo>
                    <a:pt x="2174" y="89381"/>
                  </a:lnTo>
                  <a:cubicBezTo>
                    <a:pt x="1540" y="88747"/>
                    <a:pt x="1178" y="87841"/>
                    <a:pt x="1178" y="86936"/>
                  </a:cubicBezTo>
                  <a:cubicBezTo>
                    <a:pt x="1268" y="86211"/>
                    <a:pt x="1540" y="85487"/>
                    <a:pt x="1993" y="84943"/>
                  </a:cubicBezTo>
                  <a:lnTo>
                    <a:pt x="2083" y="84853"/>
                  </a:lnTo>
                  <a:lnTo>
                    <a:pt x="1993" y="84672"/>
                  </a:lnTo>
                  <a:cubicBezTo>
                    <a:pt x="1268" y="83494"/>
                    <a:pt x="906" y="82045"/>
                    <a:pt x="997" y="80687"/>
                  </a:cubicBezTo>
                  <a:cubicBezTo>
                    <a:pt x="1087" y="79329"/>
                    <a:pt x="1449" y="78061"/>
                    <a:pt x="1993" y="76884"/>
                  </a:cubicBezTo>
                  <a:lnTo>
                    <a:pt x="1993" y="76793"/>
                  </a:lnTo>
                  <a:lnTo>
                    <a:pt x="1902" y="76703"/>
                  </a:lnTo>
                  <a:cubicBezTo>
                    <a:pt x="1268" y="75254"/>
                    <a:pt x="1087" y="73624"/>
                    <a:pt x="1449" y="72175"/>
                  </a:cubicBezTo>
                  <a:cubicBezTo>
                    <a:pt x="1540" y="71631"/>
                    <a:pt x="1630" y="71179"/>
                    <a:pt x="1721" y="70635"/>
                  </a:cubicBezTo>
                  <a:cubicBezTo>
                    <a:pt x="2355" y="67737"/>
                    <a:pt x="2717" y="64839"/>
                    <a:pt x="2898" y="61942"/>
                  </a:cubicBezTo>
                  <a:cubicBezTo>
                    <a:pt x="2989" y="60855"/>
                    <a:pt x="2989" y="59678"/>
                    <a:pt x="2989" y="58591"/>
                  </a:cubicBezTo>
                  <a:cubicBezTo>
                    <a:pt x="2898" y="56508"/>
                    <a:pt x="3079" y="54425"/>
                    <a:pt x="3260" y="52433"/>
                  </a:cubicBezTo>
                  <a:cubicBezTo>
                    <a:pt x="4166" y="46819"/>
                    <a:pt x="5434" y="40298"/>
                    <a:pt x="8513" y="34593"/>
                  </a:cubicBezTo>
                  <a:cubicBezTo>
                    <a:pt x="11139" y="29432"/>
                    <a:pt x="14852" y="24904"/>
                    <a:pt x="19289" y="21281"/>
                  </a:cubicBezTo>
                  <a:cubicBezTo>
                    <a:pt x="25085" y="16844"/>
                    <a:pt x="30337" y="14218"/>
                    <a:pt x="35137" y="13403"/>
                  </a:cubicBezTo>
                  <a:cubicBezTo>
                    <a:pt x="36223" y="13312"/>
                    <a:pt x="37310" y="13222"/>
                    <a:pt x="38306" y="13222"/>
                  </a:cubicBezTo>
                  <a:cubicBezTo>
                    <a:pt x="42472" y="13222"/>
                    <a:pt x="46456" y="14308"/>
                    <a:pt x="49988" y="16391"/>
                  </a:cubicBezTo>
                  <a:lnTo>
                    <a:pt x="50079" y="16482"/>
                  </a:lnTo>
                  <a:lnTo>
                    <a:pt x="50260" y="16391"/>
                  </a:lnTo>
                  <a:cubicBezTo>
                    <a:pt x="50803" y="16029"/>
                    <a:pt x="51437" y="15938"/>
                    <a:pt x="52071" y="15938"/>
                  </a:cubicBezTo>
                  <a:cubicBezTo>
                    <a:pt x="54244" y="15938"/>
                    <a:pt x="56689" y="17297"/>
                    <a:pt x="58410" y="18293"/>
                  </a:cubicBezTo>
                  <a:lnTo>
                    <a:pt x="58591" y="18384"/>
                  </a:lnTo>
                  <a:cubicBezTo>
                    <a:pt x="59497" y="18927"/>
                    <a:pt x="60312" y="19470"/>
                    <a:pt x="61036" y="19923"/>
                  </a:cubicBezTo>
                  <a:cubicBezTo>
                    <a:pt x="61851" y="20557"/>
                    <a:pt x="62757" y="20919"/>
                    <a:pt x="63753" y="20919"/>
                  </a:cubicBezTo>
                  <a:cubicBezTo>
                    <a:pt x="64477" y="20919"/>
                    <a:pt x="65202" y="20738"/>
                    <a:pt x="65836" y="20557"/>
                  </a:cubicBezTo>
                  <a:cubicBezTo>
                    <a:pt x="66288" y="20376"/>
                    <a:pt x="66832" y="20285"/>
                    <a:pt x="67375" y="20285"/>
                  </a:cubicBezTo>
                  <a:cubicBezTo>
                    <a:pt x="67918" y="20285"/>
                    <a:pt x="68371" y="20376"/>
                    <a:pt x="68824" y="20738"/>
                  </a:cubicBezTo>
                  <a:cubicBezTo>
                    <a:pt x="69005" y="20829"/>
                    <a:pt x="69186" y="21010"/>
                    <a:pt x="69458" y="21191"/>
                  </a:cubicBezTo>
                  <a:cubicBezTo>
                    <a:pt x="69911" y="21734"/>
                    <a:pt x="70454" y="22096"/>
                    <a:pt x="71088" y="22368"/>
                  </a:cubicBezTo>
                  <a:lnTo>
                    <a:pt x="71179" y="22368"/>
                  </a:lnTo>
                  <a:cubicBezTo>
                    <a:pt x="72356" y="22277"/>
                    <a:pt x="73442" y="21553"/>
                    <a:pt x="73895" y="20466"/>
                  </a:cubicBezTo>
                  <a:cubicBezTo>
                    <a:pt x="74348" y="19651"/>
                    <a:pt x="74710" y="18746"/>
                    <a:pt x="75072" y="17931"/>
                  </a:cubicBezTo>
                  <a:lnTo>
                    <a:pt x="75254" y="17568"/>
                  </a:lnTo>
                  <a:lnTo>
                    <a:pt x="75254" y="17478"/>
                  </a:lnTo>
                  <a:cubicBezTo>
                    <a:pt x="76250" y="12588"/>
                    <a:pt x="78695" y="6068"/>
                    <a:pt x="84762" y="2989"/>
                  </a:cubicBezTo>
                  <a:cubicBezTo>
                    <a:pt x="88113" y="1359"/>
                    <a:pt x="91826" y="544"/>
                    <a:pt x="95538" y="544"/>
                  </a:cubicBezTo>
                  <a:close/>
                  <a:moveTo>
                    <a:pt x="95448" y="0"/>
                  </a:moveTo>
                  <a:cubicBezTo>
                    <a:pt x="91644" y="0"/>
                    <a:pt x="87932" y="815"/>
                    <a:pt x="84490" y="2536"/>
                  </a:cubicBezTo>
                  <a:cubicBezTo>
                    <a:pt x="81049" y="4257"/>
                    <a:pt x="76521" y="8151"/>
                    <a:pt x="74801" y="17297"/>
                  </a:cubicBezTo>
                  <a:lnTo>
                    <a:pt x="74620" y="17659"/>
                  </a:lnTo>
                  <a:cubicBezTo>
                    <a:pt x="74257" y="18474"/>
                    <a:pt x="73895" y="19380"/>
                    <a:pt x="73442" y="20195"/>
                  </a:cubicBezTo>
                  <a:cubicBezTo>
                    <a:pt x="72990" y="21100"/>
                    <a:pt x="72175" y="21734"/>
                    <a:pt x="71179" y="21825"/>
                  </a:cubicBezTo>
                  <a:cubicBezTo>
                    <a:pt x="70635" y="21553"/>
                    <a:pt x="70092" y="21191"/>
                    <a:pt x="69730" y="20829"/>
                  </a:cubicBezTo>
                  <a:cubicBezTo>
                    <a:pt x="69458" y="20557"/>
                    <a:pt x="69186" y="20376"/>
                    <a:pt x="69005" y="20195"/>
                  </a:cubicBezTo>
                  <a:cubicBezTo>
                    <a:pt x="68630" y="19895"/>
                    <a:pt x="68131" y="19719"/>
                    <a:pt x="67661" y="19719"/>
                  </a:cubicBezTo>
                  <a:cubicBezTo>
                    <a:pt x="67564" y="19719"/>
                    <a:pt x="67468" y="19726"/>
                    <a:pt x="67375" y="19742"/>
                  </a:cubicBezTo>
                  <a:cubicBezTo>
                    <a:pt x="66741" y="19742"/>
                    <a:pt x="66198" y="19832"/>
                    <a:pt x="65655" y="20014"/>
                  </a:cubicBezTo>
                  <a:cubicBezTo>
                    <a:pt x="65021" y="20195"/>
                    <a:pt x="64387" y="20376"/>
                    <a:pt x="63753" y="20376"/>
                  </a:cubicBezTo>
                  <a:cubicBezTo>
                    <a:pt x="62847" y="20376"/>
                    <a:pt x="62032" y="20014"/>
                    <a:pt x="61308" y="19470"/>
                  </a:cubicBezTo>
                  <a:cubicBezTo>
                    <a:pt x="60493" y="18927"/>
                    <a:pt x="59678" y="18384"/>
                    <a:pt x="58772" y="17931"/>
                  </a:cubicBezTo>
                  <a:lnTo>
                    <a:pt x="58591" y="17750"/>
                  </a:lnTo>
                  <a:cubicBezTo>
                    <a:pt x="56870" y="16844"/>
                    <a:pt x="54335" y="15395"/>
                    <a:pt x="52071" y="15395"/>
                  </a:cubicBezTo>
                  <a:cubicBezTo>
                    <a:pt x="51346" y="15395"/>
                    <a:pt x="50713" y="15486"/>
                    <a:pt x="50079" y="15848"/>
                  </a:cubicBezTo>
                  <a:cubicBezTo>
                    <a:pt x="46547" y="13675"/>
                    <a:pt x="42472" y="12588"/>
                    <a:pt x="38306" y="12588"/>
                  </a:cubicBezTo>
                  <a:cubicBezTo>
                    <a:pt x="37219" y="12588"/>
                    <a:pt x="36133" y="12678"/>
                    <a:pt x="35046" y="12860"/>
                  </a:cubicBezTo>
                  <a:cubicBezTo>
                    <a:pt x="30247" y="13675"/>
                    <a:pt x="24813" y="16301"/>
                    <a:pt x="19108" y="20829"/>
                  </a:cubicBezTo>
                  <a:cubicBezTo>
                    <a:pt x="14490" y="24451"/>
                    <a:pt x="10777" y="29069"/>
                    <a:pt x="8151" y="34322"/>
                  </a:cubicBezTo>
                  <a:cubicBezTo>
                    <a:pt x="5072" y="40027"/>
                    <a:pt x="3713" y="46637"/>
                    <a:pt x="2898" y="52252"/>
                  </a:cubicBezTo>
                  <a:cubicBezTo>
                    <a:pt x="2627" y="54335"/>
                    <a:pt x="2536" y="56418"/>
                    <a:pt x="2536" y="58410"/>
                  </a:cubicBezTo>
                  <a:cubicBezTo>
                    <a:pt x="2536" y="59587"/>
                    <a:pt x="2536" y="60674"/>
                    <a:pt x="2445" y="61851"/>
                  </a:cubicBezTo>
                  <a:cubicBezTo>
                    <a:pt x="2264" y="64749"/>
                    <a:pt x="1902" y="67647"/>
                    <a:pt x="1359" y="70454"/>
                  </a:cubicBezTo>
                  <a:cubicBezTo>
                    <a:pt x="1268" y="70997"/>
                    <a:pt x="1178" y="71450"/>
                    <a:pt x="1087" y="71994"/>
                  </a:cubicBezTo>
                  <a:cubicBezTo>
                    <a:pt x="634" y="73533"/>
                    <a:pt x="815" y="75254"/>
                    <a:pt x="1540" y="76703"/>
                  </a:cubicBezTo>
                  <a:cubicBezTo>
                    <a:pt x="997" y="77970"/>
                    <a:pt x="634" y="79238"/>
                    <a:pt x="544" y="80596"/>
                  </a:cubicBezTo>
                  <a:cubicBezTo>
                    <a:pt x="544" y="82045"/>
                    <a:pt x="815" y="83404"/>
                    <a:pt x="1540" y="84672"/>
                  </a:cubicBezTo>
                  <a:cubicBezTo>
                    <a:pt x="1087" y="85305"/>
                    <a:pt x="815" y="86121"/>
                    <a:pt x="815" y="86845"/>
                  </a:cubicBezTo>
                  <a:cubicBezTo>
                    <a:pt x="725" y="87841"/>
                    <a:pt x="1087" y="88747"/>
                    <a:pt x="1721" y="89471"/>
                  </a:cubicBezTo>
                  <a:cubicBezTo>
                    <a:pt x="0" y="92460"/>
                    <a:pt x="634" y="96263"/>
                    <a:pt x="3351" y="98436"/>
                  </a:cubicBezTo>
                  <a:cubicBezTo>
                    <a:pt x="3894" y="98889"/>
                    <a:pt x="4528" y="99161"/>
                    <a:pt x="5162" y="99161"/>
                  </a:cubicBezTo>
                  <a:cubicBezTo>
                    <a:pt x="5253" y="99704"/>
                    <a:pt x="5253" y="100247"/>
                    <a:pt x="5343" y="100791"/>
                  </a:cubicBezTo>
                  <a:cubicBezTo>
                    <a:pt x="5706" y="102149"/>
                    <a:pt x="6430" y="103508"/>
                    <a:pt x="7426" y="104594"/>
                  </a:cubicBezTo>
                  <a:lnTo>
                    <a:pt x="7698" y="104866"/>
                  </a:lnTo>
                  <a:cubicBezTo>
                    <a:pt x="8422" y="105771"/>
                    <a:pt x="8875" y="106496"/>
                    <a:pt x="9690" y="107492"/>
                  </a:cubicBezTo>
                  <a:cubicBezTo>
                    <a:pt x="10414" y="108398"/>
                    <a:pt x="11139" y="109484"/>
                    <a:pt x="11954" y="110390"/>
                  </a:cubicBezTo>
                  <a:cubicBezTo>
                    <a:pt x="20557" y="121347"/>
                    <a:pt x="33869" y="128954"/>
                    <a:pt x="45732" y="134931"/>
                  </a:cubicBezTo>
                  <a:cubicBezTo>
                    <a:pt x="49807" y="136923"/>
                    <a:pt x="53520" y="138644"/>
                    <a:pt x="57233" y="140002"/>
                  </a:cubicBezTo>
                  <a:cubicBezTo>
                    <a:pt x="61398" y="141632"/>
                    <a:pt x="65926" y="143081"/>
                    <a:pt x="70635" y="144440"/>
                  </a:cubicBezTo>
                  <a:lnTo>
                    <a:pt x="72356" y="144892"/>
                  </a:lnTo>
                  <a:cubicBezTo>
                    <a:pt x="74891" y="145617"/>
                    <a:pt x="77608" y="146341"/>
                    <a:pt x="80234" y="147066"/>
                  </a:cubicBezTo>
                  <a:cubicBezTo>
                    <a:pt x="80778" y="147881"/>
                    <a:pt x="81683" y="148515"/>
                    <a:pt x="82679" y="148696"/>
                  </a:cubicBezTo>
                  <a:cubicBezTo>
                    <a:pt x="83063" y="148835"/>
                    <a:pt x="83460" y="148908"/>
                    <a:pt x="83860" y="148908"/>
                  </a:cubicBezTo>
                  <a:cubicBezTo>
                    <a:pt x="84499" y="148908"/>
                    <a:pt x="85146" y="148723"/>
                    <a:pt x="85758" y="148333"/>
                  </a:cubicBezTo>
                  <a:cubicBezTo>
                    <a:pt x="87134" y="149796"/>
                    <a:pt x="89001" y="150604"/>
                    <a:pt x="90891" y="150604"/>
                  </a:cubicBezTo>
                  <a:cubicBezTo>
                    <a:pt x="90991" y="150604"/>
                    <a:pt x="91092" y="150602"/>
                    <a:pt x="91192" y="150597"/>
                  </a:cubicBezTo>
                  <a:cubicBezTo>
                    <a:pt x="92550" y="150597"/>
                    <a:pt x="93908" y="150326"/>
                    <a:pt x="95176" y="149692"/>
                  </a:cubicBezTo>
                  <a:cubicBezTo>
                    <a:pt x="96142" y="150416"/>
                    <a:pt x="97269" y="150779"/>
                    <a:pt x="98423" y="150779"/>
                  </a:cubicBezTo>
                  <a:cubicBezTo>
                    <a:pt x="99000" y="150779"/>
                    <a:pt x="99583" y="150688"/>
                    <a:pt x="100157" y="150507"/>
                  </a:cubicBezTo>
                  <a:cubicBezTo>
                    <a:pt x="101429" y="151525"/>
                    <a:pt x="103020" y="152145"/>
                    <a:pt x="104630" y="152145"/>
                  </a:cubicBezTo>
                  <a:cubicBezTo>
                    <a:pt x="104739" y="152145"/>
                    <a:pt x="104848" y="152143"/>
                    <a:pt x="104956" y="152137"/>
                  </a:cubicBezTo>
                  <a:cubicBezTo>
                    <a:pt x="106858" y="152046"/>
                    <a:pt x="108760" y="151503"/>
                    <a:pt x="110390" y="150688"/>
                  </a:cubicBezTo>
                  <a:cubicBezTo>
                    <a:pt x="111417" y="151181"/>
                    <a:pt x="112537" y="151432"/>
                    <a:pt x="113649" y="151432"/>
                  </a:cubicBezTo>
                  <a:cubicBezTo>
                    <a:pt x="114988" y="151432"/>
                    <a:pt x="116315" y="151068"/>
                    <a:pt x="117453" y="150326"/>
                  </a:cubicBezTo>
                  <a:cubicBezTo>
                    <a:pt x="118479" y="150720"/>
                    <a:pt x="119504" y="150977"/>
                    <a:pt x="120529" y="150977"/>
                  </a:cubicBezTo>
                  <a:cubicBezTo>
                    <a:pt x="120681" y="150977"/>
                    <a:pt x="120833" y="150971"/>
                    <a:pt x="120985" y="150960"/>
                  </a:cubicBezTo>
                  <a:cubicBezTo>
                    <a:pt x="124879" y="150779"/>
                    <a:pt x="128501" y="149239"/>
                    <a:pt x="131309" y="146613"/>
                  </a:cubicBezTo>
                  <a:cubicBezTo>
                    <a:pt x="134025" y="146522"/>
                    <a:pt x="136561" y="145345"/>
                    <a:pt x="138372" y="143262"/>
                  </a:cubicBezTo>
                  <a:cubicBezTo>
                    <a:pt x="140727" y="142357"/>
                    <a:pt x="142719" y="140455"/>
                    <a:pt x="143624" y="138010"/>
                  </a:cubicBezTo>
                  <a:cubicBezTo>
                    <a:pt x="144983" y="137014"/>
                    <a:pt x="145798" y="135474"/>
                    <a:pt x="145707" y="133754"/>
                  </a:cubicBezTo>
                  <a:cubicBezTo>
                    <a:pt x="145707" y="133392"/>
                    <a:pt x="145617" y="133029"/>
                    <a:pt x="145526" y="132667"/>
                  </a:cubicBezTo>
                  <a:cubicBezTo>
                    <a:pt x="146251" y="131309"/>
                    <a:pt x="146794" y="129769"/>
                    <a:pt x="147156" y="128320"/>
                  </a:cubicBezTo>
                  <a:lnTo>
                    <a:pt x="147156" y="128139"/>
                  </a:lnTo>
                  <a:cubicBezTo>
                    <a:pt x="148243" y="123340"/>
                    <a:pt x="148605" y="118268"/>
                    <a:pt x="147971" y="113378"/>
                  </a:cubicBezTo>
                  <a:cubicBezTo>
                    <a:pt x="147518" y="108398"/>
                    <a:pt x="146522" y="103598"/>
                    <a:pt x="145164" y="98799"/>
                  </a:cubicBezTo>
                  <a:cubicBezTo>
                    <a:pt x="144530" y="96716"/>
                    <a:pt x="143806" y="94633"/>
                    <a:pt x="142900" y="92550"/>
                  </a:cubicBezTo>
                  <a:lnTo>
                    <a:pt x="142719" y="92188"/>
                  </a:lnTo>
                  <a:cubicBezTo>
                    <a:pt x="142266" y="90920"/>
                    <a:pt x="141542" y="89833"/>
                    <a:pt x="140727" y="88837"/>
                  </a:cubicBezTo>
                  <a:lnTo>
                    <a:pt x="140727" y="85487"/>
                  </a:lnTo>
                  <a:cubicBezTo>
                    <a:pt x="140727" y="81230"/>
                    <a:pt x="140364" y="76974"/>
                    <a:pt x="139640" y="72718"/>
                  </a:cubicBezTo>
                  <a:cubicBezTo>
                    <a:pt x="139006" y="68643"/>
                    <a:pt x="137738" y="64658"/>
                    <a:pt x="135927" y="60855"/>
                  </a:cubicBezTo>
                  <a:cubicBezTo>
                    <a:pt x="135203" y="59225"/>
                    <a:pt x="134025" y="57776"/>
                    <a:pt x="132758" y="56508"/>
                  </a:cubicBezTo>
                  <a:cubicBezTo>
                    <a:pt x="132848" y="56146"/>
                    <a:pt x="132848" y="55784"/>
                    <a:pt x="132848" y="55512"/>
                  </a:cubicBezTo>
                  <a:cubicBezTo>
                    <a:pt x="132758" y="53429"/>
                    <a:pt x="131490" y="51618"/>
                    <a:pt x="129679" y="50803"/>
                  </a:cubicBezTo>
                  <a:cubicBezTo>
                    <a:pt x="129769" y="50441"/>
                    <a:pt x="129769" y="50079"/>
                    <a:pt x="129769" y="49716"/>
                  </a:cubicBezTo>
                  <a:cubicBezTo>
                    <a:pt x="129860" y="48177"/>
                    <a:pt x="128864" y="46909"/>
                    <a:pt x="127415" y="46547"/>
                  </a:cubicBezTo>
                  <a:cubicBezTo>
                    <a:pt x="127777" y="44917"/>
                    <a:pt x="127505" y="43196"/>
                    <a:pt x="126690" y="41838"/>
                  </a:cubicBezTo>
                  <a:cubicBezTo>
                    <a:pt x="126147" y="41113"/>
                    <a:pt x="125422" y="40661"/>
                    <a:pt x="124607" y="40480"/>
                  </a:cubicBezTo>
                  <a:cubicBezTo>
                    <a:pt x="125060" y="39574"/>
                    <a:pt x="125422" y="38668"/>
                    <a:pt x="125785" y="37672"/>
                  </a:cubicBezTo>
                  <a:cubicBezTo>
                    <a:pt x="127234" y="33416"/>
                    <a:pt x="126690" y="28526"/>
                    <a:pt x="126056" y="24723"/>
                  </a:cubicBezTo>
                  <a:cubicBezTo>
                    <a:pt x="124698" y="18474"/>
                    <a:pt x="121619" y="12769"/>
                    <a:pt x="117001" y="8332"/>
                  </a:cubicBezTo>
                  <a:cubicBezTo>
                    <a:pt x="114193" y="5524"/>
                    <a:pt x="110843" y="3532"/>
                    <a:pt x="107130" y="2264"/>
                  </a:cubicBezTo>
                  <a:cubicBezTo>
                    <a:pt x="105319" y="1630"/>
                    <a:pt x="103598" y="1178"/>
                    <a:pt x="101787" y="725"/>
                  </a:cubicBezTo>
                  <a:cubicBezTo>
                    <a:pt x="99704" y="272"/>
                    <a:pt x="97621" y="0"/>
                    <a:pt x="95448" y="0"/>
                  </a:cubicBezTo>
                  <a:close/>
                </a:path>
              </a:pathLst>
            </a:custGeom>
            <a:solidFill>
              <a:srgbClr val="CE9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6250763" y="2514684"/>
              <a:ext cx="50238" cy="23274"/>
            </a:xfrm>
            <a:custGeom>
              <a:avLst/>
              <a:gdLst/>
              <a:ahLst/>
              <a:cxnLst/>
              <a:rect l="l" t="t" r="r" b="b"/>
              <a:pathLst>
                <a:path w="2791" h="1293" extrusionOk="0">
                  <a:moveTo>
                    <a:pt x="2609" y="0"/>
                  </a:moveTo>
                  <a:cubicBezTo>
                    <a:pt x="1613" y="0"/>
                    <a:pt x="707" y="362"/>
                    <a:pt x="74" y="1087"/>
                  </a:cubicBezTo>
                  <a:cubicBezTo>
                    <a:pt x="0" y="1160"/>
                    <a:pt x="164" y="1293"/>
                    <a:pt x="229" y="1293"/>
                  </a:cubicBezTo>
                  <a:cubicBezTo>
                    <a:pt x="245" y="1293"/>
                    <a:pt x="255" y="1285"/>
                    <a:pt x="255" y="1268"/>
                  </a:cubicBezTo>
                  <a:cubicBezTo>
                    <a:pt x="979" y="725"/>
                    <a:pt x="1704" y="362"/>
                    <a:pt x="2519" y="181"/>
                  </a:cubicBezTo>
                  <a:cubicBezTo>
                    <a:pt x="2790" y="181"/>
                    <a:pt x="2790" y="0"/>
                    <a:pt x="2609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32511" y="2565030"/>
              <a:ext cx="91314" cy="31158"/>
            </a:xfrm>
            <a:custGeom>
              <a:avLst/>
              <a:gdLst/>
              <a:ahLst/>
              <a:cxnLst/>
              <a:rect l="l" t="t" r="r" b="b"/>
              <a:pathLst>
                <a:path w="5073" h="1731" extrusionOk="0">
                  <a:moveTo>
                    <a:pt x="4521" y="1"/>
                  </a:moveTo>
                  <a:cubicBezTo>
                    <a:pt x="2925" y="1"/>
                    <a:pt x="1352" y="541"/>
                    <a:pt x="91" y="1550"/>
                  </a:cubicBezTo>
                  <a:cubicBezTo>
                    <a:pt x="1" y="1640"/>
                    <a:pt x="91" y="1731"/>
                    <a:pt x="182" y="1731"/>
                  </a:cubicBezTo>
                  <a:cubicBezTo>
                    <a:pt x="1631" y="916"/>
                    <a:pt x="3261" y="463"/>
                    <a:pt x="4891" y="282"/>
                  </a:cubicBezTo>
                  <a:cubicBezTo>
                    <a:pt x="4982" y="282"/>
                    <a:pt x="5072" y="101"/>
                    <a:pt x="4891" y="10"/>
                  </a:cubicBezTo>
                  <a:cubicBezTo>
                    <a:pt x="4767" y="4"/>
                    <a:pt x="4644" y="1"/>
                    <a:pt x="4521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6188501" y="2618777"/>
              <a:ext cx="158130" cy="58914"/>
            </a:xfrm>
            <a:custGeom>
              <a:avLst/>
              <a:gdLst/>
              <a:ahLst/>
              <a:cxnLst/>
              <a:rect l="l" t="t" r="r" b="b"/>
              <a:pathLst>
                <a:path w="8785" h="3273" extrusionOk="0">
                  <a:moveTo>
                    <a:pt x="8192" y="1"/>
                  </a:moveTo>
                  <a:cubicBezTo>
                    <a:pt x="5274" y="1"/>
                    <a:pt x="2596" y="1794"/>
                    <a:pt x="1" y="3092"/>
                  </a:cubicBezTo>
                  <a:cubicBezTo>
                    <a:pt x="1" y="3182"/>
                    <a:pt x="1" y="3273"/>
                    <a:pt x="91" y="3273"/>
                  </a:cubicBezTo>
                  <a:cubicBezTo>
                    <a:pt x="1359" y="2639"/>
                    <a:pt x="2627" y="1915"/>
                    <a:pt x="3895" y="1371"/>
                  </a:cubicBezTo>
                  <a:cubicBezTo>
                    <a:pt x="5434" y="828"/>
                    <a:pt x="7064" y="375"/>
                    <a:pt x="8604" y="284"/>
                  </a:cubicBezTo>
                  <a:cubicBezTo>
                    <a:pt x="8694" y="194"/>
                    <a:pt x="8785" y="13"/>
                    <a:pt x="8604" y="13"/>
                  </a:cubicBezTo>
                  <a:cubicBezTo>
                    <a:pt x="8466" y="5"/>
                    <a:pt x="8329" y="1"/>
                    <a:pt x="8192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6032783" y="2636921"/>
              <a:ext cx="550206" cy="224424"/>
            </a:xfrm>
            <a:custGeom>
              <a:avLst/>
              <a:gdLst/>
              <a:ahLst/>
              <a:cxnLst/>
              <a:rect l="l" t="t" r="r" b="b"/>
              <a:pathLst>
                <a:path w="30567" h="12468" extrusionOk="0">
                  <a:moveTo>
                    <a:pt x="30476" y="1"/>
                  </a:moveTo>
                  <a:cubicBezTo>
                    <a:pt x="25043" y="1"/>
                    <a:pt x="19609" y="997"/>
                    <a:pt x="14448" y="2899"/>
                  </a:cubicBezTo>
                  <a:cubicBezTo>
                    <a:pt x="8923" y="4891"/>
                    <a:pt x="4577" y="8513"/>
                    <a:pt x="139" y="12136"/>
                  </a:cubicBezTo>
                  <a:cubicBezTo>
                    <a:pt x="0" y="12275"/>
                    <a:pt x="75" y="12467"/>
                    <a:pt x="199" y="12467"/>
                  </a:cubicBezTo>
                  <a:cubicBezTo>
                    <a:pt x="236" y="12467"/>
                    <a:pt x="278" y="12449"/>
                    <a:pt x="321" y="12407"/>
                  </a:cubicBezTo>
                  <a:cubicBezTo>
                    <a:pt x="4667" y="8966"/>
                    <a:pt x="8923" y="5525"/>
                    <a:pt x="14266" y="3533"/>
                  </a:cubicBezTo>
                  <a:cubicBezTo>
                    <a:pt x="16802" y="2627"/>
                    <a:pt x="19519" y="1903"/>
                    <a:pt x="22145" y="1359"/>
                  </a:cubicBezTo>
                  <a:cubicBezTo>
                    <a:pt x="24862" y="725"/>
                    <a:pt x="27669" y="273"/>
                    <a:pt x="30476" y="91"/>
                  </a:cubicBezTo>
                  <a:cubicBezTo>
                    <a:pt x="30476" y="91"/>
                    <a:pt x="30567" y="1"/>
                    <a:pt x="30476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6811175" y="2790714"/>
              <a:ext cx="459306" cy="252108"/>
            </a:xfrm>
            <a:custGeom>
              <a:avLst/>
              <a:gdLst/>
              <a:ahLst/>
              <a:cxnLst/>
              <a:rect l="l" t="t" r="r" b="b"/>
              <a:pathLst>
                <a:path w="25517" h="14006" extrusionOk="0">
                  <a:moveTo>
                    <a:pt x="25340" y="0"/>
                  </a:moveTo>
                  <a:cubicBezTo>
                    <a:pt x="25313" y="0"/>
                    <a:pt x="25287" y="18"/>
                    <a:pt x="25266" y="60"/>
                  </a:cubicBezTo>
                  <a:cubicBezTo>
                    <a:pt x="21825" y="3048"/>
                    <a:pt x="18112" y="5765"/>
                    <a:pt x="14218" y="8210"/>
                  </a:cubicBezTo>
                  <a:cubicBezTo>
                    <a:pt x="12045" y="9478"/>
                    <a:pt x="9781" y="10655"/>
                    <a:pt x="7426" y="11561"/>
                  </a:cubicBezTo>
                  <a:cubicBezTo>
                    <a:pt x="5163" y="12738"/>
                    <a:pt x="2627" y="13462"/>
                    <a:pt x="91" y="13734"/>
                  </a:cubicBezTo>
                  <a:cubicBezTo>
                    <a:pt x="1" y="13734"/>
                    <a:pt x="1" y="13915"/>
                    <a:pt x="91" y="14006"/>
                  </a:cubicBezTo>
                  <a:cubicBezTo>
                    <a:pt x="2536" y="13825"/>
                    <a:pt x="4981" y="13281"/>
                    <a:pt x="7155" y="12285"/>
                  </a:cubicBezTo>
                  <a:cubicBezTo>
                    <a:pt x="9509" y="11380"/>
                    <a:pt x="11773" y="10383"/>
                    <a:pt x="13947" y="9116"/>
                  </a:cubicBezTo>
                  <a:cubicBezTo>
                    <a:pt x="18112" y="6761"/>
                    <a:pt x="22368" y="4044"/>
                    <a:pt x="25447" y="332"/>
                  </a:cubicBezTo>
                  <a:cubicBezTo>
                    <a:pt x="25517" y="193"/>
                    <a:pt x="25426" y="0"/>
                    <a:pt x="25340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7011677" y="2780112"/>
              <a:ext cx="415674" cy="608274"/>
            </a:xfrm>
            <a:custGeom>
              <a:avLst/>
              <a:gdLst/>
              <a:ahLst/>
              <a:cxnLst/>
              <a:rect l="l" t="t" r="r" b="b"/>
              <a:pathLst>
                <a:path w="23093" h="33793" extrusionOk="0">
                  <a:moveTo>
                    <a:pt x="22842" y="1"/>
                  </a:moveTo>
                  <a:cubicBezTo>
                    <a:pt x="22791" y="1"/>
                    <a:pt x="22730" y="53"/>
                    <a:pt x="22730" y="106"/>
                  </a:cubicBezTo>
                  <a:cubicBezTo>
                    <a:pt x="22277" y="3728"/>
                    <a:pt x="21191" y="7260"/>
                    <a:pt x="19561" y="10520"/>
                  </a:cubicBezTo>
                  <a:cubicBezTo>
                    <a:pt x="18112" y="13780"/>
                    <a:pt x="16391" y="16859"/>
                    <a:pt x="14308" y="19757"/>
                  </a:cubicBezTo>
                  <a:cubicBezTo>
                    <a:pt x="10505" y="25099"/>
                    <a:pt x="5887" y="30261"/>
                    <a:pt x="91" y="33612"/>
                  </a:cubicBezTo>
                  <a:cubicBezTo>
                    <a:pt x="0" y="33612"/>
                    <a:pt x="91" y="33793"/>
                    <a:pt x="91" y="33793"/>
                  </a:cubicBezTo>
                  <a:cubicBezTo>
                    <a:pt x="6249" y="30442"/>
                    <a:pt x="10958" y="25462"/>
                    <a:pt x="15033" y="19847"/>
                  </a:cubicBezTo>
                  <a:cubicBezTo>
                    <a:pt x="17116" y="16859"/>
                    <a:pt x="18927" y="13689"/>
                    <a:pt x="20285" y="10429"/>
                  </a:cubicBezTo>
                  <a:cubicBezTo>
                    <a:pt x="21734" y="7169"/>
                    <a:pt x="23092" y="3728"/>
                    <a:pt x="22911" y="106"/>
                  </a:cubicBezTo>
                  <a:cubicBezTo>
                    <a:pt x="22911" y="29"/>
                    <a:pt x="22879" y="1"/>
                    <a:pt x="22842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201217" y="3085590"/>
              <a:ext cx="296226" cy="474282"/>
            </a:xfrm>
            <a:custGeom>
              <a:avLst/>
              <a:gdLst/>
              <a:ahLst/>
              <a:cxnLst/>
              <a:rect l="l" t="t" r="r" b="b"/>
              <a:pathLst>
                <a:path w="16457" h="26349" extrusionOk="0">
                  <a:moveTo>
                    <a:pt x="16230" y="1"/>
                  </a:moveTo>
                  <a:cubicBezTo>
                    <a:pt x="16162" y="1"/>
                    <a:pt x="16094" y="24"/>
                    <a:pt x="16094" y="69"/>
                  </a:cubicBezTo>
                  <a:cubicBezTo>
                    <a:pt x="15913" y="5412"/>
                    <a:pt x="13468" y="10211"/>
                    <a:pt x="10932" y="14739"/>
                  </a:cubicBezTo>
                  <a:cubicBezTo>
                    <a:pt x="8306" y="19267"/>
                    <a:pt x="4322" y="22889"/>
                    <a:pt x="156" y="26059"/>
                  </a:cubicBezTo>
                  <a:cubicBezTo>
                    <a:pt x="0" y="26137"/>
                    <a:pt x="113" y="26349"/>
                    <a:pt x="205" y="26349"/>
                  </a:cubicBezTo>
                  <a:cubicBezTo>
                    <a:pt x="220" y="26349"/>
                    <a:pt x="234" y="26343"/>
                    <a:pt x="247" y="26330"/>
                  </a:cubicBezTo>
                  <a:cubicBezTo>
                    <a:pt x="2511" y="25153"/>
                    <a:pt x="4503" y="23614"/>
                    <a:pt x="6133" y="21712"/>
                  </a:cubicBezTo>
                  <a:cubicBezTo>
                    <a:pt x="8035" y="19810"/>
                    <a:pt x="9755" y="17637"/>
                    <a:pt x="11204" y="15373"/>
                  </a:cubicBezTo>
                  <a:cubicBezTo>
                    <a:pt x="14011" y="10845"/>
                    <a:pt x="16456" y="5593"/>
                    <a:pt x="16366" y="69"/>
                  </a:cubicBezTo>
                  <a:cubicBezTo>
                    <a:pt x="16366" y="24"/>
                    <a:pt x="16298" y="1"/>
                    <a:pt x="16230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7341419" y="3353016"/>
              <a:ext cx="107928" cy="135486"/>
            </a:xfrm>
            <a:custGeom>
              <a:avLst/>
              <a:gdLst/>
              <a:ahLst/>
              <a:cxnLst/>
              <a:rect l="l" t="t" r="r" b="b"/>
              <a:pathLst>
                <a:path w="5996" h="7527" extrusionOk="0">
                  <a:moveTo>
                    <a:pt x="5733" y="1"/>
                  </a:moveTo>
                  <a:cubicBezTo>
                    <a:pt x="5702" y="1"/>
                    <a:pt x="5679" y="18"/>
                    <a:pt x="5679" y="63"/>
                  </a:cubicBezTo>
                  <a:cubicBezTo>
                    <a:pt x="4321" y="2871"/>
                    <a:pt x="1966" y="4953"/>
                    <a:pt x="64" y="7398"/>
                  </a:cubicBezTo>
                  <a:cubicBezTo>
                    <a:pt x="0" y="7462"/>
                    <a:pt x="27" y="7526"/>
                    <a:pt x="80" y="7526"/>
                  </a:cubicBezTo>
                  <a:cubicBezTo>
                    <a:pt x="102" y="7526"/>
                    <a:pt x="129" y="7515"/>
                    <a:pt x="155" y="7489"/>
                  </a:cubicBezTo>
                  <a:cubicBezTo>
                    <a:pt x="2510" y="5406"/>
                    <a:pt x="4411" y="2961"/>
                    <a:pt x="5860" y="154"/>
                  </a:cubicBezTo>
                  <a:cubicBezTo>
                    <a:pt x="5996" y="154"/>
                    <a:pt x="5826" y="1"/>
                    <a:pt x="5733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7338125" y="3418680"/>
              <a:ext cx="136494" cy="175428"/>
            </a:xfrm>
            <a:custGeom>
              <a:avLst/>
              <a:gdLst/>
              <a:ahLst/>
              <a:cxnLst/>
              <a:rect l="l" t="t" r="r" b="b"/>
              <a:pathLst>
                <a:path w="7583" h="9746" extrusionOk="0">
                  <a:moveTo>
                    <a:pt x="7479" y="0"/>
                  </a:moveTo>
                  <a:cubicBezTo>
                    <a:pt x="7455" y="0"/>
                    <a:pt x="7428" y="11"/>
                    <a:pt x="7402" y="38"/>
                  </a:cubicBezTo>
                  <a:cubicBezTo>
                    <a:pt x="6586" y="1849"/>
                    <a:pt x="5500" y="3479"/>
                    <a:pt x="4232" y="5018"/>
                  </a:cubicBezTo>
                  <a:cubicBezTo>
                    <a:pt x="3055" y="6648"/>
                    <a:pt x="1696" y="8097"/>
                    <a:pt x="157" y="9365"/>
                  </a:cubicBezTo>
                  <a:cubicBezTo>
                    <a:pt x="1" y="9521"/>
                    <a:pt x="114" y="9745"/>
                    <a:pt x="265" y="9745"/>
                  </a:cubicBezTo>
                  <a:cubicBezTo>
                    <a:pt x="289" y="9745"/>
                    <a:pt x="313" y="9740"/>
                    <a:pt x="338" y="9727"/>
                  </a:cubicBezTo>
                  <a:cubicBezTo>
                    <a:pt x="2059" y="8459"/>
                    <a:pt x="3417" y="7010"/>
                    <a:pt x="4594" y="5290"/>
                  </a:cubicBezTo>
                  <a:cubicBezTo>
                    <a:pt x="5862" y="3750"/>
                    <a:pt x="6858" y="2030"/>
                    <a:pt x="7583" y="128"/>
                  </a:cubicBezTo>
                  <a:cubicBezTo>
                    <a:pt x="7583" y="64"/>
                    <a:pt x="7537" y="0"/>
                    <a:pt x="7479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7401737" y="3515934"/>
              <a:ext cx="64728" cy="105282"/>
            </a:xfrm>
            <a:custGeom>
              <a:avLst/>
              <a:gdLst/>
              <a:ahLst/>
              <a:cxnLst/>
              <a:rect l="l" t="t" r="r" b="b"/>
              <a:pathLst>
                <a:path w="3596" h="5849" extrusionOk="0">
                  <a:moveTo>
                    <a:pt x="3551" y="0"/>
                  </a:moveTo>
                  <a:cubicBezTo>
                    <a:pt x="3528" y="0"/>
                    <a:pt x="3505" y="23"/>
                    <a:pt x="3505" y="68"/>
                  </a:cubicBezTo>
                  <a:cubicBezTo>
                    <a:pt x="2419" y="1970"/>
                    <a:pt x="1332" y="3781"/>
                    <a:pt x="64" y="5592"/>
                  </a:cubicBezTo>
                  <a:cubicBezTo>
                    <a:pt x="0" y="5720"/>
                    <a:pt x="117" y="5848"/>
                    <a:pt x="223" y="5848"/>
                  </a:cubicBezTo>
                  <a:cubicBezTo>
                    <a:pt x="267" y="5848"/>
                    <a:pt x="309" y="5826"/>
                    <a:pt x="336" y="5773"/>
                  </a:cubicBezTo>
                  <a:cubicBezTo>
                    <a:pt x="1604" y="4053"/>
                    <a:pt x="2781" y="2151"/>
                    <a:pt x="3596" y="68"/>
                  </a:cubicBezTo>
                  <a:cubicBezTo>
                    <a:pt x="3596" y="23"/>
                    <a:pt x="3573" y="0"/>
                    <a:pt x="3551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7447331" y="3582912"/>
              <a:ext cx="50112" cy="84852"/>
            </a:xfrm>
            <a:custGeom>
              <a:avLst/>
              <a:gdLst/>
              <a:ahLst/>
              <a:cxnLst/>
              <a:rect l="l" t="t" r="r" b="b"/>
              <a:pathLst>
                <a:path w="2784" h="4714" extrusionOk="0">
                  <a:moveTo>
                    <a:pt x="2708" y="0"/>
                  </a:moveTo>
                  <a:cubicBezTo>
                    <a:pt x="2677" y="0"/>
                    <a:pt x="2640" y="22"/>
                    <a:pt x="2602" y="60"/>
                  </a:cubicBezTo>
                  <a:cubicBezTo>
                    <a:pt x="2150" y="1690"/>
                    <a:pt x="972" y="3048"/>
                    <a:pt x="67" y="4497"/>
                  </a:cubicBezTo>
                  <a:cubicBezTo>
                    <a:pt x="0" y="4630"/>
                    <a:pt x="128" y="4714"/>
                    <a:pt x="237" y="4714"/>
                  </a:cubicBezTo>
                  <a:cubicBezTo>
                    <a:pt x="277" y="4714"/>
                    <a:pt x="314" y="4703"/>
                    <a:pt x="338" y="4678"/>
                  </a:cubicBezTo>
                  <a:cubicBezTo>
                    <a:pt x="1425" y="3320"/>
                    <a:pt x="2331" y="1780"/>
                    <a:pt x="2783" y="150"/>
                  </a:cubicBezTo>
                  <a:cubicBezTo>
                    <a:pt x="2783" y="44"/>
                    <a:pt x="2752" y="0"/>
                    <a:pt x="2708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7471829" y="3664254"/>
              <a:ext cx="19098" cy="44298"/>
            </a:xfrm>
            <a:custGeom>
              <a:avLst/>
              <a:gdLst/>
              <a:ahLst/>
              <a:cxnLst/>
              <a:rect l="l" t="t" r="r" b="b"/>
              <a:pathLst>
                <a:path w="1061" h="2461" extrusionOk="0">
                  <a:moveTo>
                    <a:pt x="1015" y="1"/>
                  </a:moveTo>
                  <a:cubicBezTo>
                    <a:pt x="992" y="1"/>
                    <a:pt x="970" y="23"/>
                    <a:pt x="970" y="69"/>
                  </a:cubicBezTo>
                  <a:cubicBezTo>
                    <a:pt x="789" y="884"/>
                    <a:pt x="517" y="1699"/>
                    <a:pt x="64" y="2333"/>
                  </a:cubicBezTo>
                  <a:cubicBezTo>
                    <a:pt x="0" y="2397"/>
                    <a:pt x="72" y="2461"/>
                    <a:pt x="151" y="2461"/>
                  </a:cubicBezTo>
                  <a:cubicBezTo>
                    <a:pt x="184" y="2461"/>
                    <a:pt x="219" y="2450"/>
                    <a:pt x="245" y="2423"/>
                  </a:cubicBezTo>
                  <a:cubicBezTo>
                    <a:pt x="789" y="1789"/>
                    <a:pt x="1060" y="974"/>
                    <a:pt x="1060" y="69"/>
                  </a:cubicBezTo>
                  <a:cubicBezTo>
                    <a:pt x="1060" y="23"/>
                    <a:pt x="1038" y="1"/>
                    <a:pt x="1015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5194505" y="3471060"/>
              <a:ext cx="483462" cy="106200"/>
            </a:xfrm>
            <a:custGeom>
              <a:avLst/>
              <a:gdLst/>
              <a:ahLst/>
              <a:cxnLst/>
              <a:rect l="l" t="t" r="r" b="b"/>
              <a:pathLst>
                <a:path w="26859" h="5900" extrusionOk="0">
                  <a:moveTo>
                    <a:pt x="111" y="0"/>
                  </a:moveTo>
                  <a:cubicBezTo>
                    <a:pt x="44" y="0"/>
                    <a:pt x="1" y="116"/>
                    <a:pt x="73" y="116"/>
                  </a:cubicBezTo>
                  <a:cubicBezTo>
                    <a:pt x="3921" y="4288"/>
                    <a:pt x="9714" y="5899"/>
                    <a:pt x="15531" y="5899"/>
                  </a:cubicBezTo>
                  <a:cubicBezTo>
                    <a:pt x="19436" y="5899"/>
                    <a:pt x="23351" y="5174"/>
                    <a:pt x="26697" y="4010"/>
                  </a:cubicBezTo>
                  <a:cubicBezTo>
                    <a:pt x="26858" y="4010"/>
                    <a:pt x="26805" y="3724"/>
                    <a:pt x="26663" y="3724"/>
                  </a:cubicBezTo>
                  <a:cubicBezTo>
                    <a:pt x="26646" y="3724"/>
                    <a:pt x="26627" y="3728"/>
                    <a:pt x="26607" y="3738"/>
                  </a:cubicBezTo>
                  <a:cubicBezTo>
                    <a:pt x="24343" y="4191"/>
                    <a:pt x="21988" y="4825"/>
                    <a:pt x="19634" y="5097"/>
                  </a:cubicBezTo>
                  <a:cubicBezTo>
                    <a:pt x="18366" y="5278"/>
                    <a:pt x="17076" y="5368"/>
                    <a:pt x="15774" y="5368"/>
                  </a:cubicBezTo>
                  <a:cubicBezTo>
                    <a:pt x="14472" y="5368"/>
                    <a:pt x="13159" y="5278"/>
                    <a:pt x="11846" y="5097"/>
                  </a:cubicBezTo>
                  <a:cubicBezTo>
                    <a:pt x="7499" y="4734"/>
                    <a:pt x="3424" y="2923"/>
                    <a:pt x="164" y="25"/>
                  </a:cubicBezTo>
                  <a:cubicBezTo>
                    <a:pt x="146" y="7"/>
                    <a:pt x="128" y="0"/>
                    <a:pt x="111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5337623" y="3623106"/>
              <a:ext cx="254304" cy="53982"/>
            </a:xfrm>
            <a:custGeom>
              <a:avLst/>
              <a:gdLst/>
              <a:ahLst/>
              <a:cxnLst/>
              <a:rect l="l" t="t" r="r" b="b"/>
              <a:pathLst>
                <a:path w="14128" h="2999" extrusionOk="0">
                  <a:moveTo>
                    <a:pt x="182" y="0"/>
                  </a:moveTo>
                  <a:cubicBezTo>
                    <a:pt x="91" y="0"/>
                    <a:pt x="1" y="91"/>
                    <a:pt x="91" y="91"/>
                  </a:cubicBezTo>
                  <a:cubicBezTo>
                    <a:pt x="3288" y="2246"/>
                    <a:pt x="7461" y="2999"/>
                    <a:pt x="11357" y="2999"/>
                  </a:cubicBezTo>
                  <a:cubicBezTo>
                    <a:pt x="12208" y="2999"/>
                    <a:pt x="13045" y="2963"/>
                    <a:pt x="13856" y="2898"/>
                  </a:cubicBezTo>
                  <a:cubicBezTo>
                    <a:pt x="14128" y="2807"/>
                    <a:pt x="14128" y="2536"/>
                    <a:pt x="13947" y="2445"/>
                  </a:cubicBezTo>
                  <a:cubicBezTo>
                    <a:pt x="9238" y="2264"/>
                    <a:pt x="4438" y="2445"/>
                    <a:pt x="182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5468033" y="3717641"/>
              <a:ext cx="169542" cy="33174"/>
            </a:xfrm>
            <a:custGeom>
              <a:avLst/>
              <a:gdLst/>
              <a:ahLst/>
              <a:cxnLst/>
              <a:rect l="l" t="t" r="r" b="b"/>
              <a:pathLst>
                <a:path w="9419" h="1843" extrusionOk="0">
                  <a:moveTo>
                    <a:pt x="91" y="1"/>
                  </a:moveTo>
                  <a:cubicBezTo>
                    <a:pt x="91" y="1"/>
                    <a:pt x="0" y="91"/>
                    <a:pt x="91" y="182"/>
                  </a:cubicBezTo>
                  <a:cubicBezTo>
                    <a:pt x="2661" y="1226"/>
                    <a:pt x="5373" y="1842"/>
                    <a:pt x="8164" y="1842"/>
                  </a:cubicBezTo>
                  <a:cubicBezTo>
                    <a:pt x="8521" y="1842"/>
                    <a:pt x="8878" y="1832"/>
                    <a:pt x="9237" y="1812"/>
                  </a:cubicBezTo>
                  <a:cubicBezTo>
                    <a:pt x="9328" y="1812"/>
                    <a:pt x="9418" y="1540"/>
                    <a:pt x="9147" y="1449"/>
                  </a:cubicBezTo>
                  <a:cubicBezTo>
                    <a:pt x="6158" y="1359"/>
                    <a:pt x="3079" y="906"/>
                    <a:pt x="91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5580497" y="3782838"/>
              <a:ext cx="221670" cy="36288"/>
            </a:xfrm>
            <a:custGeom>
              <a:avLst/>
              <a:gdLst/>
              <a:ahLst/>
              <a:cxnLst/>
              <a:rect l="l" t="t" r="r" b="b"/>
              <a:pathLst>
                <a:path w="12315" h="2016" extrusionOk="0">
                  <a:moveTo>
                    <a:pt x="182" y="1"/>
                  </a:moveTo>
                  <a:cubicBezTo>
                    <a:pt x="1" y="1"/>
                    <a:pt x="1" y="182"/>
                    <a:pt x="91" y="182"/>
                  </a:cubicBezTo>
                  <a:cubicBezTo>
                    <a:pt x="2876" y="1201"/>
                    <a:pt x="6017" y="2016"/>
                    <a:pt x="9095" y="2016"/>
                  </a:cubicBezTo>
                  <a:cubicBezTo>
                    <a:pt x="10121" y="2016"/>
                    <a:pt x="11139" y="1925"/>
                    <a:pt x="12136" y="1721"/>
                  </a:cubicBezTo>
                  <a:cubicBezTo>
                    <a:pt x="12297" y="1721"/>
                    <a:pt x="12314" y="1435"/>
                    <a:pt x="12189" y="1435"/>
                  </a:cubicBezTo>
                  <a:cubicBezTo>
                    <a:pt x="12174" y="1435"/>
                    <a:pt x="12156" y="1440"/>
                    <a:pt x="12136" y="1450"/>
                  </a:cubicBezTo>
                  <a:cubicBezTo>
                    <a:pt x="11380" y="1500"/>
                    <a:pt x="10625" y="1526"/>
                    <a:pt x="9871" y="1526"/>
                  </a:cubicBezTo>
                  <a:cubicBezTo>
                    <a:pt x="6559" y="1526"/>
                    <a:pt x="3280" y="1034"/>
                    <a:pt x="182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5617991" y="3857826"/>
              <a:ext cx="547722" cy="63594"/>
            </a:xfrm>
            <a:custGeom>
              <a:avLst/>
              <a:gdLst/>
              <a:ahLst/>
              <a:cxnLst/>
              <a:rect l="l" t="t" r="r" b="b"/>
              <a:pathLst>
                <a:path w="30429" h="3533" extrusionOk="0">
                  <a:moveTo>
                    <a:pt x="182" y="0"/>
                  </a:moveTo>
                  <a:cubicBezTo>
                    <a:pt x="91" y="0"/>
                    <a:pt x="1" y="182"/>
                    <a:pt x="91" y="272"/>
                  </a:cubicBezTo>
                  <a:cubicBezTo>
                    <a:pt x="4891" y="1902"/>
                    <a:pt x="9871" y="2898"/>
                    <a:pt x="14943" y="3351"/>
                  </a:cubicBezTo>
                  <a:cubicBezTo>
                    <a:pt x="16633" y="3472"/>
                    <a:pt x="18324" y="3532"/>
                    <a:pt x="20014" y="3532"/>
                  </a:cubicBezTo>
                  <a:cubicBezTo>
                    <a:pt x="23395" y="3532"/>
                    <a:pt x="26776" y="3291"/>
                    <a:pt x="30156" y="2808"/>
                  </a:cubicBezTo>
                  <a:cubicBezTo>
                    <a:pt x="30337" y="2808"/>
                    <a:pt x="30428" y="2446"/>
                    <a:pt x="30247" y="2446"/>
                  </a:cubicBezTo>
                  <a:cubicBezTo>
                    <a:pt x="29737" y="2427"/>
                    <a:pt x="29228" y="2419"/>
                    <a:pt x="28720" y="2419"/>
                  </a:cubicBezTo>
                  <a:cubicBezTo>
                    <a:pt x="25186" y="2419"/>
                    <a:pt x="21688" y="2811"/>
                    <a:pt x="18162" y="2811"/>
                  </a:cubicBezTo>
                  <a:cubicBezTo>
                    <a:pt x="17242" y="2811"/>
                    <a:pt x="16320" y="2784"/>
                    <a:pt x="15395" y="2717"/>
                  </a:cubicBezTo>
                  <a:cubicBezTo>
                    <a:pt x="10324" y="2446"/>
                    <a:pt x="5163" y="1540"/>
                    <a:pt x="182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5834783" y="3945846"/>
              <a:ext cx="136944" cy="19134"/>
            </a:xfrm>
            <a:custGeom>
              <a:avLst/>
              <a:gdLst/>
              <a:ahLst/>
              <a:cxnLst/>
              <a:rect l="l" t="t" r="r" b="b"/>
              <a:pathLst>
                <a:path w="7608" h="1063" extrusionOk="0">
                  <a:moveTo>
                    <a:pt x="182" y="1"/>
                  </a:moveTo>
                  <a:cubicBezTo>
                    <a:pt x="1" y="1"/>
                    <a:pt x="1" y="272"/>
                    <a:pt x="91" y="272"/>
                  </a:cubicBezTo>
                  <a:cubicBezTo>
                    <a:pt x="1890" y="826"/>
                    <a:pt x="3794" y="1062"/>
                    <a:pt x="5683" y="1062"/>
                  </a:cubicBezTo>
                  <a:cubicBezTo>
                    <a:pt x="6267" y="1062"/>
                    <a:pt x="6849" y="1039"/>
                    <a:pt x="7427" y="997"/>
                  </a:cubicBezTo>
                  <a:cubicBezTo>
                    <a:pt x="7517" y="906"/>
                    <a:pt x="7608" y="635"/>
                    <a:pt x="7427" y="635"/>
                  </a:cubicBezTo>
                  <a:cubicBezTo>
                    <a:pt x="7030" y="649"/>
                    <a:pt x="6633" y="657"/>
                    <a:pt x="6237" y="657"/>
                  </a:cubicBezTo>
                  <a:cubicBezTo>
                    <a:pt x="4190" y="657"/>
                    <a:pt x="2154" y="456"/>
                    <a:pt x="182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927699" y="4004526"/>
              <a:ext cx="321138" cy="30006"/>
            </a:xfrm>
            <a:custGeom>
              <a:avLst/>
              <a:gdLst/>
              <a:ahLst/>
              <a:cxnLst/>
              <a:rect l="l" t="t" r="r" b="b"/>
              <a:pathLst>
                <a:path w="17841" h="1667" extrusionOk="0">
                  <a:moveTo>
                    <a:pt x="182" y="1"/>
                  </a:moveTo>
                  <a:cubicBezTo>
                    <a:pt x="91" y="1"/>
                    <a:pt x="1" y="272"/>
                    <a:pt x="182" y="272"/>
                  </a:cubicBezTo>
                  <a:cubicBezTo>
                    <a:pt x="3261" y="635"/>
                    <a:pt x="6159" y="1268"/>
                    <a:pt x="9237" y="1540"/>
                  </a:cubicBezTo>
                  <a:cubicBezTo>
                    <a:pt x="10499" y="1622"/>
                    <a:pt x="11761" y="1666"/>
                    <a:pt x="13023" y="1666"/>
                  </a:cubicBezTo>
                  <a:cubicBezTo>
                    <a:pt x="14568" y="1666"/>
                    <a:pt x="16114" y="1599"/>
                    <a:pt x="17659" y="1450"/>
                  </a:cubicBezTo>
                  <a:cubicBezTo>
                    <a:pt x="17750" y="1450"/>
                    <a:pt x="17840" y="1087"/>
                    <a:pt x="17569" y="1087"/>
                  </a:cubicBezTo>
                  <a:cubicBezTo>
                    <a:pt x="16818" y="1037"/>
                    <a:pt x="16060" y="1022"/>
                    <a:pt x="15297" y="1022"/>
                  </a:cubicBezTo>
                  <a:cubicBezTo>
                    <a:pt x="14063" y="1022"/>
                    <a:pt x="12816" y="1062"/>
                    <a:pt x="11563" y="1062"/>
                  </a:cubicBezTo>
                  <a:cubicBezTo>
                    <a:pt x="10789" y="1062"/>
                    <a:pt x="10013" y="1047"/>
                    <a:pt x="9237" y="997"/>
                  </a:cubicBezTo>
                  <a:cubicBezTo>
                    <a:pt x="6249" y="816"/>
                    <a:pt x="3261" y="272"/>
                    <a:pt x="182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6022235" y="4068102"/>
              <a:ext cx="211860" cy="13050"/>
            </a:xfrm>
            <a:custGeom>
              <a:avLst/>
              <a:gdLst/>
              <a:ahLst/>
              <a:cxnLst/>
              <a:rect l="l" t="t" r="r" b="b"/>
              <a:pathLst>
                <a:path w="11770" h="725" extrusionOk="0">
                  <a:moveTo>
                    <a:pt x="182" y="0"/>
                  </a:moveTo>
                  <a:cubicBezTo>
                    <a:pt x="92" y="0"/>
                    <a:pt x="1" y="182"/>
                    <a:pt x="182" y="182"/>
                  </a:cubicBezTo>
                  <a:cubicBezTo>
                    <a:pt x="2084" y="544"/>
                    <a:pt x="4008" y="725"/>
                    <a:pt x="5921" y="725"/>
                  </a:cubicBezTo>
                  <a:cubicBezTo>
                    <a:pt x="7834" y="725"/>
                    <a:pt x="9736" y="544"/>
                    <a:pt x="11592" y="182"/>
                  </a:cubicBezTo>
                  <a:cubicBezTo>
                    <a:pt x="11618" y="194"/>
                    <a:pt x="11640" y="200"/>
                    <a:pt x="11659" y="200"/>
                  </a:cubicBezTo>
                  <a:cubicBezTo>
                    <a:pt x="11770" y="200"/>
                    <a:pt x="11748" y="0"/>
                    <a:pt x="11592" y="0"/>
                  </a:cubicBezTo>
                  <a:cubicBezTo>
                    <a:pt x="9691" y="227"/>
                    <a:pt x="7789" y="340"/>
                    <a:pt x="5887" y="340"/>
                  </a:cubicBezTo>
                  <a:cubicBezTo>
                    <a:pt x="3985" y="340"/>
                    <a:pt x="2084" y="227"/>
                    <a:pt x="182" y="0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6168953" y="4101996"/>
              <a:ext cx="102024" cy="20142"/>
            </a:xfrm>
            <a:custGeom>
              <a:avLst/>
              <a:gdLst/>
              <a:ahLst/>
              <a:cxnLst/>
              <a:rect l="l" t="t" r="r" b="b"/>
              <a:pathLst>
                <a:path w="5668" h="1119" extrusionOk="0">
                  <a:moveTo>
                    <a:pt x="5418" y="1"/>
                  </a:moveTo>
                  <a:cubicBezTo>
                    <a:pt x="5394" y="1"/>
                    <a:pt x="5368" y="6"/>
                    <a:pt x="5343" y="19"/>
                  </a:cubicBezTo>
                  <a:cubicBezTo>
                    <a:pt x="3917" y="574"/>
                    <a:pt x="2421" y="851"/>
                    <a:pt x="917" y="851"/>
                  </a:cubicBezTo>
                  <a:cubicBezTo>
                    <a:pt x="702" y="851"/>
                    <a:pt x="487" y="845"/>
                    <a:pt x="272" y="834"/>
                  </a:cubicBezTo>
                  <a:cubicBezTo>
                    <a:pt x="91" y="834"/>
                    <a:pt x="0" y="1015"/>
                    <a:pt x="272" y="1015"/>
                  </a:cubicBezTo>
                  <a:cubicBezTo>
                    <a:pt x="711" y="1085"/>
                    <a:pt x="1157" y="1119"/>
                    <a:pt x="1604" y="1119"/>
                  </a:cubicBezTo>
                  <a:cubicBezTo>
                    <a:pt x="2906" y="1119"/>
                    <a:pt x="4220" y="830"/>
                    <a:pt x="5434" y="291"/>
                  </a:cubicBezTo>
                  <a:cubicBezTo>
                    <a:pt x="5667" y="213"/>
                    <a:pt x="5566" y="1"/>
                    <a:pt x="5418" y="1"/>
                  </a:cubicBezTo>
                  <a:close/>
                </a:path>
              </a:pathLst>
            </a:custGeom>
            <a:solidFill>
              <a:srgbClr val="D0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5032811" y="1661015"/>
              <a:ext cx="2666754" cy="2730276"/>
            </a:xfrm>
            <a:custGeom>
              <a:avLst/>
              <a:gdLst/>
              <a:ahLst/>
              <a:cxnLst/>
              <a:rect l="l" t="t" r="r" b="b"/>
              <a:pathLst>
                <a:path w="148153" h="151682" extrusionOk="0">
                  <a:moveTo>
                    <a:pt x="64637" y="28748"/>
                  </a:moveTo>
                  <a:cubicBezTo>
                    <a:pt x="65963" y="28748"/>
                    <a:pt x="66991" y="30705"/>
                    <a:pt x="68100" y="31216"/>
                  </a:cubicBezTo>
                  <a:cubicBezTo>
                    <a:pt x="69005" y="31669"/>
                    <a:pt x="70907" y="31941"/>
                    <a:pt x="70817" y="33299"/>
                  </a:cubicBezTo>
                  <a:lnTo>
                    <a:pt x="70817" y="33390"/>
                  </a:lnTo>
                  <a:cubicBezTo>
                    <a:pt x="70907" y="33390"/>
                    <a:pt x="70907" y="33480"/>
                    <a:pt x="70817" y="33571"/>
                  </a:cubicBezTo>
                  <a:lnTo>
                    <a:pt x="70817" y="33752"/>
                  </a:lnTo>
                  <a:cubicBezTo>
                    <a:pt x="70635" y="35020"/>
                    <a:pt x="70454" y="36197"/>
                    <a:pt x="70092" y="37465"/>
                  </a:cubicBezTo>
                  <a:cubicBezTo>
                    <a:pt x="70092" y="39004"/>
                    <a:pt x="70545" y="40544"/>
                    <a:pt x="71360" y="41812"/>
                  </a:cubicBezTo>
                  <a:cubicBezTo>
                    <a:pt x="72718" y="43985"/>
                    <a:pt x="75163" y="43894"/>
                    <a:pt x="77156" y="44981"/>
                  </a:cubicBezTo>
                  <a:cubicBezTo>
                    <a:pt x="80868" y="46973"/>
                    <a:pt x="80506" y="51411"/>
                    <a:pt x="83042" y="54218"/>
                  </a:cubicBezTo>
                  <a:cubicBezTo>
                    <a:pt x="84128" y="55395"/>
                    <a:pt x="85306" y="55576"/>
                    <a:pt x="86845" y="55939"/>
                  </a:cubicBezTo>
                  <a:cubicBezTo>
                    <a:pt x="87841" y="56120"/>
                    <a:pt x="88747" y="56663"/>
                    <a:pt x="89381" y="57478"/>
                  </a:cubicBezTo>
                  <a:cubicBezTo>
                    <a:pt x="91011" y="59561"/>
                    <a:pt x="92007" y="62459"/>
                    <a:pt x="94995" y="62821"/>
                  </a:cubicBezTo>
                  <a:cubicBezTo>
                    <a:pt x="95303" y="62868"/>
                    <a:pt x="95610" y="62888"/>
                    <a:pt x="95917" y="62888"/>
                  </a:cubicBezTo>
                  <a:cubicBezTo>
                    <a:pt x="97369" y="62888"/>
                    <a:pt x="98816" y="62452"/>
                    <a:pt x="100238" y="62452"/>
                  </a:cubicBezTo>
                  <a:cubicBezTo>
                    <a:pt x="100819" y="62452"/>
                    <a:pt x="101397" y="62525"/>
                    <a:pt x="101968" y="62730"/>
                  </a:cubicBezTo>
                  <a:cubicBezTo>
                    <a:pt x="103598" y="63364"/>
                    <a:pt x="104504" y="64994"/>
                    <a:pt x="105772" y="66081"/>
                  </a:cubicBezTo>
                  <a:cubicBezTo>
                    <a:pt x="106677" y="66896"/>
                    <a:pt x="107854" y="67439"/>
                    <a:pt x="109032" y="67530"/>
                  </a:cubicBezTo>
                  <a:cubicBezTo>
                    <a:pt x="110118" y="67439"/>
                    <a:pt x="111205" y="67258"/>
                    <a:pt x="112292" y="67077"/>
                  </a:cubicBezTo>
                  <a:cubicBezTo>
                    <a:pt x="113020" y="66909"/>
                    <a:pt x="114199" y="66568"/>
                    <a:pt x="115228" y="66568"/>
                  </a:cubicBezTo>
                  <a:cubicBezTo>
                    <a:pt x="115863" y="66568"/>
                    <a:pt x="116440" y="66697"/>
                    <a:pt x="116820" y="67077"/>
                  </a:cubicBezTo>
                  <a:cubicBezTo>
                    <a:pt x="117182" y="67439"/>
                    <a:pt x="117363" y="67892"/>
                    <a:pt x="117363" y="68435"/>
                  </a:cubicBezTo>
                  <a:cubicBezTo>
                    <a:pt x="118269" y="67892"/>
                    <a:pt x="119174" y="67530"/>
                    <a:pt x="120170" y="67258"/>
                  </a:cubicBezTo>
                  <a:cubicBezTo>
                    <a:pt x="120860" y="67017"/>
                    <a:pt x="121576" y="66894"/>
                    <a:pt x="122283" y="66894"/>
                  </a:cubicBezTo>
                  <a:cubicBezTo>
                    <a:pt x="123433" y="66894"/>
                    <a:pt x="124560" y="67219"/>
                    <a:pt x="125513" y="67892"/>
                  </a:cubicBezTo>
                  <a:cubicBezTo>
                    <a:pt x="126781" y="69069"/>
                    <a:pt x="127505" y="70699"/>
                    <a:pt x="127687" y="72420"/>
                  </a:cubicBezTo>
                  <a:cubicBezTo>
                    <a:pt x="128049" y="74231"/>
                    <a:pt x="127868" y="76133"/>
                    <a:pt x="127324" y="77944"/>
                  </a:cubicBezTo>
                  <a:cubicBezTo>
                    <a:pt x="127777" y="77763"/>
                    <a:pt x="128320" y="77582"/>
                    <a:pt x="128864" y="77491"/>
                  </a:cubicBezTo>
                  <a:cubicBezTo>
                    <a:pt x="129175" y="77429"/>
                    <a:pt x="129467" y="77399"/>
                    <a:pt x="129739" y="77399"/>
                  </a:cubicBezTo>
                  <a:cubicBezTo>
                    <a:pt x="132636" y="77399"/>
                    <a:pt x="133399" y="80729"/>
                    <a:pt x="133482" y="83377"/>
                  </a:cubicBezTo>
                  <a:cubicBezTo>
                    <a:pt x="133573" y="87181"/>
                    <a:pt x="132486" y="90894"/>
                    <a:pt x="130584" y="94154"/>
                  </a:cubicBezTo>
                  <a:cubicBezTo>
                    <a:pt x="131671" y="94154"/>
                    <a:pt x="132758" y="94788"/>
                    <a:pt x="132577" y="96055"/>
                  </a:cubicBezTo>
                  <a:cubicBezTo>
                    <a:pt x="132396" y="96871"/>
                    <a:pt x="132124" y="97504"/>
                    <a:pt x="131581" y="98138"/>
                  </a:cubicBezTo>
                  <a:cubicBezTo>
                    <a:pt x="131716" y="98093"/>
                    <a:pt x="131852" y="98070"/>
                    <a:pt x="131977" y="98070"/>
                  </a:cubicBezTo>
                  <a:cubicBezTo>
                    <a:pt x="132101" y="98070"/>
                    <a:pt x="132214" y="98093"/>
                    <a:pt x="132305" y="98138"/>
                  </a:cubicBezTo>
                  <a:cubicBezTo>
                    <a:pt x="133573" y="98319"/>
                    <a:pt x="133573" y="100221"/>
                    <a:pt x="133482" y="101036"/>
                  </a:cubicBezTo>
                  <a:cubicBezTo>
                    <a:pt x="133301" y="102032"/>
                    <a:pt x="133029" y="102938"/>
                    <a:pt x="132486" y="103753"/>
                  </a:cubicBezTo>
                  <a:cubicBezTo>
                    <a:pt x="132758" y="103662"/>
                    <a:pt x="133029" y="103662"/>
                    <a:pt x="133301" y="103662"/>
                  </a:cubicBezTo>
                  <a:cubicBezTo>
                    <a:pt x="134116" y="103843"/>
                    <a:pt x="134750" y="104568"/>
                    <a:pt x="134750" y="105383"/>
                  </a:cubicBezTo>
                  <a:cubicBezTo>
                    <a:pt x="134750" y="105745"/>
                    <a:pt x="134659" y="106107"/>
                    <a:pt x="134569" y="106470"/>
                  </a:cubicBezTo>
                  <a:cubicBezTo>
                    <a:pt x="134772" y="106388"/>
                    <a:pt x="135013" y="106343"/>
                    <a:pt x="135256" y="106343"/>
                  </a:cubicBezTo>
                  <a:cubicBezTo>
                    <a:pt x="135555" y="106343"/>
                    <a:pt x="135859" y="106411"/>
                    <a:pt x="136108" y="106560"/>
                  </a:cubicBezTo>
                  <a:cubicBezTo>
                    <a:pt x="136742" y="107194"/>
                    <a:pt x="137014" y="108100"/>
                    <a:pt x="136833" y="108915"/>
                  </a:cubicBezTo>
                  <a:cubicBezTo>
                    <a:pt x="136652" y="109730"/>
                    <a:pt x="136380" y="110545"/>
                    <a:pt x="136018" y="111269"/>
                  </a:cubicBezTo>
                  <a:cubicBezTo>
                    <a:pt x="136108" y="111179"/>
                    <a:pt x="136244" y="111133"/>
                    <a:pt x="136380" y="111133"/>
                  </a:cubicBezTo>
                  <a:cubicBezTo>
                    <a:pt x="136516" y="111133"/>
                    <a:pt x="136652" y="111179"/>
                    <a:pt x="136742" y="111269"/>
                  </a:cubicBezTo>
                  <a:cubicBezTo>
                    <a:pt x="137195" y="111631"/>
                    <a:pt x="137105" y="112537"/>
                    <a:pt x="137014" y="112990"/>
                  </a:cubicBezTo>
                  <a:cubicBezTo>
                    <a:pt x="136923" y="113805"/>
                    <a:pt x="136742" y="114620"/>
                    <a:pt x="136561" y="115435"/>
                  </a:cubicBezTo>
                  <a:cubicBezTo>
                    <a:pt x="137123" y="114472"/>
                    <a:pt x="138111" y="113865"/>
                    <a:pt x="139211" y="113865"/>
                  </a:cubicBezTo>
                  <a:cubicBezTo>
                    <a:pt x="139352" y="113865"/>
                    <a:pt x="139496" y="113875"/>
                    <a:pt x="139640" y="113895"/>
                  </a:cubicBezTo>
                  <a:cubicBezTo>
                    <a:pt x="140908" y="114258"/>
                    <a:pt x="141995" y="115163"/>
                    <a:pt x="142538" y="116431"/>
                  </a:cubicBezTo>
                  <a:cubicBezTo>
                    <a:pt x="143262" y="117699"/>
                    <a:pt x="143444" y="119148"/>
                    <a:pt x="143172" y="120506"/>
                  </a:cubicBezTo>
                  <a:cubicBezTo>
                    <a:pt x="142841" y="121832"/>
                    <a:pt x="141675" y="122702"/>
                    <a:pt x="140370" y="122702"/>
                  </a:cubicBezTo>
                  <a:cubicBezTo>
                    <a:pt x="140248" y="122702"/>
                    <a:pt x="140126" y="122695"/>
                    <a:pt x="140002" y="122679"/>
                  </a:cubicBezTo>
                  <a:cubicBezTo>
                    <a:pt x="139006" y="122408"/>
                    <a:pt x="138282" y="121593"/>
                    <a:pt x="137376" y="121230"/>
                  </a:cubicBezTo>
                  <a:cubicBezTo>
                    <a:pt x="137085" y="121095"/>
                    <a:pt x="136810" y="121038"/>
                    <a:pt x="136547" y="121038"/>
                  </a:cubicBezTo>
                  <a:cubicBezTo>
                    <a:pt x="135582" y="121038"/>
                    <a:pt x="134769" y="121800"/>
                    <a:pt x="133844" y="122227"/>
                  </a:cubicBezTo>
                  <a:cubicBezTo>
                    <a:pt x="133452" y="122392"/>
                    <a:pt x="133092" y="122468"/>
                    <a:pt x="132762" y="122468"/>
                  </a:cubicBezTo>
                  <a:cubicBezTo>
                    <a:pt x="131646" y="122468"/>
                    <a:pt x="130872" y="121603"/>
                    <a:pt x="130313" y="120415"/>
                  </a:cubicBezTo>
                  <a:cubicBezTo>
                    <a:pt x="129498" y="118604"/>
                    <a:pt x="129226" y="116340"/>
                    <a:pt x="127958" y="114710"/>
                  </a:cubicBezTo>
                  <a:cubicBezTo>
                    <a:pt x="127234" y="113533"/>
                    <a:pt x="126057" y="112628"/>
                    <a:pt x="124698" y="112265"/>
                  </a:cubicBezTo>
                  <a:cubicBezTo>
                    <a:pt x="123249" y="112356"/>
                    <a:pt x="121981" y="112718"/>
                    <a:pt x="120533" y="112899"/>
                  </a:cubicBezTo>
                  <a:cubicBezTo>
                    <a:pt x="120084" y="112983"/>
                    <a:pt x="119618" y="113024"/>
                    <a:pt x="119146" y="113024"/>
                  </a:cubicBezTo>
                  <a:cubicBezTo>
                    <a:pt x="118092" y="113024"/>
                    <a:pt x="117005" y="112822"/>
                    <a:pt x="116005" y="112446"/>
                  </a:cubicBezTo>
                  <a:cubicBezTo>
                    <a:pt x="115552" y="112175"/>
                    <a:pt x="115009" y="111903"/>
                    <a:pt x="114465" y="111722"/>
                  </a:cubicBezTo>
                  <a:cubicBezTo>
                    <a:pt x="112473" y="110907"/>
                    <a:pt x="110300" y="110454"/>
                    <a:pt x="108126" y="110364"/>
                  </a:cubicBezTo>
                  <a:cubicBezTo>
                    <a:pt x="105862" y="110454"/>
                    <a:pt x="103598" y="111088"/>
                    <a:pt x="101606" y="112265"/>
                  </a:cubicBezTo>
                  <a:cubicBezTo>
                    <a:pt x="99252" y="113714"/>
                    <a:pt x="97531" y="115978"/>
                    <a:pt x="95539" y="117789"/>
                  </a:cubicBezTo>
                  <a:cubicBezTo>
                    <a:pt x="93275" y="120053"/>
                    <a:pt x="87298" y="119600"/>
                    <a:pt x="84853" y="121683"/>
                  </a:cubicBezTo>
                  <a:cubicBezTo>
                    <a:pt x="80597" y="125306"/>
                    <a:pt x="79601" y="131826"/>
                    <a:pt x="74077" y="133365"/>
                  </a:cubicBezTo>
                  <a:cubicBezTo>
                    <a:pt x="72332" y="133864"/>
                    <a:pt x="70545" y="134110"/>
                    <a:pt x="68766" y="134110"/>
                  </a:cubicBezTo>
                  <a:cubicBezTo>
                    <a:pt x="66020" y="134110"/>
                    <a:pt x="63292" y="133523"/>
                    <a:pt x="60765" y="132369"/>
                  </a:cubicBezTo>
                  <a:cubicBezTo>
                    <a:pt x="47543" y="126392"/>
                    <a:pt x="37944" y="112175"/>
                    <a:pt x="32692" y="99044"/>
                  </a:cubicBezTo>
                  <a:cubicBezTo>
                    <a:pt x="31786" y="97142"/>
                    <a:pt x="31515" y="94969"/>
                    <a:pt x="31967" y="92886"/>
                  </a:cubicBezTo>
                  <a:cubicBezTo>
                    <a:pt x="32511" y="90894"/>
                    <a:pt x="34412" y="90350"/>
                    <a:pt x="36133" y="89716"/>
                  </a:cubicBezTo>
                  <a:cubicBezTo>
                    <a:pt x="39031" y="88720"/>
                    <a:pt x="40570" y="85732"/>
                    <a:pt x="42019" y="83106"/>
                  </a:cubicBezTo>
                  <a:cubicBezTo>
                    <a:pt x="43106" y="81023"/>
                    <a:pt x="44283" y="78668"/>
                    <a:pt x="46457" y="77491"/>
                  </a:cubicBezTo>
                  <a:cubicBezTo>
                    <a:pt x="47181" y="77129"/>
                    <a:pt x="47905" y="76767"/>
                    <a:pt x="48721" y="76586"/>
                  </a:cubicBezTo>
                  <a:cubicBezTo>
                    <a:pt x="49536" y="75680"/>
                    <a:pt x="50169" y="74684"/>
                    <a:pt x="50622" y="73507"/>
                  </a:cubicBezTo>
                  <a:cubicBezTo>
                    <a:pt x="50984" y="72329"/>
                    <a:pt x="51347" y="71062"/>
                    <a:pt x="51799" y="69884"/>
                  </a:cubicBezTo>
                  <a:cubicBezTo>
                    <a:pt x="52343" y="68707"/>
                    <a:pt x="53158" y="67620"/>
                    <a:pt x="54154" y="66805"/>
                  </a:cubicBezTo>
                  <a:cubicBezTo>
                    <a:pt x="55422" y="65900"/>
                    <a:pt x="56418" y="64723"/>
                    <a:pt x="56961" y="63274"/>
                  </a:cubicBezTo>
                  <a:cubicBezTo>
                    <a:pt x="57505" y="61734"/>
                    <a:pt x="57776" y="60195"/>
                    <a:pt x="57867" y="58565"/>
                  </a:cubicBezTo>
                  <a:cubicBezTo>
                    <a:pt x="57867" y="57297"/>
                    <a:pt x="57957" y="56029"/>
                    <a:pt x="58320" y="54761"/>
                  </a:cubicBezTo>
                  <a:cubicBezTo>
                    <a:pt x="59044" y="52497"/>
                    <a:pt x="60946" y="51139"/>
                    <a:pt x="62214" y="49237"/>
                  </a:cubicBezTo>
                  <a:cubicBezTo>
                    <a:pt x="63210" y="47969"/>
                    <a:pt x="63662" y="46430"/>
                    <a:pt x="63662" y="44800"/>
                  </a:cubicBezTo>
                  <a:cubicBezTo>
                    <a:pt x="63572" y="43532"/>
                    <a:pt x="63662" y="42264"/>
                    <a:pt x="63844" y="40997"/>
                  </a:cubicBezTo>
                  <a:cubicBezTo>
                    <a:pt x="64206" y="39457"/>
                    <a:pt x="65021" y="38008"/>
                    <a:pt x="64930" y="36469"/>
                  </a:cubicBezTo>
                  <a:cubicBezTo>
                    <a:pt x="64930" y="35201"/>
                    <a:pt x="64115" y="34386"/>
                    <a:pt x="63572" y="33299"/>
                  </a:cubicBezTo>
                  <a:cubicBezTo>
                    <a:pt x="63119" y="32394"/>
                    <a:pt x="63029" y="31307"/>
                    <a:pt x="63300" y="30401"/>
                  </a:cubicBezTo>
                  <a:cubicBezTo>
                    <a:pt x="63391" y="29858"/>
                    <a:pt x="63662" y="28862"/>
                    <a:pt x="64387" y="28771"/>
                  </a:cubicBezTo>
                  <a:cubicBezTo>
                    <a:pt x="64472" y="28755"/>
                    <a:pt x="64555" y="28748"/>
                    <a:pt x="64637" y="28748"/>
                  </a:cubicBezTo>
                  <a:close/>
                  <a:moveTo>
                    <a:pt x="95420" y="0"/>
                  </a:moveTo>
                  <a:cubicBezTo>
                    <a:pt x="91597" y="0"/>
                    <a:pt x="87817" y="845"/>
                    <a:pt x="84310" y="2510"/>
                  </a:cubicBezTo>
                  <a:cubicBezTo>
                    <a:pt x="78786" y="5226"/>
                    <a:pt x="75888" y="11022"/>
                    <a:pt x="74710" y="17180"/>
                  </a:cubicBezTo>
                  <a:cubicBezTo>
                    <a:pt x="74258" y="18176"/>
                    <a:pt x="73805" y="19082"/>
                    <a:pt x="73352" y="20078"/>
                  </a:cubicBezTo>
                  <a:cubicBezTo>
                    <a:pt x="72899" y="21074"/>
                    <a:pt x="71903" y="21798"/>
                    <a:pt x="70817" y="21798"/>
                  </a:cubicBezTo>
                  <a:cubicBezTo>
                    <a:pt x="70002" y="21436"/>
                    <a:pt x="69277" y="20802"/>
                    <a:pt x="68553" y="20168"/>
                  </a:cubicBezTo>
                  <a:cubicBezTo>
                    <a:pt x="68038" y="19860"/>
                    <a:pt x="67408" y="19697"/>
                    <a:pt x="66776" y="19697"/>
                  </a:cubicBezTo>
                  <a:cubicBezTo>
                    <a:pt x="66295" y="19697"/>
                    <a:pt x="65814" y="19792"/>
                    <a:pt x="65383" y="19987"/>
                  </a:cubicBezTo>
                  <a:cubicBezTo>
                    <a:pt x="64827" y="20265"/>
                    <a:pt x="64218" y="20397"/>
                    <a:pt x="63606" y="20397"/>
                  </a:cubicBezTo>
                  <a:cubicBezTo>
                    <a:pt x="62624" y="20397"/>
                    <a:pt x="61637" y="20058"/>
                    <a:pt x="60855" y="19444"/>
                  </a:cubicBezTo>
                  <a:cubicBezTo>
                    <a:pt x="60040" y="18901"/>
                    <a:pt x="59225" y="18357"/>
                    <a:pt x="58410" y="17904"/>
                  </a:cubicBezTo>
                  <a:cubicBezTo>
                    <a:pt x="56733" y="16926"/>
                    <a:pt x="54084" y="15354"/>
                    <a:pt x="51755" y="15354"/>
                  </a:cubicBezTo>
                  <a:cubicBezTo>
                    <a:pt x="51067" y="15354"/>
                    <a:pt x="50406" y="15491"/>
                    <a:pt x="49807" y="15822"/>
                  </a:cubicBezTo>
                  <a:cubicBezTo>
                    <a:pt x="46270" y="13770"/>
                    <a:pt x="42291" y="12658"/>
                    <a:pt x="38259" y="12658"/>
                  </a:cubicBezTo>
                  <a:cubicBezTo>
                    <a:pt x="37129" y="12658"/>
                    <a:pt x="35995" y="12745"/>
                    <a:pt x="34865" y="12924"/>
                  </a:cubicBezTo>
                  <a:cubicBezTo>
                    <a:pt x="29070" y="13829"/>
                    <a:pt x="23546" y="17180"/>
                    <a:pt x="19018" y="20802"/>
                  </a:cubicBezTo>
                  <a:cubicBezTo>
                    <a:pt x="14490" y="24515"/>
                    <a:pt x="10777" y="29043"/>
                    <a:pt x="8060" y="34205"/>
                  </a:cubicBezTo>
                  <a:cubicBezTo>
                    <a:pt x="5162" y="39729"/>
                    <a:pt x="3804" y="45977"/>
                    <a:pt x="2898" y="52135"/>
                  </a:cubicBezTo>
                  <a:cubicBezTo>
                    <a:pt x="2446" y="55305"/>
                    <a:pt x="2627" y="58474"/>
                    <a:pt x="2446" y="61644"/>
                  </a:cubicBezTo>
                  <a:cubicBezTo>
                    <a:pt x="2174" y="65085"/>
                    <a:pt x="1721" y="68435"/>
                    <a:pt x="1087" y="71786"/>
                  </a:cubicBezTo>
                  <a:cubicBezTo>
                    <a:pt x="635" y="73416"/>
                    <a:pt x="816" y="75046"/>
                    <a:pt x="1540" y="76495"/>
                  </a:cubicBezTo>
                  <a:cubicBezTo>
                    <a:pt x="997" y="77763"/>
                    <a:pt x="635" y="79031"/>
                    <a:pt x="544" y="80389"/>
                  </a:cubicBezTo>
                  <a:cubicBezTo>
                    <a:pt x="544" y="81838"/>
                    <a:pt x="906" y="83287"/>
                    <a:pt x="1540" y="84555"/>
                  </a:cubicBezTo>
                  <a:cubicBezTo>
                    <a:pt x="1087" y="85189"/>
                    <a:pt x="816" y="85913"/>
                    <a:pt x="816" y="86728"/>
                  </a:cubicBezTo>
                  <a:cubicBezTo>
                    <a:pt x="725" y="87634"/>
                    <a:pt x="1087" y="88539"/>
                    <a:pt x="1812" y="89264"/>
                  </a:cubicBezTo>
                  <a:cubicBezTo>
                    <a:pt x="1" y="92162"/>
                    <a:pt x="635" y="95874"/>
                    <a:pt x="3261" y="98048"/>
                  </a:cubicBezTo>
                  <a:cubicBezTo>
                    <a:pt x="3804" y="98501"/>
                    <a:pt x="4528" y="98772"/>
                    <a:pt x="5162" y="98772"/>
                  </a:cubicBezTo>
                  <a:cubicBezTo>
                    <a:pt x="5162" y="99406"/>
                    <a:pt x="5253" y="99949"/>
                    <a:pt x="5344" y="100493"/>
                  </a:cubicBezTo>
                  <a:cubicBezTo>
                    <a:pt x="5796" y="102032"/>
                    <a:pt x="6611" y="103391"/>
                    <a:pt x="7698" y="104568"/>
                  </a:cubicBezTo>
                  <a:cubicBezTo>
                    <a:pt x="9056" y="106379"/>
                    <a:pt x="10415" y="108281"/>
                    <a:pt x="11864" y="110092"/>
                  </a:cubicBezTo>
                  <a:cubicBezTo>
                    <a:pt x="20376" y="120868"/>
                    <a:pt x="33507" y="128475"/>
                    <a:pt x="45642" y="134542"/>
                  </a:cubicBezTo>
                  <a:cubicBezTo>
                    <a:pt x="49354" y="136444"/>
                    <a:pt x="53158" y="138165"/>
                    <a:pt x="57052" y="139614"/>
                  </a:cubicBezTo>
                  <a:cubicBezTo>
                    <a:pt x="61399" y="141334"/>
                    <a:pt x="65926" y="142783"/>
                    <a:pt x="70454" y="144051"/>
                  </a:cubicBezTo>
                  <a:cubicBezTo>
                    <a:pt x="73624" y="144957"/>
                    <a:pt x="76884" y="145862"/>
                    <a:pt x="80144" y="146677"/>
                  </a:cubicBezTo>
                  <a:cubicBezTo>
                    <a:pt x="80687" y="147492"/>
                    <a:pt x="81502" y="148126"/>
                    <a:pt x="82408" y="148307"/>
                  </a:cubicBezTo>
                  <a:cubicBezTo>
                    <a:pt x="82781" y="148431"/>
                    <a:pt x="83154" y="148492"/>
                    <a:pt x="83519" y="148492"/>
                  </a:cubicBezTo>
                  <a:cubicBezTo>
                    <a:pt x="84219" y="148492"/>
                    <a:pt x="84892" y="148271"/>
                    <a:pt x="85487" y="147854"/>
                  </a:cubicBezTo>
                  <a:cubicBezTo>
                    <a:pt x="86863" y="149316"/>
                    <a:pt x="88729" y="150125"/>
                    <a:pt x="90620" y="150125"/>
                  </a:cubicBezTo>
                  <a:cubicBezTo>
                    <a:pt x="90720" y="150125"/>
                    <a:pt x="90820" y="150123"/>
                    <a:pt x="90920" y="150118"/>
                  </a:cubicBezTo>
                  <a:cubicBezTo>
                    <a:pt x="92279" y="150118"/>
                    <a:pt x="93637" y="149847"/>
                    <a:pt x="94905" y="149213"/>
                  </a:cubicBezTo>
                  <a:cubicBezTo>
                    <a:pt x="95837" y="149912"/>
                    <a:pt x="96958" y="150274"/>
                    <a:pt x="98096" y="150274"/>
                  </a:cubicBezTo>
                  <a:cubicBezTo>
                    <a:pt x="98727" y="150274"/>
                    <a:pt x="99363" y="150163"/>
                    <a:pt x="99976" y="149937"/>
                  </a:cubicBezTo>
                  <a:cubicBezTo>
                    <a:pt x="101305" y="151178"/>
                    <a:pt x="102937" y="151681"/>
                    <a:pt x="104672" y="151681"/>
                  </a:cubicBezTo>
                  <a:cubicBezTo>
                    <a:pt x="106483" y="151681"/>
                    <a:pt x="108405" y="151132"/>
                    <a:pt x="110209" y="150299"/>
                  </a:cubicBezTo>
                  <a:cubicBezTo>
                    <a:pt x="111260" y="150846"/>
                    <a:pt x="112389" y="151119"/>
                    <a:pt x="113515" y="151119"/>
                  </a:cubicBezTo>
                  <a:cubicBezTo>
                    <a:pt x="114814" y="151119"/>
                    <a:pt x="116108" y="150755"/>
                    <a:pt x="117272" y="150028"/>
                  </a:cubicBezTo>
                  <a:cubicBezTo>
                    <a:pt x="118374" y="150487"/>
                    <a:pt x="119546" y="150696"/>
                    <a:pt x="120746" y="150696"/>
                  </a:cubicBezTo>
                  <a:cubicBezTo>
                    <a:pt x="124281" y="150696"/>
                    <a:pt x="128063" y="148884"/>
                    <a:pt x="131037" y="146315"/>
                  </a:cubicBezTo>
                  <a:cubicBezTo>
                    <a:pt x="133754" y="146224"/>
                    <a:pt x="136290" y="145047"/>
                    <a:pt x="138010" y="143055"/>
                  </a:cubicBezTo>
                  <a:cubicBezTo>
                    <a:pt x="140455" y="142149"/>
                    <a:pt x="142357" y="140248"/>
                    <a:pt x="143262" y="137802"/>
                  </a:cubicBezTo>
                  <a:cubicBezTo>
                    <a:pt x="144621" y="136897"/>
                    <a:pt x="145345" y="135357"/>
                    <a:pt x="145345" y="133727"/>
                  </a:cubicBezTo>
                  <a:cubicBezTo>
                    <a:pt x="145345" y="133365"/>
                    <a:pt x="145255" y="132912"/>
                    <a:pt x="145074" y="132550"/>
                  </a:cubicBezTo>
                  <a:cubicBezTo>
                    <a:pt x="145889" y="131192"/>
                    <a:pt x="146432" y="129652"/>
                    <a:pt x="146794" y="128022"/>
                  </a:cubicBezTo>
                  <a:cubicBezTo>
                    <a:pt x="147881" y="123223"/>
                    <a:pt x="148153" y="118152"/>
                    <a:pt x="147519" y="113261"/>
                  </a:cubicBezTo>
                  <a:cubicBezTo>
                    <a:pt x="146975" y="108281"/>
                    <a:pt x="146070" y="103481"/>
                    <a:pt x="144711" y="98772"/>
                  </a:cubicBezTo>
                  <a:cubicBezTo>
                    <a:pt x="143987" y="96508"/>
                    <a:pt x="143172" y="94244"/>
                    <a:pt x="142266" y="92071"/>
                  </a:cubicBezTo>
                  <a:cubicBezTo>
                    <a:pt x="141723" y="90894"/>
                    <a:pt x="140999" y="89807"/>
                    <a:pt x="140183" y="88720"/>
                  </a:cubicBezTo>
                  <a:lnTo>
                    <a:pt x="140183" y="85370"/>
                  </a:lnTo>
                  <a:cubicBezTo>
                    <a:pt x="140183" y="81114"/>
                    <a:pt x="139821" y="76767"/>
                    <a:pt x="139187" y="72601"/>
                  </a:cubicBezTo>
                  <a:cubicBezTo>
                    <a:pt x="138463" y="68526"/>
                    <a:pt x="137195" y="64541"/>
                    <a:pt x="135475" y="60829"/>
                  </a:cubicBezTo>
                  <a:cubicBezTo>
                    <a:pt x="134659" y="59108"/>
                    <a:pt x="133573" y="57659"/>
                    <a:pt x="132124" y="56391"/>
                  </a:cubicBezTo>
                  <a:cubicBezTo>
                    <a:pt x="132305" y="56029"/>
                    <a:pt x="132305" y="55667"/>
                    <a:pt x="132305" y="55305"/>
                  </a:cubicBezTo>
                  <a:cubicBezTo>
                    <a:pt x="132214" y="53312"/>
                    <a:pt x="130947" y="51501"/>
                    <a:pt x="129045" y="50777"/>
                  </a:cubicBezTo>
                  <a:cubicBezTo>
                    <a:pt x="129226" y="50324"/>
                    <a:pt x="129317" y="49871"/>
                    <a:pt x="129317" y="49418"/>
                  </a:cubicBezTo>
                  <a:cubicBezTo>
                    <a:pt x="129317" y="47969"/>
                    <a:pt x="128320" y="46702"/>
                    <a:pt x="126872" y="46430"/>
                  </a:cubicBezTo>
                  <a:cubicBezTo>
                    <a:pt x="127415" y="43713"/>
                    <a:pt x="126690" y="40815"/>
                    <a:pt x="123883" y="40363"/>
                  </a:cubicBezTo>
                  <a:cubicBezTo>
                    <a:pt x="124427" y="39367"/>
                    <a:pt x="124879" y="38370"/>
                    <a:pt x="125242" y="37374"/>
                  </a:cubicBezTo>
                  <a:cubicBezTo>
                    <a:pt x="126690" y="33299"/>
                    <a:pt x="126238" y="28681"/>
                    <a:pt x="125513" y="24515"/>
                  </a:cubicBezTo>
                  <a:cubicBezTo>
                    <a:pt x="124155" y="18357"/>
                    <a:pt x="121076" y="12652"/>
                    <a:pt x="116457" y="8215"/>
                  </a:cubicBezTo>
                  <a:cubicBezTo>
                    <a:pt x="113650" y="5498"/>
                    <a:pt x="110300" y="3506"/>
                    <a:pt x="106677" y="2238"/>
                  </a:cubicBezTo>
                  <a:cubicBezTo>
                    <a:pt x="104957" y="1604"/>
                    <a:pt x="103146" y="1151"/>
                    <a:pt x="101425" y="698"/>
                  </a:cubicBezTo>
                  <a:cubicBezTo>
                    <a:pt x="99434" y="232"/>
                    <a:pt x="97421" y="0"/>
                    <a:pt x="95420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481117" y="3050957"/>
              <a:ext cx="194004" cy="555858"/>
            </a:xfrm>
            <a:custGeom>
              <a:avLst/>
              <a:gdLst/>
              <a:ahLst/>
              <a:cxnLst/>
              <a:rect l="l" t="t" r="r" b="b"/>
              <a:pathLst>
                <a:path w="10778" h="30881" extrusionOk="0">
                  <a:moveTo>
                    <a:pt x="3714" y="1"/>
                  </a:moveTo>
                  <a:cubicBezTo>
                    <a:pt x="3623" y="1087"/>
                    <a:pt x="3442" y="2174"/>
                    <a:pt x="3261" y="3261"/>
                  </a:cubicBezTo>
                  <a:cubicBezTo>
                    <a:pt x="2627" y="5796"/>
                    <a:pt x="1993" y="8332"/>
                    <a:pt x="1178" y="10777"/>
                  </a:cubicBezTo>
                  <a:cubicBezTo>
                    <a:pt x="997" y="11320"/>
                    <a:pt x="1" y="13312"/>
                    <a:pt x="454" y="14128"/>
                  </a:cubicBezTo>
                  <a:lnTo>
                    <a:pt x="997" y="14490"/>
                  </a:lnTo>
                  <a:cubicBezTo>
                    <a:pt x="3804" y="16663"/>
                    <a:pt x="6521" y="19018"/>
                    <a:pt x="7970" y="22278"/>
                  </a:cubicBezTo>
                  <a:cubicBezTo>
                    <a:pt x="9238" y="24994"/>
                    <a:pt x="10234" y="27892"/>
                    <a:pt x="10777" y="30881"/>
                  </a:cubicBezTo>
                  <a:cubicBezTo>
                    <a:pt x="10234" y="27711"/>
                    <a:pt x="9509" y="24542"/>
                    <a:pt x="8694" y="21553"/>
                  </a:cubicBezTo>
                  <a:cubicBezTo>
                    <a:pt x="7970" y="19289"/>
                    <a:pt x="7155" y="17025"/>
                    <a:pt x="6249" y="14852"/>
                  </a:cubicBezTo>
                  <a:cubicBezTo>
                    <a:pt x="5706" y="13675"/>
                    <a:pt x="4982" y="12588"/>
                    <a:pt x="4166" y="11501"/>
                  </a:cubicBezTo>
                  <a:lnTo>
                    <a:pt x="4166" y="8151"/>
                  </a:lnTo>
                  <a:cubicBezTo>
                    <a:pt x="4166" y="5434"/>
                    <a:pt x="4076" y="2717"/>
                    <a:pt x="3804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5032811" y="1662618"/>
              <a:ext cx="2658600" cy="2728674"/>
            </a:xfrm>
            <a:custGeom>
              <a:avLst/>
              <a:gdLst/>
              <a:ahLst/>
              <a:cxnLst/>
              <a:rect l="l" t="t" r="r" b="b"/>
              <a:pathLst>
                <a:path w="147700" h="151593" extrusionOk="0">
                  <a:moveTo>
                    <a:pt x="95110" y="0"/>
                  </a:moveTo>
                  <a:cubicBezTo>
                    <a:pt x="91403" y="0"/>
                    <a:pt x="87710" y="807"/>
                    <a:pt x="84310" y="2421"/>
                  </a:cubicBezTo>
                  <a:cubicBezTo>
                    <a:pt x="78786" y="5137"/>
                    <a:pt x="75888" y="10933"/>
                    <a:pt x="74710" y="17091"/>
                  </a:cubicBezTo>
                  <a:cubicBezTo>
                    <a:pt x="74258" y="18087"/>
                    <a:pt x="73805" y="18993"/>
                    <a:pt x="73352" y="19989"/>
                  </a:cubicBezTo>
                  <a:cubicBezTo>
                    <a:pt x="72899" y="20985"/>
                    <a:pt x="71903" y="21709"/>
                    <a:pt x="70817" y="21709"/>
                  </a:cubicBezTo>
                  <a:cubicBezTo>
                    <a:pt x="70002" y="21347"/>
                    <a:pt x="69277" y="20713"/>
                    <a:pt x="68553" y="20079"/>
                  </a:cubicBezTo>
                  <a:cubicBezTo>
                    <a:pt x="68038" y="19771"/>
                    <a:pt x="67408" y="19608"/>
                    <a:pt x="66776" y="19608"/>
                  </a:cubicBezTo>
                  <a:cubicBezTo>
                    <a:pt x="66295" y="19608"/>
                    <a:pt x="65814" y="19703"/>
                    <a:pt x="65383" y="19898"/>
                  </a:cubicBezTo>
                  <a:cubicBezTo>
                    <a:pt x="64827" y="20176"/>
                    <a:pt x="64218" y="20308"/>
                    <a:pt x="63606" y="20308"/>
                  </a:cubicBezTo>
                  <a:cubicBezTo>
                    <a:pt x="62624" y="20308"/>
                    <a:pt x="61637" y="19969"/>
                    <a:pt x="60855" y="19355"/>
                  </a:cubicBezTo>
                  <a:cubicBezTo>
                    <a:pt x="60040" y="18812"/>
                    <a:pt x="59225" y="18268"/>
                    <a:pt x="58410" y="17815"/>
                  </a:cubicBezTo>
                  <a:cubicBezTo>
                    <a:pt x="56733" y="16837"/>
                    <a:pt x="54084" y="15265"/>
                    <a:pt x="51755" y="15265"/>
                  </a:cubicBezTo>
                  <a:cubicBezTo>
                    <a:pt x="51067" y="15265"/>
                    <a:pt x="50406" y="15402"/>
                    <a:pt x="49807" y="15733"/>
                  </a:cubicBezTo>
                  <a:cubicBezTo>
                    <a:pt x="46270" y="13681"/>
                    <a:pt x="42291" y="12569"/>
                    <a:pt x="38259" y="12569"/>
                  </a:cubicBezTo>
                  <a:cubicBezTo>
                    <a:pt x="37129" y="12569"/>
                    <a:pt x="35995" y="12656"/>
                    <a:pt x="34865" y="12835"/>
                  </a:cubicBezTo>
                  <a:cubicBezTo>
                    <a:pt x="29070" y="13740"/>
                    <a:pt x="23546" y="17091"/>
                    <a:pt x="19018" y="20713"/>
                  </a:cubicBezTo>
                  <a:cubicBezTo>
                    <a:pt x="14490" y="24426"/>
                    <a:pt x="10777" y="28954"/>
                    <a:pt x="8060" y="34116"/>
                  </a:cubicBezTo>
                  <a:cubicBezTo>
                    <a:pt x="5162" y="39640"/>
                    <a:pt x="3804" y="45888"/>
                    <a:pt x="2898" y="52046"/>
                  </a:cubicBezTo>
                  <a:cubicBezTo>
                    <a:pt x="2446" y="55216"/>
                    <a:pt x="2627" y="58385"/>
                    <a:pt x="2446" y="61555"/>
                  </a:cubicBezTo>
                  <a:cubicBezTo>
                    <a:pt x="2174" y="64996"/>
                    <a:pt x="1721" y="68346"/>
                    <a:pt x="1087" y="71697"/>
                  </a:cubicBezTo>
                  <a:cubicBezTo>
                    <a:pt x="635" y="73327"/>
                    <a:pt x="816" y="74957"/>
                    <a:pt x="1540" y="76406"/>
                  </a:cubicBezTo>
                  <a:cubicBezTo>
                    <a:pt x="997" y="77674"/>
                    <a:pt x="635" y="78942"/>
                    <a:pt x="544" y="80300"/>
                  </a:cubicBezTo>
                  <a:cubicBezTo>
                    <a:pt x="544" y="81749"/>
                    <a:pt x="906" y="83198"/>
                    <a:pt x="1540" y="84466"/>
                  </a:cubicBezTo>
                  <a:cubicBezTo>
                    <a:pt x="1087" y="85100"/>
                    <a:pt x="816" y="85824"/>
                    <a:pt x="816" y="86639"/>
                  </a:cubicBezTo>
                  <a:cubicBezTo>
                    <a:pt x="725" y="87545"/>
                    <a:pt x="1087" y="88450"/>
                    <a:pt x="1812" y="89175"/>
                  </a:cubicBezTo>
                  <a:cubicBezTo>
                    <a:pt x="1" y="92073"/>
                    <a:pt x="635" y="95785"/>
                    <a:pt x="3261" y="97959"/>
                  </a:cubicBezTo>
                  <a:cubicBezTo>
                    <a:pt x="3804" y="98412"/>
                    <a:pt x="4528" y="98683"/>
                    <a:pt x="5162" y="98683"/>
                  </a:cubicBezTo>
                  <a:cubicBezTo>
                    <a:pt x="5162" y="99317"/>
                    <a:pt x="5253" y="99860"/>
                    <a:pt x="5344" y="100404"/>
                  </a:cubicBezTo>
                  <a:cubicBezTo>
                    <a:pt x="5796" y="101943"/>
                    <a:pt x="6611" y="103302"/>
                    <a:pt x="7698" y="104479"/>
                  </a:cubicBezTo>
                  <a:cubicBezTo>
                    <a:pt x="9056" y="106290"/>
                    <a:pt x="10415" y="108192"/>
                    <a:pt x="11864" y="110003"/>
                  </a:cubicBezTo>
                  <a:cubicBezTo>
                    <a:pt x="20376" y="120779"/>
                    <a:pt x="33507" y="128386"/>
                    <a:pt x="45642" y="134453"/>
                  </a:cubicBezTo>
                  <a:cubicBezTo>
                    <a:pt x="49354" y="136355"/>
                    <a:pt x="53158" y="138076"/>
                    <a:pt x="57052" y="139525"/>
                  </a:cubicBezTo>
                  <a:cubicBezTo>
                    <a:pt x="61399" y="141245"/>
                    <a:pt x="65926" y="142694"/>
                    <a:pt x="70454" y="143962"/>
                  </a:cubicBezTo>
                  <a:cubicBezTo>
                    <a:pt x="73624" y="144868"/>
                    <a:pt x="76884" y="145773"/>
                    <a:pt x="80144" y="146588"/>
                  </a:cubicBezTo>
                  <a:cubicBezTo>
                    <a:pt x="80687" y="147403"/>
                    <a:pt x="81502" y="148037"/>
                    <a:pt x="82408" y="148218"/>
                  </a:cubicBezTo>
                  <a:cubicBezTo>
                    <a:pt x="82781" y="148342"/>
                    <a:pt x="83154" y="148403"/>
                    <a:pt x="83519" y="148403"/>
                  </a:cubicBezTo>
                  <a:cubicBezTo>
                    <a:pt x="84219" y="148403"/>
                    <a:pt x="84892" y="148182"/>
                    <a:pt x="85487" y="147765"/>
                  </a:cubicBezTo>
                  <a:cubicBezTo>
                    <a:pt x="86863" y="149227"/>
                    <a:pt x="88729" y="150036"/>
                    <a:pt x="90620" y="150036"/>
                  </a:cubicBezTo>
                  <a:cubicBezTo>
                    <a:pt x="90720" y="150036"/>
                    <a:pt x="90820" y="150034"/>
                    <a:pt x="90920" y="150029"/>
                  </a:cubicBezTo>
                  <a:cubicBezTo>
                    <a:pt x="92279" y="150029"/>
                    <a:pt x="93637" y="149758"/>
                    <a:pt x="94905" y="149124"/>
                  </a:cubicBezTo>
                  <a:cubicBezTo>
                    <a:pt x="95837" y="149823"/>
                    <a:pt x="96958" y="150185"/>
                    <a:pt x="98096" y="150185"/>
                  </a:cubicBezTo>
                  <a:cubicBezTo>
                    <a:pt x="98727" y="150185"/>
                    <a:pt x="99363" y="150074"/>
                    <a:pt x="99976" y="149848"/>
                  </a:cubicBezTo>
                  <a:cubicBezTo>
                    <a:pt x="101305" y="151089"/>
                    <a:pt x="102937" y="151592"/>
                    <a:pt x="104672" y="151592"/>
                  </a:cubicBezTo>
                  <a:cubicBezTo>
                    <a:pt x="106483" y="151592"/>
                    <a:pt x="108405" y="151043"/>
                    <a:pt x="110209" y="150210"/>
                  </a:cubicBezTo>
                  <a:cubicBezTo>
                    <a:pt x="111260" y="150757"/>
                    <a:pt x="112389" y="151030"/>
                    <a:pt x="113515" y="151030"/>
                  </a:cubicBezTo>
                  <a:cubicBezTo>
                    <a:pt x="114814" y="151030"/>
                    <a:pt x="116108" y="150666"/>
                    <a:pt x="117272" y="149939"/>
                  </a:cubicBezTo>
                  <a:cubicBezTo>
                    <a:pt x="118374" y="150398"/>
                    <a:pt x="119546" y="150607"/>
                    <a:pt x="120746" y="150607"/>
                  </a:cubicBezTo>
                  <a:cubicBezTo>
                    <a:pt x="124281" y="150607"/>
                    <a:pt x="128063" y="148795"/>
                    <a:pt x="131037" y="146226"/>
                  </a:cubicBezTo>
                  <a:cubicBezTo>
                    <a:pt x="133754" y="146135"/>
                    <a:pt x="136290" y="144958"/>
                    <a:pt x="138010" y="142966"/>
                  </a:cubicBezTo>
                  <a:cubicBezTo>
                    <a:pt x="140455" y="142060"/>
                    <a:pt x="142357" y="140159"/>
                    <a:pt x="143262" y="137713"/>
                  </a:cubicBezTo>
                  <a:cubicBezTo>
                    <a:pt x="144621" y="136808"/>
                    <a:pt x="145345" y="135268"/>
                    <a:pt x="145345" y="133638"/>
                  </a:cubicBezTo>
                  <a:cubicBezTo>
                    <a:pt x="145345" y="133276"/>
                    <a:pt x="145255" y="132823"/>
                    <a:pt x="145074" y="132461"/>
                  </a:cubicBezTo>
                  <a:cubicBezTo>
                    <a:pt x="145889" y="131103"/>
                    <a:pt x="146432" y="129563"/>
                    <a:pt x="146794" y="127933"/>
                  </a:cubicBezTo>
                  <a:cubicBezTo>
                    <a:pt x="147338" y="125488"/>
                    <a:pt x="147609" y="122953"/>
                    <a:pt x="147700" y="120417"/>
                  </a:cubicBezTo>
                  <a:lnTo>
                    <a:pt x="147700" y="120417"/>
                  </a:lnTo>
                  <a:cubicBezTo>
                    <a:pt x="147428" y="122319"/>
                    <a:pt x="146975" y="124764"/>
                    <a:pt x="145164" y="125579"/>
                  </a:cubicBezTo>
                  <a:cubicBezTo>
                    <a:pt x="144725" y="125774"/>
                    <a:pt x="144292" y="125857"/>
                    <a:pt x="143864" y="125857"/>
                  </a:cubicBezTo>
                  <a:cubicBezTo>
                    <a:pt x="142704" y="125857"/>
                    <a:pt x="141580" y="125244"/>
                    <a:pt x="140455" y="124583"/>
                  </a:cubicBezTo>
                  <a:cubicBezTo>
                    <a:pt x="139595" y="124105"/>
                    <a:pt x="138659" y="123879"/>
                    <a:pt x="137727" y="123879"/>
                  </a:cubicBezTo>
                  <a:cubicBezTo>
                    <a:pt x="136893" y="123879"/>
                    <a:pt x="136063" y="124060"/>
                    <a:pt x="135293" y="124402"/>
                  </a:cubicBezTo>
                  <a:cubicBezTo>
                    <a:pt x="134584" y="124671"/>
                    <a:pt x="133973" y="124792"/>
                    <a:pt x="133439" y="124792"/>
                  </a:cubicBezTo>
                  <a:cubicBezTo>
                    <a:pt x="130566" y="124792"/>
                    <a:pt x="129953" y="121293"/>
                    <a:pt x="128502" y="118696"/>
                  </a:cubicBezTo>
                  <a:cubicBezTo>
                    <a:pt x="127234" y="116523"/>
                    <a:pt x="125694" y="114802"/>
                    <a:pt x="123159" y="114169"/>
                  </a:cubicBezTo>
                  <a:cubicBezTo>
                    <a:pt x="122222" y="113968"/>
                    <a:pt x="121285" y="113915"/>
                    <a:pt x="120353" y="113915"/>
                  </a:cubicBezTo>
                  <a:cubicBezTo>
                    <a:pt x="119334" y="113915"/>
                    <a:pt x="118320" y="113978"/>
                    <a:pt x="117317" y="113978"/>
                  </a:cubicBezTo>
                  <a:cubicBezTo>
                    <a:pt x="116755" y="113978"/>
                    <a:pt x="116196" y="113958"/>
                    <a:pt x="115642" y="113897"/>
                  </a:cubicBezTo>
                  <a:cubicBezTo>
                    <a:pt x="113197" y="113535"/>
                    <a:pt x="110662" y="112176"/>
                    <a:pt x="108036" y="111905"/>
                  </a:cubicBezTo>
                  <a:cubicBezTo>
                    <a:pt x="107711" y="111865"/>
                    <a:pt x="107404" y="111847"/>
                    <a:pt x="107112" y="111847"/>
                  </a:cubicBezTo>
                  <a:cubicBezTo>
                    <a:pt x="102686" y="111847"/>
                    <a:pt x="101896" y="116170"/>
                    <a:pt x="99433" y="119059"/>
                  </a:cubicBezTo>
                  <a:cubicBezTo>
                    <a:pt x="97984" y="120779"/>
                    <a:pt x="95720" y="121775"/>
                    <a:pt x="94090" y="123496"/>
                  </a:cubicBezTo>
                  <a:cubicBezTo>
                    <a:pt x="92460" y="125126"/>
                    <a:pt x="90377" y="126122"/>
                    <a:pt x="88837" y="127752"/>
                  </a:cubicBezTo>
                  <a:cubicBezTo>
                    <a:pt x="87660" y="129292"/>
                    <a:pt x="86755" y="131103"/>
                    <a:pt x="86302" y="133005"/>
                  </a:cubicBezTo>
                  <a:cubicBezTo>
                    <a:pt x="84676" y="138140"/>
                    <a:pt x="82564" y="142467"/>
                    <a:pt x="76755" y="142467"/>
                  </a:cubicBezTo>
                  <a:cubicBezTo>
                    <a:pt x="76418" y="142467"/>
                    <a:pt x="76069" y="142452"/>
                    <a:pt x="75707" y="142422"/>
                  </a:cubicBezTo>
                  <a:cubicBezTo>
                    <a:pt x="73624" y="142422"/>
                    <a:pt x="71632" y="142060"/>
                    <a:pt x="69639" y="141426"/>
                  </a:cubicBezTo>
                  <a:cubicBezTo>
                    <a:pt x="42200" y="133638"/>
                    <a:pt x="11773" y="99498"/>
                    <a:pt x="30971" y="85371"/>
                  </a:cubicBezTo>
                  <a:cubicBezTo>
                    <a:pt x="34775" y="82655"/>
                    <a:pt x="34412" y="81568"/>
                    <a:pt x="37944" y="78579"/>
                  </a:cubicBezTo>
                  <a:cubicBezTo>
                    <a:pt x="39121" y="77583"/>
                    <a:pt x="40480" y="76768"/>
                    <a:pt x="42019" y="76316"/>
                  </a:cubicBezTo>
                  <a:cubicBezTo>
                    <a:pt x="43649" y="75682"/>
                    <a:pt x="45098" y="74595"/>
                    <a:pt x="46004" y="73146"/>
                  </a:cubicBezTo>
                  <a:cubicBezTo>
                    <a:pt x="46909" y="71697"/>
                    <a:pt x="47181" y="69524"/>
                    <a:pt x="48539" y="68528"/>
                  </a:cubicBezTo>
                  <a:cubicBezTo>
                    <a:pt x="50260" y="67169"/>
                    <a:pt x="50622" y="65539"/>
                    <a:pt x="51618" y="63819"/>
                  </a:cubicBezTo>
                  <a:cubicBezTo>
                    <a:pt x="52433" y="62460"/>
                    <a:pt x="53792" y="61736"/>
                    <a:pt x="54516" y="60377"/>
                  </a:cubicBezTo>
                  <a:cubicBezTo>
                    <a:pt x="54878" y="59744"/>
                    <a:pt x="55150" y="59110"/>
                    <a:pt x="55331" y="58476"/>
                  </a:cubicBezTo>
                  <a:cubicBezTo>
                    <a:pt x="55331" y="58385"/>
                    <a:pt x="55331" y="58295"/>
                    <a:pt x="55331" y="58204"/>
                  </a:cubicBezTo>
                  <a:cubicBezTo>
                    <a:pt x="55331" y="57117"/>
                    <a:pt x="55331" y="56121"/>
                    <a:pt x="55512" y="55035"/>
                  </a:cubicBezTo>
                  <a:cubicBezTo>
                    <a:pt x="56056" y="53133"/>
                    <a:pt x="58048" y="52589"/>
                    <a:pt x="58410" y="50507"/>
                  </a:cubicBezTo>
                  <a:cubicBezTo>
                    <a:pt x="58501" y="49601"/>
                    <a:pt x="58682" y="48605"/>
                    <a:pt x="59135" y="47790"/>
                  </a:cubicBezTo>
                  <a:cubicBezTo>
                    <a:pt x="59678" y="46884"/>
                    <a:pt x="60402" y="46160"/>
                    <a:pt x="61036" y="45254"/>
                  </a:cubicBezTo>
                  <a:cubicBezTo>
                    <a:pt x="62847" y="42628"/>
                    <a:pt x="61670" y="40093"/>
                    <a:pt x="61851" y="37104"/>
                  </a:cubicBezTo>
                  <a:cubicBezTo>
                    <a:pt x="61942" y="36017"/>
                    <a:pt x="62757" y="35293"/>
                    <a:pt x="62938" y="34206"/>
                  </a:cubicBezTo>
                  <a:cubicBezTo>
                    <a:pt x="63210" y="32486"/>
                    <a:pt x="62395" y="31490"/>
                    <a:pt x="62123" y="29860"/>
                  </a:cubicBezTo>
                  <a:cubicBezTo>
                    <a:pt x="61942" y="28773"/>
                    <a:pt x="61761" y="27505"/>
                    <a:pt x="62938" y="26871"/>
                  </a:cubicBezTo>
                  <a:cubicBezTo>
                    <a:pt x="63285" y="26654"/>
                    <a:pt x="63642" y="26562"/>
                    <a:pt x="63998" y="26562"/>
                  </a:cubicBezTo>
                  <a:cubicBezTo>
                    <a:pt x="65131" y="26562"/>
                    <a:pt x="66255" y="27493"/>
                    <a:pt x="67013" y="28320"/>
                  </a:cubicBezTo>
                  <a:cubicBezTo>
                    <a:pt x="67466" y="28863"/>
                    <a:pt x="68009" y="29407"/>
                    <a:pt x="68643" y="29860"/>
                  </a:cubicBezTo>
                  <a:cubicBezTo>
                    <a:pt x="69549" y="30493"/>
                    <a:pt x="70907" y="30312"/>
                    <a:pt x="71722" y="31218"/>
                  </a:cubicBezTo>
                  <a:cubicBezTo>
                    <a:pt x="72809" y="32576"/>
                    <a:pt x="72084" y="35021"/>
                    <a:pt x="72356" y="36651"/>
                  </a:cubicBezTo>
                  <a:cubicBezTo>
                    <a:pt x="72628" y="38644"/>
                    <a:pt x="73805" y="40274"/>
                    <a:pt x="75526" y="41179"/>
                  </a:cubicBezTo>
                  <a:cubicBezTo>
                    <a:pt x="76793" y="41904"/>
                    <a:pt x="77971" y="42175"/>
                    <a:pt x="78786" y="43443"/>
                  </a:cubicBezTo>
                  <a:cubicBezTo>
                    <a:pt x="79601" y="44892"/>
                    <a:pt x="80687" y="45979"/>
                    <a:pt x="82046" y="46794"/>
                  </a:cubicBezTo>
                  <a:cubicBezTo>
                    <a:pt x="83585" y="47699"/>
                    <a:pt x="84581" y="49329"/>
                    <a:pt x="85668" y="50688"/>
                  </a:cubicBezTo>
                  <a:cubicBezTo>
                    <a:pt x="86845" y="52227"/>
                    <a:pt x="88204" y="53495"/>
                    <a:pt x="89743" y="54582"/>
                  </a:cubicBezTo>
                  <a:cubicBezTo>
                    <a:pt x="91957" y="55822"/>
                    <a:pt x="94344" y="57754"/>
                    <a:pt x="96905" y="57754"/>
                  </a:cubicBezTo>
                  <a:cubicBezTo>
                    <a:pt x="96962" y="57754"/>
                    <a:pt x="97020" y="57753"/>
                    <a:pt x="97078" y="57751"/>
                  </a:cubicBezTo>
                  <a:cubicBezTo>
                    <a:pt x="97261" y="57738"/>
                    <a:pt x="97443" y="57732"/>
                    <a:pt x="97624" y="57732"/>
                  </a:cubicBezTo>
                  <a:cubicBezTo>
                    <a:pt x="99949" y="57732"/>
                    <a:pt x="102073" y="58801"/>
                    <a:pt x="103417" y="60649"/>
                  </a:cubicBezTo>
                  <a:cubicBezTo>
                    <a:pt x="104957" y="62551"/>
                    <a:pt x="106406" y="64724"/>
                    <a:pt x="109122" y="64815"/>
                  </a:cubicBezTo>
                  <a:cubicBezTo>
                    <a:pt x="110662" y="64815"/>
                    <a:pt x="112292" y="64634"/>
                    <a:pt x="113831" y="64271"/>
                  </a:cubicBezTo>
                  <a:cubicBezTo>
                    <a:pt x="114394" y="64196"/>
                    <a:pt x="114972" y="64152"/>
                    <a:pt x="115553" y="64152"/>
                  </a:cubicBezTo>
                  <a:cubicBezTo>
                    <a:pt x="116374" y="64152"/>
                    <a:pt x="117201" y="64240"/>
                    <a:pt x="117997" y="64452"/>
                  </a:cubicBezTo>
                  <a:cubicBezTo>
                    <a:pt x="118390" y="64560"/>
                    <a:pt x="118783" y="64610"/>
                    <a:pt x="119170" y="64610"/>
                  </a:cubicBezTo>
                  <a:cubicBezTo>
                    <a:pt x="119765" y="64610"/>
                    <a:pt x="120346" y="64491"/>
                    <a:pt x="120895" y="64271"/>
                  </a:cubicBezTo>
                  <a:cubicBezTo>
                    <a:pt x="121981" y="63819"/>
                    <a:pt x="122706" y="62913"/>
                    <a:pt x="123883" y="62732"/>
                  </a:cubicBezTo>
                  <a:cubicBezTo>
                    <a:pt x="124064" y="62702"/>
                    <a:pt x="124245" y="62692"/>
                    <a:pt x="124430" y="62692"/>
                  </a:cubicBezTo>
                  <a:cubicBezTo>
                    <a:pt x="124799" y="62692"/>
                    <a:pt x="125181" y="62732"/>
                    <a:pt x="125604" y="62732"/>
                  </a:cubicBezTo>
                  <a:cubicBezTo>
                    <a:pt x="126872" y="62460"/>
                    <a:pt x="127958" y="61283"/>
                    <a:pt x="129317" y="61011"/>
                  </a:cubicBezTo>
                  <a:cubicBezTo>
                    <a:pt x="129888" y="60503"/>
                    <a:pt x="130638" y="60218"/>
                    <a:pt x="131410" y="60218"/>
                  </a:cubicBezTo>
                  <a:cubicBezTo>
                    <a:pt x="131739" y="60218"/>
                    <a:pt x="132071" y="60269"/>
                    <a:pt x="132396" y="60377"/>
                  </a:cubicBezTo>
                  <a:cubicBezTo>
                    <a:pt x="133935" y="60830"/>
                    <a:pt x="135203" y="61645"/>
                    <a:pt x="136290" y="62732"/>
                  </a:cubicBezTo>
                  <a:cubicBezTo>
                    <a:pt x="136018" y="62098"/>
                    <a:pt x="135746" y="61464"/>
                    <a:pt x="135475" y="60830"/>
                  </a:cubicBezTo>
                  <a:cubicBezTo>
                    <a:pt x="134659" y="59200"/>
                    <a:pt x="133573" y="57751"/>
                    <a:pt x="132214" y="56483"/>
                  </a:cubicBezTo>
                  <a:cubicBezTo>
                    <a:pt x="132305" y="56121"/>
                    <a:pt x="132305" y="55759"/>
                    <a:pt x="132305" y="55306"/>
                  </a:cubicBezTo>
                  <a:cubicBezTo>
                    <a:pt x="132214" y="53314"/>
                    <a:pt x="130947" y="51593"/>
                    <a:pt x="129045" y="50778"/>
                  </a:cubicBezTo>
                  <a:cubicBezTo>
                    <a:pt x="129226" y="50416"/>
                    <a:pt x="129317" y="49963"/>
                    <a:pt x="129317" y="49511"/>
                  </a:cubicBezTo>
                  <a:cubicBezTo>
                    <a:pt x="129317" y="48062"/>
                    <a:pt x="128320" y="46794"/>
                    <a:pt x="126872" y="46522"/>
                  </a:cubicBezTo>
                  <a:cubicBezTo>
                    <a:pt x="127415" y="43805"/>
                    <a:pt x="126690" y="40817"/>
                    <a:pt x="123974" y="40455"/>
                  </a:cubicBezTo>
                  <a:cubicBezTo>
                    <a:pt x="124517" y="39459"/>
                    <a:pt x="124970" y="38462"/>
                    <a:pt x="125332" y="37466"/>
                  </a:cubicBezTo>
                  <a:cubicBezTo>
                    <a:pt x="126690" y="33391"/>
                    <a:pt x="126238" y="28773"/>
                    <a:pt x="125513" y="24607"/>
                  </a:cubicBezTo>
                  <a:cubicBezTo>
                    <a:pt x="124155" y="18359"/>
                    <a:pt x="121076" y="12744"/>
                    <a:pt x="116457" y="8307"/>
                  </a:cubicBezTo>
                  <a:cubicBezTo>
                    <a:pt x="113650" y="5590"/>
                    <a:pt x="110300" y="3507"/>
                    <a:pt x="106677" y="2330"/>
                  </a:cubicBezTo>
                  <a:cubicBezTo>
                    <a:pt x="104957" y="1696"/>
                    <a:pt x="103146" y="1243"/>
                    <a:pt x="101425" y="791"/>
                  </a:cubicBezTo>
                  <a:cubicBezTo>
                    <a:pt x="99350" y="264"/>
                    <a:pt x="97228" y="0"/>
                    <a:pt x="95110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6470147" y="3707454"/>
              <a:ext cx="1164222" cy="687780"/>
            </a:xfrm>
            <a:custGeom>
              <a:avLst/>
              <a:gdLst/>
              <a:ahLst/>
              <a:cxnLst/>
              <a:rect l="l" t="t" r="r" b="b"/>
              <a:pathLst>
                <a:path w="64679" h="38210" extrusionOk="0">
                  <a:moveTo>
                    <a:pt x="27875" y="0"/>
                  </a:moveTo>
                  <a:cubicBezTo>
                    <a:pt x="27737" y="0"/>
                    <a:pt x="27598" y="8"/>
                    <a:pt x="27459" y="23"/>
                  </a:cubicBezTo>
                  <a:cubicBezTo>
                    <a:pt x="24652" y="295"/>
                    <a:pt x="22569" y="2649"/>
                    <a:pt x="22750" y="5457"/>
                  </a:cubicBezTo>
                  <a:cubicBezTo>
                    <a:pt x="21663" y="5819"/>
                    <a:pt x="20758" y="6634"/>
                    <a:pt x="20396" y="7721"/>
                  </a:cubicBezTo>
                  <a:cubicBezTo>
                    <a:pt x="20033" y="8717"/>
                    <a:pt x="20124" y="9713"/>
                    <a:pt x="20577" y="10618"/>
                  </a:cubicBezTo>
                  <a:cubicBezTo>
                    <a:pt x="19490" y="11343"/>
                    <a:pt x="18675" y="12430"/>
                    <a:pt x="18403" y="13607"/>
                  </a:cubicBezTo>
                  <a:cubicBezTo>
                    <a:pt x="18041" y="15237"/>
                    <a:pt x="18313" y="16867"/>
                    <a:pt x="19218" y="18316"/>
                  </a:cubicBezTo>
                  <a:cubicBezTo>
                    <a:pt x="18826" y="18255"/>
                    <a:pt x="18444" y="18225"/>
                    <a:pt x="18068" y="18225"/>
                  </a:cubicBezTo>
                  <a:cubicBezTo>
                    <a:pt x="17317" y="18225"/>
                    <a:pt x="16592" y="18346"/>
                    <a:pt x="15868" y="18587"/>
                  </a:cubicBezTo>
                  <a:cubicBezTo>
                    <a:pt x="14238" y="19040"/>
                    <a:pt x="12879" y="20036"/>
                    <a:pt x="11883" y="21395"/>
                  </a:cubicBezTo>
                  <a:cubicBezTo>
                    <a:pt x="10978" y="23025"/>
                    <a:pt x="10706" y="24927"/>
                    <a:pt x="11340" y="26738"/>
                  </a:cubicBezTo>
                  <a:cubicBezTo>
                    <a:pt x="10525" y="27281"/>
                    <a:pt x="9982" y="28187"/>
                    <a:pt x="9891" y="29183"/>
                  </a:cubicBezTo>
                  <a:lnTo>
                    <a:pt x="9438" y="29183"/>
                  </a:lnTo>
                  <a:cubicBezTo>
                    <a:pt x="9016" y="29122"/>
                    <a:pt x="8583" y="29092"/>
                    <a:pt x="8150" y="29092"/>
                  </a:cubicBezTo>
                  <a:cubicBezTo>
                    <a:pt x="7285" y="29092"/>
                    <a:pt x="6420" y="29213"/>
                    <a:pt x="5635" y="29454"/>
                  </a:cubicBezTo>
                  <a:cubicBezTo>
                    <a:pt x="4005" y="29907"/>
                    <a:pt x="564" y="30541"/>
                    <a:pt x="201" y="32805"/>
                  </a:cubicBezTo>
                  <a:cubicBezTo>
                    <a:pt x="1" y="34411"/>
                    <a:pt x="1332" y="34830"/>
                    <a:pt x="2626" y="34830"/>
                  </a:cubicBezTo>
                  <a:cubicBezTo>
                    <a:pt x="3083" y="34830"/>
                    <a:pt x="3536" y="34778"/>
                    <a:pt x="3914" y="34707"/>
                  </a:cubicBezTo>
                  <a:cubicBezTo>
                    <a:pt x="4548" y="34707"/>
                    <a:pt x="5182" y="34526"/>
                    <a:pt x="5816" y="34344"/>
                  </a:cubicBezTo>
                  <a:cubicBezTo>
                    <a:pt x="6178" y="34707"/>
                    <a:pt x="6631" y="34978"/>
                    <a:pt x="7084" y="35250"/>
                  </a:cubicBezTo>
                  <a:cubicBezTo>
                    <a:pt x="8225" y="35984"/>
                    <a:pt x="9586" y="36350"/>
                    <a:pt x="11035" y="36350"/>
                  </a:cubicBezTo>
                  <a:cubicBezTo>
                    <a:pt x="11196" y="36350"/>
                    <a:pt x="11358" y="36346"/>
                    <a:pt x="11521" y="36337"/>
                  </a:cubicBezTo>
                  <a:cubicBezTo>
                    <a:pt x="12608" y="36337"/>
                    <a:pt x="13694" y="36065"/>
                    <a:pt x="14691" y="35612"/>
                  </a:cubicBezTo>
                  <a:cubicBezTo>
                    <a:pt x="15596" y="36246"/>
                    <a:pt x="16592" y="36608"/>
                    <a:pt x="17679" y="36699"/>
                  </a:cubicBezTo>
                  <a:cubicBezTo>
                    <a:pt x="17893" y="36720"/>
                    <a:pt x="18107" y="36732"/>
                    <a:pt x="18320" y="36732"/>
                  </a:cubicBezTo>
                  <a:cubicBezTo>
                    <a:pt x="19012" y="36732"/>
                    <a:pt x="19704" y="36613"/>
                    <a:pt x="20396" y="36337"/>
                  </a:cubicBezTo>
                  <a:cubicBezTo>
                    <a:pt x="22010" y="37567"/>
                    <a:pt x="23950" y="38209"/>
                    <a:pt x="25940" y="38209"/>
                  </a:cubicBezTo>
                  <a:cubicBezTo>
                    <a:pt x="26295" y="38209"/>
                    <a:pt x="26651" y="38189"/>
                    <a:pt x="27006" y="38148"/>
                  </a:cubicBezTo>
                  <a:cubicBezTo>
                    <a:pt x="28455" y="38148"/>
                    <a:pt x="29904" y="37695"/>
                    <a:pt x="31172" y="36880"/>
                  </a:cubicBezTo>
                  <a:cubicBezTo>
                    <a:pt x="31915" y="37190"/>
                    <a:pt x="32742" y="37330"/>
                    <a:pt x="33567" y="37330"/>
                  </a:cubicBezTo>
                  <a:cubicBezTo>
                    <a:pt x="33949" y="37330"/>
                    <a:pt x="34331" y="37300"/>
                    <a:pt x="34704" y="37242"/>
                  </a:cubicBezTo>
                  <a:cubicBezTo>
                    <a:pt x="35790" y="37152"/>
                    <a:pt x="36696" y="36790"/>
                    <a:pt x="37602" y="36246"/>
                  </a:cubicBezTo>
                  <a:cubicBezTo>
                    <a:pt x="37964" y="36337"/>
                    <a:pt x="38326" y="36427"/>
                    <a:pt x="38688" y="36518"/>
                  </a:cubicBezTo>
                  <a:cubicBezTo>
                    <a:pt x="39699" y="36781"/>
                    <a:pt x="40720" y="36908"/>
                    <a:pt x="41729" y="36908"/>
                  </a:cubicBezTo>
                  <a:cubicBezTo>
                    <a:pt x="45238" y="36908"/>
                    <a:pt x="48613" y="35367"/>
                    <a:pt x="51004" y="32624"/>
                  </a:cubicBezTo>
                  <a:cubicBezTo>
                    <a:pt x="52091" y="32624"/>
                    <a:pt x="53177" y="32533"/>
                    <a:pt x="54264" y="32262"/>
                  </a:cubicBezTo>
                  <a:cubicBezTo>
                    <a:pt x="55985" y="31628"/>
                    <a:pt x="57524" y="30451"/>
                    <a:pt x="58611" y="29002"/>
                  </a:cubicBezTo>
                  <a:cubicBezTo>
                    <a:pt x="59607" y="28639"/>
                    <a:pt x="60513" y="28187"/>
                    <a:pt x="61328" y="27553"/>
                  </a:cubicBezTo>
                  <a:cubicBezTo>
                    <a:pt x="62414" y="26828"/>
                    <a:pt x="63048" y="25560"/>
                    <a:pt x="63048" y="24202"/>
                  </a:cubicBezTo>
                  <a:cubicBezTo>
                    <a:pt x="62958" y="23930"/>
                    <a:pt x="62867" y="23568"/>
                    <a:pt x="62777" y="23206"/>
                  </a:cubicBezTo>
                  <a:cubicBezTo>
                    <a:pt x="63954" y="22663"/>
                    <a:pt x="64678" y="21395"/>
                    <a:pt x="64678" y="20036"/>
                  </a:cubicBezTo>
                  <a:cubicBezTo>
                    <a:pt x="64678" y="18406"/>
                    <a:pt x="63139" y="17048"/>
                    <a:pt x="61418" y="16686"/>
                  </a:cubicBezTo>
                  <a:cubicBezTo>
                    <a:pt x="61237" y="15146"/>
                    <a:pt x="60331" y="13788"/>
                    <a:pt x="58973" y="13154"/>
                  </a:cubicBezTo>
                  <a:cubicBezTo>
                    <a:pt x="58240" y="12751"/>
                    <a:pt x="57448" y="12556"/>
                    <a:pt x="56669" y="12556"/>
                  </a:cubicBezTo>
                  <a:cubicBezTo>
                    <a:pt x="55522" y="12556"/>
                    <a:pt x="54402" y="12979"/>
                    <a:pt x="53540" y="13788"/>
                  </a:cubicBezTo>
                  <a:cubicBezTo>
                    <a:pt x="53177" y="14150"/>
                    <a:pt x="52906" y="14512"/>
                    <a:pt x="52634" y="14965"/>
                  </a:cubicBezTo>
                  <a:cubicBezTo>
                    <a:pt x="52362" y="14150"/>
                    <a:pt x="51729" y="13426"/>
                    <a:pt x="51004" y="13154"/>
                  </a:cubicBezTo>
                  <a:cubicBezTo>
                    <a:pt x="50655" y="13015"/>
                    <a:pt x="50280" y="12942"/>
                    <a:pt x="49908" y="12942"/>
                  </a:cubicBezTo>
                  <a:cubicBezTo>
                    <a:pt x="49315" y="12942"/>
                    <a:pt x="48733" y="13127"/>
                    <a:pt x="48287" y="13516"/>
                  </a:cubicBezTo>
                  <a:cubicBezTo>
                    <a:pt x="48559" y="12701"/>
                    <a:pt x="48650" y="11796"/>
                    <a:pt x="48650" y="10981"/>
                  </a:cubicBezTo>
                  <a:cubicBezTo>
                    <a:pt x="48650" y="8354"/>
                    <a:pt x="47563" y="5819"/>
                    <a:pt x="45661" y="4008"/>
                  </a:cubicBezTo>
                  <a:cubicBezTo>
                    <a:pt x="44031" y="2287"/>
                    <a:pt x="41767" y="1291"/>
                    <a:pt x="39413" y="1291"/>
                  </a:cubicBezTo>
                  <a:cubicBezTo>
                    <a:pt x="39300" y="1283"/>
                    <a:pt x="39187" y="1280"/>
                    <a:pt x="39075" y="1280"/>
                  </a:cubicBezTo>
                  <a:cubicBezTo>
                    <a:pt x="37846" y="1280"/>
                    <a:pt x="36711" y="1736"/>
                    <a:pt x="35881" y="2649"/>
                  </a:cubicBezTo>
                  <a:cubicBezTo>
                    <a:pt x="35247" y="2106"/>
                    <a:pt x="34523" y="1744"/>
                    <a:pt x="33708" y="1653"/>
                  </a:cubicBezTo>
                  <a:cubicBezTo>
                    <a:pt x="33600" y="1641"/>
                    <a:pt x="33495" y="1636"/>
                    <a:pt x="33391" y="1636"/>
                  </a:cubicBezTo>
                  <a:cubicBezTo>
                    <a:pt x="32704" y="1636"/>
                    <a:pt x="32085" y="1882"/>
                    <a:pt x="31534" y="2197"/>
                  </a:cubicBezTo>
                  <a:cubicBezTo>
                    <a:pt x="30789" y="871"/>
                    <a:pt x="29361" y="0"/>
                    <a:pt x="27875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6468869" y="3702846"/>
              <a:ext cx="1172016" cy="697806"/>
            </a:xfrm>
            <a:custGeom>
              <a:avLst/>
              <a:gdLst/>
              <a:ahLst/>
              <a:cxnLst/>
              <a:rect l="l" t="t" r="r" b="b"/>
              <a:pathLst>
                <a:path w="65112" h="38767" extrusionOk="0">
                  <a:moveTo>
                    <a:pt x="27889" y="435"/>
                  </a:moveTo>
                  <a:cubicBezTo>
                    <a:pt x="29348" y="435"/>
                    <a:pt x="30684" y="1228"/>
                    <a:pt x="31424" y="2543"/>
                  </a:cubicBezTo>
                  <a:lnTo>
                    <a:pt x="31515" y="2724"/>
                  </a:lnTo>
                  <a:lnTo>
                    <a:pt x="31696" y="2634"/>
                  </a:lnTo>
                  <a:cubicBezTo>
                    <a:pt x="32224" y="2256"/>
                    <a:pt x="32815" y="2068"/>
                    <a:pt x="33364" y="2068"/>
                  </a:cubicBezTo>
                  <a:cubicBezTo>
                    <a:pt x="33474" y="2068"/>
                    <a:pt x="33582" y="2075"/>
                    <a:pt x="33688" y="2090"/>
                  </a:cubicBezTo>
                  <a:cubicBezTo>
                    <a:pt x="34503" y="2090"/>
                    <a:pt x="35228" y="2453"/>
                    <a:pt x="35771" y="2996"/>
                  </a:cubicBezTo>
                  <a:lnTo>
                    <a:pt x="35952" y="3177"/>
                  </a:lnTo>
                  <a:lnTo>
                    <a:pt x="36133" y="2996"/>
                  </a:lnTo>
                  <a:cubicBezTo>
                    <a:pt x="36879" y="2250"/>
                    <a:pt x="38005" y="1807"/>
                    <a:pt x="39093" y="1807"/>
                  </a:cubicBezTo>
                  <a:cubicBezTo>
                    <a:pt x="39194" y="1807"/>
                    <a:pt x="39294" y="1811"/>
                    <a:pt x="39393" y="1819"/>
                  </a:cubicBezTo>
                  <a:lnTo>
                    <a:pt x="39484" y="1819"/>
                  </a:lnTo>
                  <a:cubicBezTo>
                    <a:pt x="41748" y="1819"/>
                    <a:pt x="44012" y="2815"/>
                    <a:pt x="45551" y="4445"/>
                  </a:cubicBezTo>
                  <a:cubicBezTo>
                    <a:pt x="47453" y="6256"/>
                    <a:pt x="48449" y="8701"/>
                    <a:pt x="48449" y="11237"/>
                  </a:cubicBezTo>
                  <a:cubicBezTo>
                    <a:pt x="48449" y="12142"/>
                    <a:pt x="48358" y="12957"/>
                    <a:pt x="48087" y="13772"/>
                  </a:cubicBezTo>
                  <a:lnTo>
                    <a:pt x="47906" y="14497"/>
                  </a:lnTo>
                  <a:lnTo>
                    <a:pt x="48449" y="14044"/>
                  </a:lnTo>
                  <a:cubicBezTo>
                    <a:pt x="48894" y="13654"/>
                    <a:pt x="49408" y="13470"/>
                    <a:pt x="49927" y="13470"/>
                  </a:cubicBezTo>
                  <a:cubicBezTo>
                    <a:pt x="50253" y="13470"/>
                    <a:pt x="50580" y="13542"/>
                    <a:pt x="50894" y="13682"/>
                  </a:cubicBezTo>
                  <a:cubicBezTo>
                    <a:pt x="51709" y="13953"/>
                    <a:pt x="52252" y="14497"/>
                    <a:pt x="52433" y="15312"/>
                  </a:cubicBezTo>
                  <a:lnTo>
                    <a:pt x="52615" y="15855"/>
                  </a:lnTo>
                  <a:lnTo>
                    <a:pt x="52886" y="15312"/>
                  </a:lnTo>
                  <a:cubicBezTo>
                    <a:pt x="53067" y="14950"/>
                    <a:pt x="53339" y="14497"/>
                    <a:pt x="53701" y="14225"/>
                  </a:cubicBezTo>
                  <a:cubicBezTo>
                    <a:pt x="54447" y="13479"/>
                    <a:pt x="55421" y="13036"/>
                    <a:pt x="56414" y="13036"/>
                  </a:cubicBezTo>
                  <a:cubicBezTo>
                    <a:pt x="56506" y="13036"/>
                    <a:pt x="56598" y="13040"/>
                    <a:pt x="56690" y="13048"/>
                  </a:cubicBezTo>
                  <a:cubicBezTo>
                    <a:pt x="56797" y="13036"/>
                    <a:pt x="56902" y="13030"/>
                    <a:pt x="57007" y="13030"/>
                  </a:cubicBezTo>
                  <a:cubicBezTo>
                    <a:pt x="57695" y="13030"/>
                    <a:pt x="58324" y="13277"/>
                    <a:pt x="58954" y="13591"/>
                  </a:cubicBezTo>
                  <a:cubicBezTo>
                    <a:pt x="60221" y="14225"/>
                    <a:pt x="61127" y="15493"/>
                    <a:pt x="61218" y="16942"/>
                  </a:cubicBezTo>
                  <a:lnTo>
                    <a:pt x="61218" y="17123"/>
                  </a:lnTo>
                  <a:lnTo>
                    <a:pt x="61399" y="17123"/>
                  </a:lnTo>
                  <a:cubicBezTo>
                    <a:pt x="62938" y="17485"/>
                    <a:pt x="64478" y="18753"/>
                    <a:pt x="64478" y="20292"/>
                  </a:cubicBezTo>
                  <a:cubicBezTo>
                    <a:pt x="64478" y="21560"/>
                    <a:pt x="63753" y="22737"/>
                    <a:pt x="62576" y="23281"/>
                  </a:cubicBezTo>
                  <a:lnTo>
                    <a:pt x="62395" y="23371"/>
                  </a:lnTo>
                  <a:lnTo>
                    <a:pt x="62485" y="23552"/>
                  </a:lnTo>
                  <a:cubicBezTo>
                    <a:pt x="62666" y="23824"/>
                    <a:pt x="62757" y="24186"/>
                    <a:pt x="62757" y="24458"/>
                  </a:cubicBezTo>
                  <a:cubicBezTo>
                    <a:pt x="62757" y="25726"/>
                    <a:pt x="62123" y="26903"/>
                    <a:pt x="61127" y="27628"/>
                  </a:cubicBezTo>
                  <a:cubicBezTo>
                    <a:pt x="60402" y="28261"/>
                    <a:pt x="59497" y="28714"/>
                    <a:pt x="58501" y="28986"/>
                  </a:cubicBezTo>
                  <a:lnTo>
                    <a:pt x="58410" y="28986"/>
                  </a:lnTo>
                  <a:cubicBezTo>
                    <a:pt x="57414" y="30525"/>
                    <a:pt x="55875" y="31612"/>
                    <a:pt x="54154" y="32155"/>
                  </a:cubicBezTo>
                  <a:cubicBezTo>
                    <a:pt x="53393" y="32432"/>
                    <a:pt x="52579" y="32550"/>
                    <a:pt x="51753" y="32550"/>
                  </a:cubicBezTo>
                  <a:cubicBezTo>
                    <a:pt x="51498" y="32550"/>
                    <a:pt x="51241" y="32539"/>
                    <a:pt x="50985" y="32518"/>
                  </a:cubicBezTo>
                  <a:lnTo>
                    <a:pt x="50894" y="32518"/>
                  </a:lnTo>
                  <a:lnTo>
                    <a:pt x="50803" y="32608"/>
                  </a:lnTo>
                  <a:cubicBezTo>
                    <a:pt x="48468" y="35368"/>
                    <a:pt x="45137" y="36856"/>
                    <a:pt x="41632" y="36856"/>
                  </a:cubicBezTo>
                  <a:cubicBezTo>
                    <a:pt x="40652" y="36856"/>
                    <a:pt x="39658" y="36740"/>
                    <a:pt x="38669" y="36502"/>
                  </a:cubicBezTo>
                  <a:cubicBezTo>
                    <a:pt x="38397" y="36502"/>
                    <a:pt x="38035" y="36321"/>
                    <a:pt x="37763" y="36231"/>
                  </a:cubicBezTo>
                  <a:lnTo>
                    <a:pt x="37673" y="36231"/>
                  </a:lnTo>
                  <a:lnTo>
                    <a:pt x="37582" y="36321"/>
                  </a:lnTo>
                  <a:cubicBezTo>
                    <a:pt x="36676" y="36774"/>
                    <a:pt x="35771" y="37136"/>
                    <a:pt x="34775" y="37317"/>
                  </a:cubicBezTo>
                  <a:cubicBezTo>
                    <a:pt x="34471" y="37364"/>
                    <a:pt x="34166" y="37387"/>
                    <a:pt x="33862" y="37387"/>
                  </a:cubicBezTo>
                  <a:cubicBezTo>
                    <a:pt x="32989" y="37387"/>
                    <a:pt x="32116" y="37200"/>
                    <a:pt x="31243" y="36864"/>
                  </a:cubicBezTo>
                  <a:lnTo>
                    <a:pt x="31152" y="36864"/>
                  </a:lnTo>
                  <a:lnTo>
                    <a:pt x="31062" y="36955"/>
                  </a:lnTo>
                  <a:cubicBezTo>
                    <a:pt x="29885" y="37770"/>
                    <a:pt x="28436" y="38132"/>
                    <a:pt x="26987" y="38223"/>
                  </a:cubicBezTo>
                  <a:lnTo>
                    <a:pt x="26353" y="38223"/>
                  </a:lnTo>
                  <a:cubicBezTo>
                    <a:pt x="26140" y="38241"/>
                    <a:pt x="25928" y="38250"/>
                    <a:pt x="25716" y="38250"/>
                  </a:cubicBezTo>
                  <a:cubicBezTo>
                    <a:pt x="23850" y="38250"/>
                    <a:pt x="22021" y="37550"/>
                    <a:pt x="20557" y="36412"/>
                  </a:cubicBezTo>
                  <a:lnTo>
                    <a:pt x="20467" y="36321"/>
                  </a:lnTo>
                  <a:lnTo>
                    <a:pt x="20376" y="36502"/>
                  </a:lnTo>
                  <a:cubicBezTo>
                    <a:pt x="19754" y="36779"/>
                    <a:pt x="19078" y="36897"/>
                    <a:pt x="18390" y="36897"/>
                  </a:cubicBezTo>
                  <a:cubicBezTo>
                    <a:pt x="18178" y="36897"/>
                    <a:pt x="17964" y="36886"/>
                    <a:pt x="17750" y="36864"/>
                  </a:cubicBezTo>
                  <a:cubicBezTo>
                    <a:pt x="16754" y="36774"/>
                    <a:pt x="15758" y="36412"/>
                    <a:pt x="14943" y="35868"/>
                  </a:cubicBezTo>
                  <a:lnTo>
                    <a:pt x="14852" y="35778"/>
                  </a:lnTo>
                  <a:lnTo>
                    <a:pt x="14671" y="35778"/>
                  </a:lnTo>
                  <a:cubicBezTo>
                    <a:pt x="13765" y="36231"/>
                    <a:pt x="12679" y="36502"/>
                    <a:pt x="11592" y="36593"/>
                  </a:cubicBezTo>
                  <a:cubicBezTo>
                    <a:pt x="10053" y="36593"/>
                    <a:pt x="8513" y="36231"/>
                    <a:pt x="7245" y="35416"/>
                  </a:cubicBezTo>
                  <a:cubicBezTo>
                    <a:pt x="6793" y="35234"/>
                    <a:pt x="6430" y="34963"/>
                    <a:pt x="6068" y="34600"/>
                  </a:cubicBezTo>
                  <a:lnTo>
                    <a:pt x="5977" y="34510"/>
                  </a:lnTo>
                  <a:lnTo>
                    <a:pt x="5887" y="34510"/>
                  </a:lnTo>
                  <a:cubicBezTo>
                    <a:pt x="5253" y="34691"/>
                    <a:pt x="4619" y="34782"/>
                    <a:pt x="3985" y="34872"/>
                  </a:cubicBezTo>
                  <a:cubicBezTo>
                    <a:pt x="3714" y="34963"/>
                    <a:pt x="3351" y="34963"/>
                    <a:pt x="2989" y="34963"/>
                  </a:cubicBezTo>
                  <a:cubicBezTo>
                    <a:pt x="2896" y="34974"/>
                    <a:pt x="2800" y="34980"/>
                    <a:pt x="2704" y="34980"/>
                  </a:cubicBezTo>
                  <a:cubicBezTo>
                    <a:pt x="2057" y="34980"/>
                    <a:pt x="1368" y="34723"/>
                    <a:pt x="816" y="34329"/>
                  </a:cubicBezTo>
                  <a:cubicBezTo>
                    <a:pt x="544" y="33967"/>
                    <a:pt x="453" y="33604"/>
                    <a:pt x="544" y="33152"/>
                  </a:cubicBezTo>
                  <a:cubicBezTo>
                    <a:pt x="816" y="31340"/>
                    <a:pt x="3623" y="30616"/>
                    <a:pt x="5253" y="30163"/>
                  </a:cubicBezTo>
                  <a:lnTo>
                    <a:pt x="5796" y="29982"/>
                  </a:lnTo>
                  <a:cubicBezTo>
                    <a:pt x="6645" y="29786"/>
                    <a:pt x="7540" y="29637"/>
                    <a:pt x="8449" y="29637"/>
                  </a:cubicBezTo>
                  <a:cubicBezTo>
                    <a:pt x="8801" y="29637"/>
                    <a:pt x="9155" y="29660"/>
                    <a:pt x="9509" y="29710"/>
                  </a:cubicBezTo>
                  <a:lnTo>
                    <a:pt x="9962" y="29801"/>
                  </a:lnTo>
                  <a:lnTo>
                    <a:pt x="10234" y="29801"/>
                  </a:lnTo>
                  <a:lnTo>
                    <a:pt x="10234" y="29529"/>
                  </a:lnTo>
                  <a:cubicBezTo>
                    <a:pt x="10324" y="28624"/>
                    <a:pt x="10777" y="27809"/>
                    <a:pt x="11592" y="27265"/>
                  </a:cubicBezTo>
                  <a:lnTo>
                    <a:pt x="11773" y="27175"/>
                  </a:lnTo>
                  <a:lnTo>
                    <a:pt x="11683" y="26994"/>
                  </a:lnTo>
                  <a:cubicBezTo>
                    <a:pt x="11049" y="25273"/>
                    <a:pt x="11230" y="23371"/>
                    <a:pt x="12226" y="21832"/>
                  </a:cubicBezTo>
                  <a:cubicBezTo>
                    <a:pt x="13132" y="20564"/>
                    <a:pt x="14490" y="19568"/>
                    <a:pt x="16029" y="19206"/>
                  </a:cubicBezTo>
                  <a:cubicBezTo>
                    <a:pt x="16759" y="18941"/>
                    <a:pt x="17585" y="18772"/>
                    <a:pt x="18366" y="18772"/>
                  </a:cubicBezTo>
                  <a:cubicBezTo>
                    <a:pt x="18652" y="18772"/>
                    <a:pt x="18932" y="18795"/>
                    <a:pt x="19199" y="18843"/>
                  </a:cubicBezTo>
                  <a:lnTo>
                    <a:pt x="19652" y="18843"/>
                  </a:lnTo>
                  <a:lnTo>
                    <a:pt x="19380" y="18391"/>
                  </a:lnTo>
                  <a:cubicBezTo>
                    <a:pt x="18565" y="17032"/>
                    <a:pt x="18293" y="15493"/>
                    <a:pt x="18656" y="13953"/>
                  </a:cubicBezTo>
                  <a:cubicBezTo>
                    <a:pt x="18927" y="12776"/>
                    <a:pt x="19652" y="11689"/>
                    <a:pt x="20738" y="11056"/>
                  </a:cubicBezTo>
                  <a:lnTo>
                    <a:pt x="20919" y="10965"/>
                  </a:lnTo>
                  <a:lnTo>
                    <a:pt x="20829" y="10784"/>
                  </a:lnTo>
                  <a:cubicBezTo>
                    <a:pt x="20376" y="9878"/>
                    <a:pt x="20286" y="8882"/>
                    <a:pt x="20648" y="7977"/>
                  </a:cubicBezTo>
                  <a:cubicBezTo>
                    <a:pt x="21010" y="6980"/>
                    <a:pt x="21825" y="6165"/>
                    <a:pt x="22912" y="5803"/>
                  </a:cubicBezTo>
                  <a:lnTo>
                    <a:pt x="23002" y="5803"/>
                  </a:lnTo>
                  <a:lnTo>
                    <a:pt x="23002" y="5622"/>
                  </a:lnTo>
                  <a:cubicBezTo>
                    <a:pt x="22912" y="4354"/>
                    <a:pt x="23365" y="3086"/>
                    <a:pt x="24180" y="2181"/>
                  </a:cubicBezTo>
                  <a:cubicBezTo>
                    <a:pt x="24995" y="1185"/>
                    <a:pt x="26172" y="551"/>
                    <a:pt x="27440" y="460"/>
                  </a:cubicBezTo>
                  <a:cubicBezTo>
                    <a:pt x="27590" y="444"/>
                    <a:pt x="27740" y="435"/>
                    <a:pt x="27889" y="435"/>
                  </a:cubicBezTo>
                  <a:close/>
                  <a:moveTo>
                    <a:pt x="27790" y="1"/>
                  </a:moveTo>
                  <a:cubicBezTo>
                    <a:pt x="27704" y="1"/>
                    <a:pt x="27617" y="3"/>
                    <a:pt x="27530" y="8"/>
                  </a:cubicBezTo>
                  <a:cubicBezTo>
                    <a:pt x="26172" y="98"/>
                    <a:pt x="24813" y="823"/>
                    <a:pt x="23908" y="1909"/>
                  </a:cubicBezTo>
                  <a:cubicBezTo>
                    <a:pt x="23002" y="2905"/>
                    <a:pt x="22549" y="4173"/>
                    <a:pt x="22640" y="5532"/>
                  </a:cubicBezTo>
                  <a:cubicBezTo>
                    <a:pt x="21553" y="5894"/>
                    <a:pt x="20648" y="6799"/>
                    <a:pt x="20286" y="7886"/>
                  </a:cubicBezTo>
                  <a:cubicBezTo>
                    <a:pt x="20014" y="8882"/>
                    <a:pt x="20014" y="9878"/>
                    <a:pt x="20467" y="10784"/>
                  </a:cubicBezTo>
                  <a:cubicBezTo>
                    <a:pt x="19380" y="11508"/>
                    <a:pt x="18656" y="12595"/>
                    <a:pt x="18384" y="13863"/>
                  </a:cubicBezTo>
                  <a:cubicBezTo>
                    <a:pt x="18022" y="15312"/>
                    <a:pt x="18203" y="16942"/>
                    <a:pt x="18927" y="18300"/>
                  </a:cubicBezTo>
                  <a:cubicBezTo>
                    <a:pt x="18751" y="18284"/>
                    <a:pt x="18574" y="18277"/>
                    <a:pt x="18398" y="18277"/>
                  </a:cubicBezTo>
                  <a:cubicBezTo>
                    <a:pt x="17578" y="18277"/>
                    <a:pt x="16758" y="18439"/>
                    <a:pt x="15939" y="18662"/>
                  </a:cubicBezTo>
                  <a:cubicBezTo>
                    <a:pt x="14309" y="19115"/>
                    <a:pt x="12860" y="20111"/>
                    <a:pt x="11864" y="21470"/>
                  </a:cubicBezTo>
                  <a:cubicBezTo>
                    <a:pt x="10868" y="23100"/>
                    <a:pt x="10686" y="25092"/>
                    <a:pt x="11230" y="26903"/>
                  </a:cubicBezTo>
                  <a:cubicBezTo>
                    <a:pt x="10505" y="27446"/>
                    <a:pt x="9962" y="28261"/>
                    <a:pt x="9781" y="29167"/>
                  </a:cubicBezTo>
                  <a:lnTo>
                    <a:pt x="9600" y="29167"/>
                  </a:lnTo>
                  <a:cubicBezTo>
                    <a:pt x="9177" y="29107"/>
                    <a:pt x="8745" y="29076"/>
                    <a:pt x="8309" y="29076"/>
                  </a:cubicBezTo>
                  <a:cubicBezTo>
                    <a:pt x="7436" y="29076"/>
                    <a:pt x="6551" y="29197"/>
                    <a:pt x="5706" y="29439"/>
                  </a:cubicBezTo>
                  <a:lnTo>
                    <a:pt x="5253" y="29620"/>
                  </a:lnTo>
                  <a:cubicBezTo>
                    <a:pt x="3442" y="30073"/>
                    <a:pt x="453" y="30888"/>
                    <a:pt x="182" y="32970"/>
                  </a:cubicBezTo>
                  <a:cubicBezTo>
                    <a:pt x="1" y="33514"/>
                    <a:pt x="182" y="34057"/>
                    <a:pt x="544" y="34510"/>
                  </a:cubicBezTo>
                  <a:cubicBezTo>
                    <a:pt x="1099" y="35065"/>
                    <a:pt x="1861" y="35342"/>
                    <a:pt x="2711" y="35342"/>
                  </a:cubicBezTo>
                  <a:cubicBezTo>
                    <a:pt x="2832" y="35342"/>
                    <a:pt x="2955" y="35336"/>
                    <a:pt x="3080" y="35325"/>
                  </a:cubicBezTo>
                  <a:cubicBezTo>
                    <a:pt x="3351" y="35325"/>
                    <a:pt x="3714" y="35325"/>
                    <a:pt x="4076" y="35234"/>
                  </a:cubicBezTo>
                  <a:cubicBezTo>
                    <a:pt x="4710" y="35144"/>
                    <a:pt x="5253" y="35053"/>
                    <a:pt x="5887" y="34872"/>
                  </a:cubicBezTo>
                  <a:cubicBezTo>
                    <a:pt x="6249" y="35234"/>
                    <a:pt x="6611" y="35506"/>
                    <a:pt x="6974" y="35687"/>
                  </a:cubicBezTo>
                  <a:cubicBezTo>
                    <a:pt x="8423" y="36502"/>
                    <a:pt x="9962" y="36864"/>
                    <a:pt x="11501" y="36864"/>
                  </a:cubicBezTo>
                  <a:cubicBezTo>
                    <a:pt x="12679" y="36774"/>
                    <a:pt x="13765" y="36502"/>
                    <a:pt x="14762" y="36049"/>
                  </a:cubicBezTo>
                  <a:cubicBezTo>
                    <a:pt x="15577" y="36683"/>
                    <a:pt x="16573" y="37046"/>
                    <a:pt x="17659" y="37227"/>
                  </a:cubicBezTo>
                  <a:cubicBezTo>
                    <a:pt x="17820" y="37243"/>
                    <a:pt x="17980" y="37250"/>
                    <a:pt x="18141" y="37250"/>
                  </a:cubicBezTo>
                  <a:cubicBezTo>
                    <a:pt x="18886" y="37250"/>
                    <a:pt x="19631" y="37088"/>
                    <a:pt x="20376" y="36864"/>
                  </a:cubicBezTo>
                  <a:cubicBezTo>
                    <a:pt x="21989" y="38053"/>
                    <a:pt x="23920" y="38684"/>
                    <a:pt x="25945" y="38684"/>
                  </a:cubicBezTo>
                  <a:cubicBezTo>
                    <a:pt x="26081" y="38684"/>
                    <a:pt x="26217" y="38681"/>
                    <a:pt x="26353" y="38676"/>
                  </a:cubicBezTo>
                  <a:lnTo>
                    <a:pt x="27258" y="38766"/>
                  </a:lnTo>
                  <a:cubicBezTo>
                    <a:pt x="28707" y="38676"/>
                    <a:pt x="30156" y="38223"/>
                    <a:pt x="31424" y="37408"/>
                  </a:cubicBezTo>
                  <a:cubicBezTo>
                    <a:pt x="32267" y="37759"/>
                    <a:pt x="33218" y="37892"/>
                    <a:pt x="34151" y="37892"/>
                  </a:cubicBezTo>
                  <a:cubicBezTo>
                    <a:pt x="34422" y="37892"/>
                    <a:pt x="34691" y="37881"/>
                    <a:pt x="34956" y="37861"/>
                  </a:cubicBezTo>
                  <a:cubicBezTo>
                    <a:pt x="35952" y="37679"/>
                    <a:pt x="36948" y="37317"/>
                    <a:pt x="37854" y="36774"/>
                  </a:cubicBezTo>
                  <a:cubicBezTo>
                    <a:pt x="38216" y="36955"/>
                    <a:pt x="38488" y="37046"/>
                    <a:pt x="38759" y="37046"/>
                  </a:cubicBezTo>
                  <a:cubicBezTo>
                    <a:pt x="39749" y="37283"/>
                    <a:pt x="40751" y="37399"/>
                    <a:pt x="41746" y="37399"/>
                  </a:cubicBezTo>
                  <a:cubicBezTo>
                    <a:pt x="45303" y="37399"/>
                    <a:pt x="48760" y="35911"/>
                    <a:pt x="51166" y="33152"/>
                  </a:cubicBezTo>
                  <a:lnTo>
                    <a:pt x="51709" y="33152"/>
                  </a:lnTo>
                  <a:cubicBezTo>
                    <a:pt x="52615" y="33152"/>
                    <a:pt x="53520" y="32970"/>
                    <a:pt x="54426" y="32699"/>
                  </a:cubicBezTo>
                  <a:cubicBezTo>
                    <a:pt x="56237" y="32155"/>
                    <a:pt x="57776" y="30978"/>
                    <a:pt x="58863" y="29439"/>
                  </a:cubicBezTo>
                  <a:cubicBezTo>
                    <a:pt x="59859" y="29167"/>
                    <a:pt x="60765" y="28624"/>
                    <a:pt x="61580" y="27990"/>
                  </a:cubicBezTo>
                  <a:cubicBezTo>
                    <a:pt x="62757" y="27175"/>
                    <a:pt x="63391" y="25907"/>
                    <a:pt x="63391" y="24549"/>
                  </a:cubicBezTo>
                  <a:cubicBezTo>
                    <a:pt x="63391" y="24186"/>
                    <a:pt x="63300" y="23915"/>
                    <a:pt x="63119" y="23643"/>
                  </a:cubicBezTo>
                  <a:cubicBezTo>
                    <a:pt x="64387" y="22919"/>
                    <a:pt x="65111" y="21741"/>
                    <a:pt x="65111" y="20383"/>
                  </a:cubicBezTo>
                  <a:cubicBezTo>
                    <a:pt x="65111" y="18572"/>
                    <a:pt x="63481" y="17213"/>
                    <a:pt x="61761" y="16761"/>
                  </a:cubicBezTo>
                  <a:cubicBezTo>
                    <a:pt x="61580" y="15221"/>
                    <a:pt x="60584" y="13863"/>
                    <a:pt x="59225" y="13138"/>
                  </a:cubicBezTo>
                  <a:cubicBezTo>
                    <a:pt x="58501" y="12776"/>
                    <a:pt x="57686" y="12595"/>
                    <a:pt x="56780" y="12595"/>
                  </a:cubicBezTo>
                  <a:cubicBezTo>
                    <a:pt x="55603" y="12595"/>
                    <a:pt x="54335" y="13048"/>
                    <a:pt x="53520" y="13863"/>
                  </a:cubicBezTo>
                  <a:cubicBezTo>
                    <a:pt x="53248" y="14135"/>
                    <a:pt x="53067" y="14406"/>
                    <a:pt x="52886" y="14678"/>
                  </a:cubicBezTo>
                  <a:cubicBezTo>
                    <a:pt x="52524" y="14044"/>
                    <a:pt x="51890" y="13501"/>
                    <a:pt x="51166" y="13229"/>
                  </a:cubicBezTo>
                  <a:cubicBezTo>
                    <a:pt x="50803" y="13048"/>
                    <a:pt x="50396" y="12957"/>
                    <a:pt x="49988" y="12957"/>
                  </a:cubicBezTo>
                  <a:cubicBezTo>
                    <a:pt x="49581" y="12957"/>
                    <a:pt x="49173" y="13048"/>
                    <a:pt x="48811" y="13229"/>
                  </a:cubicBezTo>
                  <a:cubicBezTo>
                    <a:pt x="49536" y="9878"/>
                    <a:pt x="48449" y="6437"/>
                    <a:pt x="46004" y="4083"/>
                  </a:cubicBezTo>
                  <a:cubicBezTo>
                    <a:pt x="44283" y="2271"/>
                    <a:pt x="42019" y="1275"/>
                    <a:pt x="39574" y="1275"/>
                  </a:cubicBezTo>
                  <a:lnTo>
                    <a:pt x="39484" y="1275"/>
                  </a:lnTo>
                  <a:cubicBezTo>
                    <a:pt x="39377" y="1268"/>
                    <a:pt x="39271" y="1264"/>
                    <a:pt x="39165" y="1264"/>
                  </a:cubicBezTo>
                  <a:cubicBezTo>
                    <a:pt x="38005" y="1264"/>
                    <a:pt x="36865" y="1714"/>
                    <a:pt x="35952" y="2543"/>
                  </a:cubicBezTo>
                  <a:cubicBezTo>
                    <a:pt x="35409" y="2000"/>
                    <a:pt x="34594" y="1728"/>
                    <a:pt x="33869" y="1638"/>
                  </a:cubicBezTo>
                  <a:cubicBezTo>
                    <a:pt x="33145" y="1638"/>
                    <a:pt x="32420" y="1728"/>
                    <a:pt x="31786" y="2090"/>
                  </a:cubicBezTo>
                  <a:cubicBezTo>
                    <a:pt x="30927" y="801"/>
                    <a:pt x="29414" y="1"/>
                    <a:pt x="27790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525127" y="3995274"/>
              <a:ext cx="65232" cy="61020"/>
            </a:xfrm>
            <a:custGeom>
              <a:avLst/>
              <a:gdLst/>
              <a:ahLst/>
              <a:cxnLst/>
              <a:rect l="l" t="t" r="r" b="b"/>
              <a:pathLst>
                <a:path w="3624" h="3390" extrusionOk="0">
                  <a:moveTo>
                    <a:pt x="1179" y="0"/>
                  </a:moveTo>
                  <a:cubicBezTo>
                    <a:pt x="789" y="0"/>
                    <a:pt x="389" y="81"/>
                    <a:pt x="1" y="243"/>
                  </a:cubicBezTo>
                  <a:lnTo>
                    <a:pt x="1" y="334"/>
                  </a:lnTo>
                  <a:cubicBezTo>
                    <a:pt x="227" y="288"/>
                    <a:pt x="431" y="266"/>
                    <a:pt x="635" y="266"/>
                  </a:cubicBezTo>
                  <a:cubicBezTo>
                    <a:pt x="839" y="266"/>
                    <a:pt x="1042" y="288"/>
                    <a:pt x="1269" y="334"/>
                  </a:cubicBezTo>
                  <a:cubicBezTo>
                    <a:pt x="1812" y="424"/>
                    <a:pt x="2355" y="696"/>
                    <a:pt x="2718" y="1239"/>
                  </a:cubicBezTo>
                  <a:cubicBezTo>
                    <a:pt x="3080" y="1782"/>
                    <a:pt x="2899" y="2688"/>
                    <a:pt x="3080" y="3322"/>
                  </a:cubicBezTo>
                  <a:cubicBezTo>
                    <a:pt x="3125" y="3367"/>
                    <a:pt x="3170" y="3390"/>
                    <a:pt x="3216" y="3390"/>
                  </a:cubicBezTo>
                  <a:cubicBezTo>
                    <a:pt x="3261" y="3390"/>
                    <a:pt x="3306" y="3367"/>
                    <a:pt x="3352" y="3322"/>
                  </a:cubicBezTo>
                  <a:cubicBezTo>
                    <a:pt x="3623" y="2507"/>
                    <a:pt x="3533" y="1511"/>
                    <a:pt x="3080" y="786"/>
                  </a:cubicBezTo>
                  <a:cubicBezTo>
                    <a:pt x="2556" y="262"/>
                    <a:pt x="1882" y="0"/>
                    <a:pt x="1179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7380065" y="3971928"/>
              <a:ext cx="89658" cy="38142"/>
            </a:xfrm>
            <a:custGeom>
              <a:avLst/>
              <a:gdLst/>
              <a:ahLst/>
              <a:cxnLst/>
              <a:rect l="l" t="t" r="r" b="b"/>
              <a:pathLst>
                <a:path w="4981" h="2119" extrusionOk="0">
                  <a:moveTo>
                    <a:pt x="2355" y="1"/>
                  </a:moveTo>
                  <a:cubicBezTo>
                    <a:pt x="1359" y="91"/>
                    <a:pt x="363" y="725"/>
                    <a:pt x="0" y="1721"/>
                  </a:cubicBezTo>
                  <a:cubicBezTo>
                    <a:pt x="544" y="1087"/>
                    <a:pt x="1268" y="725"/>
                    <a:pt x="1993" y="453"/>
                  </a:cubicBezTo>
                  <a:cubicBezTo>
                    <a:pt x="2088" y="439"/>
                    <a:pt x="2181" y="432"/>
                    <a:pt x="2274" y="432"/>
                  </a:cubicBezTo>
                  <a:cubicBezTo>
                    <a:pt x="3328" y="432"/>
                    <a:pt x="4210" y="1334"/>
                    <a:pt x="4709" y="2083"/>
                  </a:cubicBezTo>
                  <a:cubicBezTo>
                    <a:pt x="4734" y="2108"/>
                    <a:pt x="4764" y="2119"/>
                    <a:pt x="4796" y="2119"/>
                  </a:cubicBezTo>
                  <a:cubicBezTo>
                    <a:pt x="4884" y="2119"/>
                    <a:pt x="4981" y="2035"/>
                    <a:pt x="4981" y="1902"/>
                  </a:cubicBezTo>
                  <a:cubicBezTo>
                    <a:pt x="4619" y="816"/>
                    <a:pt x="3532" y="1"/>
                    <a:pt x="2355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290407" y="3942372"/>
              <a:ext cx="71748" cy="60552"/>
            </a:xfrm>
            <a:custGeom>
              <a:avLst/>
              <a:gdLst/>
              <a:ahLst/>
              <a:cxnLst/>
              <a:rect l="l" t="t" r="r" b="b"/>
              <a:pathLst>
                <a:path w="3986" h="3364" extrusionOk="0">
                  <a:moveTo>
                    <a:pt x="1764" y="1"/>
                  </a:moveTo>
                  <a:cubicBezTo>
                    <a:pt x="1192" y="1"/>
                    <a:pt x="606" y="188"/>
                    <a:pt x="91" y="375"/>
                  </a:cubicBezTo>
                  <a:cubicBezTo>
                    <a:pt x="1" y="375"/>
                    <a:pt x="1" y="465"/>
                    <a:pt x="91" y="465"/>
                  </a:cubicBezTo>
                  <a:cubicBezTo>
                    <a:pt x="382" y="386"/>
                    <a:pt x="672" y="345"/>
                    <a:pt x="958" y="345"/>
                  </a:cubicBezTo>
                  <a:cubicBezTo>
                    <a:pt x="1653" y="345"/>
                    <a:pt x="2321" y="586"/>
                    <a:pt x="2898" y="1099"/>
                  </a:cubicBezTo>
                  <a:cubicBezTo>
                    <a:pt x="3261" y="1733"/>
                    <a:pt x="3532" y="2548"/>
                    <a:pt x="3442" y="3363"/>
                  </a:cubicBezTo>
                  <a:lnTo>
                    <a:pt x="3623" y="3363"/>
                  </a:lnTo>
                  <a:cubicBezTo>
                    <a:pt x="3985" y="2458"/>
                    <a:pt x="3895" y="1371"/>
                    <a:pt x="3261" y="646"/>
                  </a:cubicBezTo>
                  <a:cubicBezTo>
                    <a:pt x="2823" y="165"/>
                    <a:pt x="2300" y="1"/>
                    <a:pt x="1764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329539" y="4114452"/>
              <a:ext cx="74988" cy="59868"/>
            </a:xfrm>
            <a:custGeom>
              <a:avLst/>
              <a:gdLst/>
              <a:ahLst/>
              <a:cxnLst/>
              <a:rect l="l" t="t" r="r" b="b"/>
              <a:pathLst>
                <a:path w="4166" h="3326" extrusionOk="0">
                  <a:moveTo>
                    <a:pt x="1808" y="1"/>
                  </a:moveTo>
                  <a:cubicBezTo>
                    <a:pt x="900" y="1"/>
                    <a:pt x="68" y="663"/>
                    <a:pt x="0" y="1682"/>
                  </a:cubicBezTo>
                  <a:cubicBezTo>
                    <a:pt x="272" y="1138"/>
                    <a:pt x="543" y="685"/>
                    <a:pt x="1177" y="504"/>
                  </a:cubicBezTo>
                  <a:cubicBezTo>
                    <a:pt x="1290" y="482"/>
                    <a:pt x="1409" y="470"/>
                    <a:pt x="1531" y="470"/>
                  </a:cubicBezTo>
                  <a:cubicBezTo>
                    <a:pt x="1896" y="470"/>
                    <a:pt x="2287" y="572"/>
                    <a:pt x="2626" y="776"/>
                  </a:cubicBezTo>
                  <a:cubicBezTo>
                    <a:pt x="3260" y="1410"/>
                    <a:pt x="3532" y="2316"/>
                    <a:pt x="3351" y="3221"/>
                  </a:cubicBezTo>
                  <a:cubicBezTo>
                    <a:pt x="3351" y="3273"/>
                    <a:pt x="3411" y="3326"/>
                    <a:pt x="3479" y="3326"/>
                  </a:cubicBezTo>
                  <a:cubicBezTo>
                    <a:pt x="3530" y="3326"/>
                    <a:pt x="3584" y="3298"/>
                    <a:pt x="3622" y="3221"/>
                  </a:cubicBezTo>
                  <a:cubicBezTo>
                    <a:pt x="4166" y="2134"/>
                    <a:pt x="3803" y="776"/>
                    <a:pt x="2717" y="233"/>
                  </a:cubicBezTo>
                  <a:cubicBezTo>
                    <a:pt x="2422" y="74"/>
                    <a:pt x="2111" y="1"/>
                    <a:pt x="1808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112657" y="4175454"/>
              <a:ext cx="93006" cy="67752"/>
            </a:xfrm>
            <a:custGeom>
              <a:avLst/>
              <a:gdLst/>
              <a:ahLst/>
              <a:cxnLst/>
              <a:rect l="l" t="t" r="r" b="b"/>
              <a:pathLst>
                <a:path w="5167" h="3764" extrusionOk="0">
                  <a:moveTo>
                    <a:pt x="3263" y="1"/>
                  </a:moveTo>
                  <a:cubicBezTo>
                    <a:pt x="1580" y="1"/>
                    <a:pt x="0" y="1887"/>
                    <a:pt x="1182" y="3726"/>
                  </a:cubicBezTo>
                  <a:cubicBezTo>
                    <a:pt x="1209" y="3753"/>
                    <a:pt x="1243" y="3764"/>
                    <a:pt x="1278" y="3764"/>
                  </a:cubicBezTo>
                  <a:cubicBezTo>
                    <a:pt x="1363" y="3764"/>
                    <a:pt x="1454" y="3700"/>
                    <a:pt x="1454" y="3636"/>
                  </a:cubicBezTo>
                  <a:cubicBezTo>
                    <a:pt x="1182" y="2820"/>
                    <a:pt x="1363" y="1824"/>
                    <a:pt x="1997" y="1190"/>
                  </a:cubicBezTo>
                  <a:cubicBezTo>
                    <a:pt x="2362" y="862"/>
                    <a:pt x="2756" y="754"/>
                    <a:pt x="3156" y="754"/>
                  </a:cubicBezTo>
                  <a:cubicBezTo>
                    <a:pt x="3749" y="754"/>
                    <a:pt x="4354" y="992"/>
                    <a:pt x="4895" y="1100"/>
                  </a:cubicBezTo>
                  <a:cubicBezTo>
                    <a:pt x="5076" y="1100"/>
                    <a:pt x="5167" y="1009"/>
                    <a:pt x="5076" y="919"/>
                  </a:cubicBezTo>
                  <a:cubicBezTo>
                    <a:pt x="4553" y="272"/>
                    <a:pt x="3901" y="1"/>
                    <a:pt x="3263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120883" y="4247958"/>
              <a:ext cx="288540" cy="131832"/>
            </a:xfrm>
            <a:custGeom>
              <a:avLst/>
              <a:gdLst/>
              <a:ahLst/>
              <a:cxnLst/>
              <a:rect l="l" t="t" r="r" b="b"/>
              <a:pathLst>
                <a:path w="16030" h="7324" extrusionOk="0">
                  <a:moveTo>
                    <a:pt x="15897" y="1"/>
                  </a:moveTo>
                  <a:cubicBezTo>
                    <a:pt x="15848" y="1"/>
                    <a:pt x="15795" y="23"/>
                    <a:pt x="15758" y="60"/>
                  </a:cubicBezTo>
                  <a:cubicBezTo>
                    <a:pt x="14490" y="2958"/>
                    <a:pt x="11954" y="5132"/>
                    <a:pt x="8966" y="6037"/>
                  </a:cubicBezTo>
                  <a:cubicBezTo>
                    <a:pt x="7812" y="6475"/>
                    <a:pt x="6378" y="6755"/>
                    <a:pt x="4949" y="6755"/>
                  </a:cubicBezTo>
                  <a:cubicBezTo>
                    <a:pt x="3125" y="6755"/>
                    <a:pt x="1310" y="6299"/>
                    <a:pt x="91" y="5132"/>
                  </a:cubicBezTo>
                  <a:cubicBezTo>
                    <a:pt x="91" y="5132"/>
                    <a:pt x="1" y="5132"/>
                    <a:pt x="1" y="5222"/>
                  </a:cubicBezTo>
                  <a:cubicBezTo>
                    <a:pt x="725" y="6218"/>
                    <a:pt x="1721" y="6852"/>
                    <a:pt x="2899" y="7033"/>
                  </a:cubicBezTo>
                  <a:cubicBezTo>
                    <a:pt x="3681" y="7229"/>
                    <a:pt x="4481" y="7323"/>
                    <a:pt x="5283" y="7323"/>
                  </a:cubicBezTo>
                  <a:cubicBezTo>
                    <a:pt x="6337" y="7323"/>
                    <a:pt x="7394" y="7161"/>
                    <a:pt x="8423" y="6852"/>
                  </a:cubicBezTo>
                  <a:cubicBezTo>
                    <a:pt x="11501" y="6037"/>
                    <a:pt x="15667" y="3683"/>
                    <a:pt x="16029" y="151"/>
                  </a:cubicBezTo>
                  <a:cubicBezTo>
                    <a:pt x="16029" y="45"/>
                    <a:pt x="15967" y="1"/>
                    <a:pt x="15897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6936689" y="3827532"/>
              <a:ext cx="94554" cy="74322"/>
            </a:xfrm>
            <a:custGeom>
              <a:avLst/>
              <a:gdLst/>
              <a:ahLst/>
              <a:cxnLst/>
              <a:rect l="l" t="t" r="r" b="b"/>
              <a:pathLst>
                <a:path w="5253" h="4129" extrusionOk="0">
                  <a:moveTo>
                    <a:pt x="3017" y="1"/>
                  </a:moveTo>
                  <a:cubicBezTo>
                    <a:pt x="2612" y="1"/>
                    <a:pt x="2199" y="104"/>
                    <a:pt x="1812" y="325"/>
                  </a:cubicBezTo>
                  <a:cubicBezTo>
                    <a:pt x="453" y="1050"/>
                    <a:pt x="1" y="2770"/>
                    <a:pt x="906" y="4129"/>
                  </a:cubicBezTo>
                  <a:lnTo>
                    <a:pt x="997" y="4129"/>
                  </a:lnTo>
                  <a:cubicBezTo>
                    <a:pt x="453" y="2951"/>
                    <a:pt x="906" y="1593"/>
                    <a:pt x="1902" y="868"/>
                  </a:cubicBezTo>
                  <a:cubicBezTo>
                    <a:pt x="2242" y="642"/>
                    <a:pt x="2598" y="549"/>
                    <a:pt x="2954" y="549"/>
                  </a:cubicBezTo>
                  <a:cubicBezTo>
                    <a:pt x="3736" y="549"/>
                    <a:pt x="4511" y="1004"/>
                    <a:pt x="5072" y="1502"/>
                  </a:cubicBezTo>
                  <a:cubicBezTo>
                    <a:pt x="5098" y="1529"/>
                    <a:pt x="5125" y="1540"/>
                    <a:pt x="5149" y="1540"/>
                  </a:cubicBezTo>
                  <a:cubicBezTo>
                    <a:pt x="5208" y="1540"/>
                    <a:pt x="5253" y="1476"/>
                    <a:pt x="5253" y="1412"/>
                  </a:cubicBezTo>
                  <a:cubicBezTo>
                    <a:pt x="4813" y="532"/>
                    <a:pt x="3936" y="1"/>
                    <a:pt x="3017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6874751" y="4196855"/>
              <a:ext cx="61956" cy="60354"/>
            </a:xfrm>
            <a:custGeom>
              <a:avLst/>
              <a:gdLst/>
              <a:ahLst/>
              <a:cxnLst/>
              <a:rect l="l" t="t" r="r" b="b"/>
              <a:pathLst>
                <a:path w="3442" h="3353" extrusionOk="0">
                  <a:moveTo>
                    <a:pt x="2143" y="0"/>
                  </a:moveTo>
                  <a:cubicBezTo>
                    <a:pt x="1568" y="0"/>
                    <a:pt x="997" y="259"/>
                    <a:pt x="634" y="726"/>
                  </a:cubicBezTo>
                  <a:cubicBezTo>
                    <a:pt x="0" y="1541"/>
                    <a:pt x="91" y="2718"/>
                    <a:pt x="906" y="3352"/>
                  </a:cubicBezTo>
                  <a:cubicBezTo>
                    <a:pt x="906" y="3352"/>
                    <a:pt x="997" y="3352"/>
                    <a:pt x="997" y="3262"/>
                  </a:cubicBezTo>
                  <a:cubicBezTo>
                    <a:pt x="544" y="2628"/>
                    <a:pt x="544" y="1722"/>
                    <a:pt x="997" y="998"/>
                  </a:cubicBezTo>
                  <a:cubicBezTo>
                    <a:pt x="1284" y="614"/>
                    <a:pt x="1673" y="510"/>
                    <a:pt x="2096" y="510"/>
                  </a:cubicBezTo>
                  <a:cubicBezTo>
                    <a:pt x="2473" y="510"/>
                    <a:pt x="2877" y="593"/>
                    <a:pt x="3261" y="635"/>
                  </a:cubicBezTo>
                  <a:cubicBezTo>
                    <a:pt x="3351" y="635"/>
                    <a:pt x="3442" y="454"/>
                    <a:pt x="3351" y="454"/>
                  </a:cubicBezTo>
                  <a:cubicBezTo>
                    <a:pt x="3003" y="145"/>
                    <a:pt x="2572" y="0"/>
                    <a:pt x="2143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6982337" y="4335420"/>
              <a:ext cx="88038" cy="52182"/>
            </a:xfrm>
            <a:custGeom>
              <a:avLst/>
              <a:gdLst/>
              <a:ahLst/>
              <a:cxnLst/>
              <a:rect l="l" t="t" r="r" b="b"/>
              <a:pathLst>
                <a:path w="4891" h="2899" extrusionOk="0">
                  <a:moveTo>
                    <a:pt x="91" y="1"/>
                  </a:moveTo>
                  <a:cubicBezTo>
                    <a:pt x="91" y="1"/>
                    <a:pt x="0" y="1"/>
                    <a:pt x="0" y="91"/>
                  </a:cubicBezTo>
                  <a:cubicBezTo>
                    <a:pt x="544" y="906"/>
                    <a:pt x="1359" y="1540"/>
                    <a:pt x="2264" y="1903"/>
                  </a:cubicBezTo>
                  <a:cubicBezTo>
                    <a:pt x="1721" y="2174"/>
                    <a:pt x="1178" y="2446"/>
                    <a:pt x="634" y="2718"/>
                  </a:cubicBezTo>
                  <a:cubicBezTo>
                    <a:pt x="544" y="2718"/>
                    <a:pt x="634" y="2899"/>
                    <a:pt x="634" y="2899"/>
                  </a:cubicBezTo>
                  <a:cubicBezTo>
                    <a:pt x="1359" y="2808"/>
                    <a:pt x="2083" y="2536"/>
                    <a:pt x="2717" y="2084"/>
                  </a:cubicBezTo>
                  <a:cubicBezTo>
                    <a:pt x="3125" y="2287"/>
                    <a:pt x="3634" y="2389"/>
                    <a:pt x="4131" y="2389"/>
                  </a:cubicBezTo>
                  <a:cubicBezTo>
                    <a:pt x="4296" y="2389"/>
                    <a:pt x="4460" y="2378"/>
                    <a:pt x="4619" y="2355"/>
                  </a:cubicBezTo>
                  <a:cubicBezTo>
                    <a:pt x="4619" y="2265"/>
                    <a:pt x="4619" y="2174"/>
                    <a:pt x="4619" y="2174"/>
                  </a:cubicBezTo>
                  <a:cubicBezTo>
                    <a:pt x="4166" y="2084"/>
                    <a:pt x="3713" y="1903"/>
                    <a:pt x="3260" y="1812"/>
                  </a:cubicBezTo>
                  <a:cubicBezTo>
                    <a:pt x="3804" y="1359"/>
                    <a:pt x="4347" y="906"/>
                    <a:pt x="4800" y="363"/>
                  </a:cubicBezTo>
                  <a:cubicBezTo>
                    <a:pt x="4890" y="273"/>
                    <a:pt x="4800" y="273"/>
                    <a:pt x="4709" y="273"/>
                  </a:cubicBezTo>
                  <a:cubicBezTo>
                    <a:pt x="4075" y="725"/>
                    <a:pt x="3532" y="1178"/>
                    <a:pt x="2898" y="1631"/>
                  </a:cubicBezTo>
                  <a:lnTo>
                    <a:pt x="2808" y="1631"/>
                  </a:lnTo>
                  <a:cubicBezTo>
                    <a:pt x="1811" y="1269"/>
                    <a:pt x="906" y="725"/>
                    <a:pt x="91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6726413" y="4325646"/>
              <a:ext cx="135324" cy="47898"/>
            </a:xfrm>
            <a:custGeom>
              <a:avLst/>
              <a:gdLst/>
              <a:ahLst/>
              <a:cxnLst/>
              <a:rect l="l" t="t" r="r" b="b"/>
              <a:pathLst>
                <a:path w="7518" h="2661" extrusionOk="0">
                  <a:moveTo>
                    <a:pt x="1" y="0"/>
                  </a:moveTo>
                  <a:cubicBezTo>
                    <a:pt x="204" y="1731"/>
                    <a:pt x="2181" y="2660"/>
                    <a:pt x="4083" y="2660"/>
                  </a:cubicBezTo>
                  <a:cubicBezTo>
                    <a:pt x="5565" y="2660"/>
                    <a:pt x="7001" y="2096"/>
                    <a:pt x="7517" y="906"/>
                  </a:cubicBezTo>
                  <a:cubicBezTo>
                    <a:pt x="7517" y="773"/>
                    <a:pt x="7420" y="689"/>
                    <a:pt x="7332" y="689"/>
                  </a:cubicBezTo>
                  <a:cubicBezTo>
                    <a:pt x="7300" y="689"/>
                    <a:pt x="7270" y="701"/>
                    <a:pt x="7245" y="725"/>
                  </a:cubicBezTo>
                  <a:cubicBezTo>
                    <a:pt x="6377" y="1594"/>
                    <a:pt x="5233" y="2118"/>
                    <a:pt x="3994" y="2118"/>
                  </a:cubicBezTo>
                  <a:cubicBezTo>
                    <a:pt x="3812" y="2118"/>
                    <a:pt x="3628" y="2107"/>
                    <a:pt x="3442" y="2083"/>
                  </a:cubicBezTo>
                  <a:cubicBezTo>
                    <a:pt x="2084" y="1993"/>
                    <a:pt x="725" y="1268"/>
                    <a:pt x="91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6692195" y="4241891"/>
              <a:ext cx="52164" cy="70740"/>
            </a:xfrm>
            <a:custGeom>
              <a:avLst/>
              <a:gdLst/>
              <a:ahLst/>
              <a:cxnLst/>
              <a:rect l="l" t="t" r="r" b="b"/>
              <a:pathLst>
                <a:path w="2898" h="3930" extrusionOk="0">
                  <a:moveTo>
                    <a:pt x="2395" y="1"/>
                  </a:moveTo>
                  <a:cubicBezTo>
                    <a:pt x="1476" y="1"/>
                    <a:pt x="678" y="525"/>
                    <a:pt x="362" y="1393"/>
                  </a:cubicBezTo>
                  <a:cubicBezTo>
                    <a:pt x="0" y="2390"/>
                    <a:pt x="453" y="3476"/>
                    <a:pt x="1358" y="3929"/>
                  </a:cubicBezTo>
                  <a:cubicBezTo>
                    <a:pt x="1449" y="3929"/>
                    <a:pt x="1540" y="3929"/>
                    <a:pt x="1449" y="3838"/>
                  </a:cubicBezTo>
                  <a:cubicBezTo>
                    <a:pt x="725" y="3295"/>
                    <a:pt x="453" y="2299"/>
                    <a:pt x="815" y="1393"/>
                  </a:cubicBezTo>
                  <a:cubicBezTo>
                    <a:pt x="1177" y="669"/>
                    <a:pt x="2083" y="488"/>
                    <a:pt x="2807" y="216"/>
                  </a:cubicBezTo>
                  <a:cubicBezTo>
                    <a:pt x="2898" y="126"/>
                    <a:pt x="2898" y="35"/>
                    <a:pt x="2807" y="35"/>
                  </a:cubicBezTo>
                  <a:cubicBezTo>
                    <a:pt x="2668" y="12"/>
                    <a:pt x="2530" y="1"/>
                    <a:pt x="2395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6669371" y="4155294"/>
              <a:ext cx="50544" cy="62784"/>
            </a:xfrm>
            <a:custGeom>
              <a:avLst/>
              <a:gdLst/>
              <a:ahLst/>
              <a:cxnLst/>
              <a:rect l="l" t="t" r="r" b="b"/>
              <a:pathLst>
                <a:path w="2808" h="3488" extrusionOk="0">
                  <a:moveTo>
                    <a:pt x="2202" y="0"/>
                  </a:moveTo>
                  <a:cubicBezTo>
                    <a:pt x="1514" y="0"/>
                    <a:pt x="828" y="352"/>
                    <a:pt x="453" y="952"/>
                  </a:cubicBezTo>
                  <a:cubicBezTo>
                    <a:pt x="0" y="1767"/>
                    <a:pt x="181" y="2763"/>
                    <a:pt x="815" y="3488"/>
                  </a:cubicBezTo>
                  <a:lnTo>
                    <a:pt x="906" y="3488"/>
                  </a:lnTo>
                  <a:cubicBezTo>
                    <a:pt x="362" y="2763"/>
                    <a:pt x="362" y="1767"/>
                    <a:pt x="906" y="1043"/>
                  </a:cubicBezTo>
                  <a:cubicBezTo>
                    <a:pt x="1268" y="499"/>
                    <a:pt x="1993" y="590"/>
                    <a:pt x="2626" y="318"/>
                  </a:cubicBezTo>
                  <a:cubicBezTo>
                    <a:pt x="2808" y="318"/>
                    <a:pt x="2808" y="47"/>
                    <a:pt x="2626" y="47"/>
                  </a:cubicBezTo>
                  <a:cubicBezTo>
                    <a:pt x="2487" y="15"/>
                    <a:pt x="2344" y="0"/>
                    <a:pt x="2202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6807917" y="3993113"/>
              <a:ext cx="68490" cy="93618"/>
            </a:xfrm>
            <a:custGeom>
              <a:avLst/>
              <a:gdLst/>
              <a:ahLst/>
              <a:cxnLst/>
              <a:rect l="l" t="t" r="r" b="b"/>
              <a:pathLst>
                <a:path w="3805" h="5201" extrusionOk="0">
                  <a:moveTo>
                    <a:pt x="3713" y="1"/>
                  </a:moveTo>
                  <a:cubicBezTo>
                    <a:pt x="2446" y="1"/>
                    <a:pt x="1268" y="544"/>
                    <a:pt x="635" y="1631"/>
                  </a:cubicBezTo>
                  <a:cubicBezTo>
                    <a:pt x="1" y="2717"/>
                    <a:pt x="1" y="4076"/>
                    <a:pt x="635" y="5163"/>
                  </a:cubicBezTo>
                  <a:cubicBezTo>
                    <a:pt x="635" y="5189"/>
                    <a:pt x="642" y="5200"/>
                    <a:pt x="653" y="5200"/>
                  </a:cubicBezTo>
                  <a:cubicBezTo>
                    <a:pt x="680" y="5200"/>
                    <a:pt x="725" y="5136"/>
                    <a:pt x="725" y="5072"/>
                  </a:cubicBezTo>
                  <a:cubicBezTo>
                    <a:pt x="363" y="3985"/>
                    <a:pt x="544" y="2717"/>
                    <a:pt x="1087" y="1721"/>
                  </a:cubicBezTo>
                  <a:cubicBezTo>
                    <a:pt x="1812" y="906"/>
                    <a:pt x="2717" y="454"/>
                    <a:pt x="3713" y="272"/>
                  </a:cubicBezTo>
                  <a:cubicBezTo>
                    <a:pt x="3804" y="182"/>
                    <a:pt x="3804" y="1"/>
                    <a:pt x="3713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6837257" y="3872694"/>
              <a:ext cx="52182" cy="74808"/>
            </a:xfrm>
            <a:custGeom>
              <a:avLst/>
              <a:gdLst/>
              <a:ahLst/>
              <a:cxnLst/>
              <a:rect l="l" t="t" r="r" b="b"/>
              <a:pathLst>
                <a:path w="2899" h="4156" extrusionOk="0">
                  <a:moveTo>
                    <a:pt x="2268" y="0"/>
                  </a:moveTo>
                  <a:cubicBezTo>
                    <a:pt x="1558" y="0"/>
                    <a:pt x="906" y="406"/>
                    <a:pt x="544" y="986"/>
                  </a:cubicBezTo>
                  <a:cubicBezTo>
                    <a:pt x="1" y="2072"/>
                    <a:pt x="272" y="3431"/>
                    <a:pt x="1178" y="4155"/>
                  </a:cubicBezTo>
                  <a:cubicBezTo>
                    <a:pt x="1178" y="4155"/>
                    <a:pt x="1268" y="4155"/>
                    <a:pt x="1268" y="4065"/>
                  </a:cubicBezTo>
                  <a:cubicBezTo>
                    <a:pt x="635" y="3340"/>
                    <a:pt x="453" y="2253"/>
                    <a:pt x="725" y="1348"/>
                  </a:cubicBezTo>
                  <a:cubicBezTo>
                    <a:pt x="1178" y="623"/>
                    <a:pt x="1993" y="261"/>
                    <a:pt x="2808" y="261"/>
                  </a:cubicBezTo>
                  <a:cubicBezTo>
                    <a:pt x="2899" y="261"/>
                    <a:pt x="2899" y="171"/>
                    <a:pt x="2808" y="80"/>
                  </a:cubicBezTo>
                  <a:cubicBezTo>
                    <a:pt x="2627" y="26"/>
                    <a:pt x="2446" y="0"/>
                    <a:pt x="2268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6992111" y="3744749"/>
              <a:ext cx="89676" cy="43686"/>
            </a:xfrm>
            <a:custGeom>
              <a:avLst/>
              <a:gdLst/>
              <a:ahLst/>
              <a:cxnLst/>
              <a:rect l="l" t="t" r="r" b="b"/>
              <a:pathLst>
                <a:path w="4982" h="2427" extrusionOk="0">
                  <a:moveTo>
                    <a:pt x="2258" y="1"/>
                  </a:moveTo>
                  <a:cubicBezTo>
                    <a:pt x="1350" y="1"/>
                    <a:pt x="488" y="445"/>
                    <a:pt x="1" y="1211"/>
                  </a:cubicBezTo>
                  <a:cubicBezTo>
                    <a:pt x="1" y="1211"/>
                    <a:pt x="1" y="1252"/>
                    <a:pt x="27" y="1252"/>
                  </a:cubicBezTo>
                  <a:cubicBezTo>
                    <a:pt x="41" y="1252"/>
                    <a:pt x="61" y="1241"/>
                    <a:pt x="91" y="1211"/>
                  </a:cubicBezTo>
                  <a:cubicBezTo>
                    <a:pt x="663" y="703"/>
                    <a:pt x="1413" y="418"/>
                    <a:pt x="2185" y="418"/>
                  </a:cubicBezTo>
                  <a:cubicBezTo>
                    <a:pt x="2513" y="418"/>
                    <a:pt x="2846" y="469"/>
                    <a:pt x="3170" y="577"/>
                  </a:cubicBezTo>
                  <a:cubicBezTo>
                    <a:pt x="3895" y="940"/>
                    <a:pt x="4438" y="1574"/>
                    <a:pt x="4800" y="2389"/>
                  </a:cubicBezTo>
                  <a:cubicBezTo>
                    <a:pt x="4800" y="2415"/>
                    <a:pt x="4816" y="2426"/>
                    <a:pt x="4838" y="2426"/>
                  </a:cubicBezTo>
                  <a:cubicBezTo>
                    <a:pt x="4891" y="2426"/>
                    <a:pt x="4981" y="2362"/>
                    <a:pt x="4981" y="2298"/>
                  </a:cubicBezTo>
                  <a:cubicBezTo>
                    <a:pt x="4800" y="1211"/>
                    <a:pt x="4076" y="396"/>
                    <a:pt x="3080" y="125"/>
                  </a:cubicBezTo>
                  <a:cubicBezTo>
                    <a:pt x="2807" y="41"/>
                    <a:pt x="2531" y="1"/>
                    <a:pt x="2258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093181" y="3747791"/>
              <a:ext cx="79884" cy="35064"/>
            </a:xfrm>
            <a:custGeom>
              <a:avLst/>
              <a:gdLst/>
              <a:ahLst/>
              <a:cxnLst/>
              <a:rect l="l" t="t" r="r" b="b"/>
              <a:pathLst>
                <a:path w="4438" h="1948" extrusionOk="0">
                  <a:moveTo>
                    <a:pt x="2081" y="1"/>
                  </a:moveTo>
                  <a:cubicBezTo>
                    <a:pt x="1902" y="1"/>
                    <a:pt x="1721" y="16"/>
                    <a:pt x="1540" y="46"/>
                  </a:cubicBezTo>
                  <a:cubicBezTo>
                    <a:pt x="634" y="227"/>
                    <a:pt x="0" y="1042"/>
                    <a:pt x="0" y="1948"/>
                  </a:cubicBezTo>
                  <a:lnTo>
                    <a:pt x="91" y="1948"/>
                  </a:lnTo>
                  <a:cubicBezTo>
                    <a:pt x="345" y="1015"/>
                    <a:pt x="1156" y="400"/>
                    <a:pt x="2076" y="400"/>
                  </a:cubicBezTo>
                  <a:cubicBezTo>
                    <a:pt x="2138" y="400"/>
                    <a:pt x="2201" y="403"/>
                    <a:pt x="2264" y="408"/>
                  </a:cubicBezTo>
                  <a:cubicBezTo>
                    <a:pt x="2989" y="589"/>
                    <a:pt x="3622" y="861"/>
                    <a:pt x="4256" y="1314"/>
                  </a:cubicBezTo>
                  <a:cubicBezTo>
                    <a:pt x="4274" y="1331"/>
                    <a:pt x="4291" y="1339"/>
                    <a:pt x="4308" y="1339"/>
                  </a:cubicBezTo>
                  <a:cubicBezTo>
                    <a:pt x="4378" y="1339"/>
                    <a:pt x="4438" y="1206"/>
                    <a:pt x="4438" y="1133"/>
                  </a:cubicBezTo>
                  <a:cubicBezTo>
                    <a:pt x="3834" y="378"/>
                    <a:pt x="2979" y="1"/>
                    <a:pt x="2081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6470147" y="3707454"/>
              <a:ext cx="1164222" cy="687780"/>
            </a:xfrm>
            <a:custGeom>
              <a:avLst/>
              <a:gdLst/>
              <a:ahLst/>
              <a:cxnLst/>
              <a:rect l="l" t="t" r="r" b="b"/>
              <a:pathLst>
                <a:path w="64679" h="38210" extrusionOk="0">
                  <a:moveTo>
                    <a:pt x="32713" y="4526"/>
                  </a:moveTo>
                  <a:cubicBezTo>
                    <a:pt x="33102" y="4526"/>
                    <a:pt x="33501" y="4591"/>
                    <a:pt x="33889" y="4732"/>
                  </a:cubicBezTo>
                  <a:cubicBezTo>
                    <a:pt x="34432" y="4913"/>
                    <a:pt x="34885" y="5276"/>
                    <a:pt x="35247" y="5728"/>
                  </a:cubicBezTo>
                  <a:cubicBezTo>
                    <a:pt x="35972" y="5185"/>
                    <a:pt x="36877" y="4732"/>
                    <a:pt x="37873" y="4642"/>
                  </a:cubicBezTo>
                  <a:cubicBezTo>
                    <a:pt x="38211" y="4593"/>
                    <a:pt x="38564" y="4569"/>
                    <a:pt x="38924" y="4569"/>
                  </a:cubicBezTo>
                  <a:cubicBezTo>
                    <a:pt x="41265" y="4569"/>
                    <a:pt x="43929" y="5589"/>
                    <a:pt x="45027" y="7630"/>
                  </a:cubicBezTo>
                  <a:cubicBezTo>
                    <a:pt x="46114" y="9532"/>
                    <a:pt x="46023" y="12158"/>
                    <a:pt x="44122" y="13516"/>
                  </a:cubicBezTo>
                  <a:cubicBezTo>
                    <a:pt x="44575" y="13516"/>
                    <a:pt x="45027" y="13697"/>
                    <a:pt x="45480" y="13879"/>
                  </a:cubicBezTo>
                  <a:cubicBezTo>
                    <a:pt x="46657" y="14422"/>
                    <a:pt x="48197" y="15780"/>
                    <a:pt x="47835" y="17229"/>
                  </a:cubicBezTo>
                  <a:cubicBezTo>
                    <a:pt x="48468" y="17009"/>
                    <a:pt x="49160" y="16897"/>
                    <a:pt x="49845" y="16897"/>
                  </a:cubicBezTo>
                  <a:cubicBezTo>
                    <a:pt x="51411" y="16897"/>
                    <a:pt x="52937" y="17481"/>
                    <a:pt x="53630" y="18678"/>
                  </a:cubicBezTo>
                  <a:cubicBezTo>
                    <a:pt x="54536" y="20218"/>
                    <a:pt x="54174" y="22119"/>
                    <a:pt x="52725" y="23206"/>
                  </a:cubicBezTo>
                  <a:cubicBezTo>
                    <a:pt x="52272" y="23568"/>
                    <a:pt x="51638" y="23749"/>
                    <a:pt x="51095" y="23930"/>
                  </a:cubicBezTo>
                  <a:cubicBezTo>
                    <a:pt x="51276" y="24474"/>
                    <a:pt x="51457" y="25198"/>
                    <a:pt x="51366" y="25832"/>
                  </a:cubicBezTo>
                  <a:cubicBezTo>
                    <a:pt x="51095" y="28730"/>
                    <a:pt x="47925" y="30451"/>
                    <a:pt x="45390" y="30903"/>
                  </a:cubicBezTo>
                  <a:cubicBezTo>
                    <a:pt x="44484" y="31084"/>
                    <a:pt x="43601" y="31175"/>
                    <a:pt x="42729" y="31175"/>
                  </a:cubicBezTo>
                  <a:cubicBezTo>
                    <a:pt x="41858" y="31175"/>
                    <a:pt x="40997" y="31084"/>
                    <a:pt x="40137" y="30903"/>
                  </a:cubicBezTo>
                  <a:cubicBezTo>
                    <a:pt x="38960" y="30903"/>
                    <a:pt x="37873" y="30451"/>
                    <a:pt x="37058" y="29636"/>
                  </a:cubicBezTo>
                  <a:cubicBezTo>
                    <a:pt x="36877" y="29364"/>
                    <a:pt x="36696" y="29092"/>
                    <a:pt x="36605" y="28730"/>
                  </a:cubicBezTo>
                  <a:cubicBezTo>
                    <a:pt x="36424" y="29273"/>
                    <a:pt x="36062" y="29817"/>
                    <a:pt x="35609" y="30269"/>
                  </a:cubicBezTo>
                  <a:cubicBezTo>
                    <a:pt x="33947" y="31804"/>
                    <a:pt x="31744" y="32300"/>
                    <a:pt x="29540" y="32300"/>
                  </a:cubicBezTo>
                  <a:cubicBezTo>
                    <a:pt x="28622" y="32300"/>
                    <a:pt x="27704" y="32214"/>
                    <a:pt x="26825" y="32081"/>
                  </a:cubicBezTo>
                  <a:cubicBezTo>
                    <a:pt x="25195" y="31809"/>
                    <a:pt x="23294" y="31084"/>
                    <a:pt x="23112" y="29545"/>
                  </a:cubicBezTo>
                  <a:cubicBezTo>
                    <a:pt x="22931" y="29636"/>
                    <a:pt x="22750" y="29817"/>
                    <a:pt x="22569" y="29907"/>
                  </a:cubicBezTo>
                  <a:cubicBezTo>
                    <a:pt x="21851" y="30374"/>
                    <a:pt x="21049" y="30598"/>
                    <a:pt x="20262" y="30598"/>
                  </a:cubicBezTo>
                  <a:cubicBezTo>
                    <a:pt x="19063" y="30598"/>
                    <a:pt x="17901" y="30076"/>
                    <a:pt x="17136" y="29092"/>
                  </a:cubicBezTo>
                  <a:cubicBezTo>
                    <a:pt x="16049" y="27462"/>
                    <a:pt x="16411" y="25289"/>
                    <a:pt x="17951" y="24111"/>
                  </a:cubicBezTo>
                  <a:cubicBezTo>
                    <a:pt x="18947" y="23296"/>
                    <a:pt x="20215" y="22753"/>
                    <a:pt x="21573" y="22663"/>
                  </a:cubicBezTo>
                  <a:cubicBezTo>
                    <a:pt x="20939" y="22481"/>
                    <a:pt x="20486" y="22029"/>
                    <a:pt x="20215" y="21576"/>
                  </a:cubicBezTo>
                  <a:cubicBezTo>
                    <a:pt x="19490" y="20308"/>
                    <a:pt x="19671" y="18678"/>
                    <a:pt x="20667" y="17591"/>
                  </a:cubicBezTo>
                  <a:cubicBezTo>
                    <a:pt x="21301" y="16867"/>
                    <a:pt x="22207" y="16414"/>
                    <a:pt x="23112" y="16142"/>
                  </a:cubicBezTo>
                  <a:cubicBezTo>
                    <a:pt x="22478" y="15961"/>
                    <a:pt x="21935" y="15509"/>
                    <a:pt x="21573" y="14875"/>
                  </a:cubicBezTo>
                  <a:cubicBezTo>
                    <a:pt x="20486" y="13245"/>
                    <a:pt x="20758" y="11071"/>
                    <a:pt x="22116" y="9713"/>
                  </a:cubicBezTo>
                  <a:cubicBezTo>
                    <a:pt x="22855" y="9079"/>
                    <a:pt x="23748" y="8754"/>
                    <a:pt x="24652" y="8754"/>
                  </a:cubicBezTo>
                  <a:cubicBezTo>
                    <a:pt x="25298" y="8754"/>
                    <a:pt x="25949" y="8920"/>
                    <a:pt x="26554" y="9260"/>
                  </a:cubicBezTo>
                  <a:cubicBezTo>
                    <a:pt x="26735" y="8173"/>
                    <a:pt x="27640" y="7268"/>
                    <a:pt x="28727" y="7177"/>
                  </a:cubicBezTo>
                  <a:cubicBezTo>
                    <a:pt x="28908" y="7132"/>
                    <a:pt x="29067" y="7109"/>
                    <a:pt x="29214" y="7109"/>
                  </a:cubicBezTo>
                  <a:cubicBezTo>
                    <a:pt x="29361" y="7109"/>
                    <a:pt x="29497" y="7132"/>
                    <a:pt x="29633" y="7177"/>
                  </a:cubicBezTo>
                  <a:cubicBezTo>
                    <a:pt x="29633" y="5646"/>
                    <a:pt x="31101" y="4526"/>
                    <a:pt x="32713" y="4526"/>
                  </a:cubicBezTo>
                  <a:close/>
                  <a:moveTo>
                    <a:pt x="27875" y="0"/>
                  </a:moveTo>
                  <a:cubicBezTo>
                    <a:pt x="27737" y="0"/>
                    <a:pt x="27598" y="8"/>
                    <a:pt x="27459" y="23"/>
                  </a:cubicBezTo>
                  <a:cubicBezTo>
                    <a:pt x="24652" y="295"/>
                    <a:pt x="22569" y="2649"/>
                    <a:pt x="22750" y="5457"/>
                  </a:cubicBezTo>
                  <a:cubicBezTo>
                    <a:pt x="21663" y="5819"/>
                    <a:pt x="20758" y="6634"/>
                    <a:pt x="20396" y="7721"/>
                  </a:cubicBezTo>
                  <a:cubicBezTo>
                    <a:pt x="20033" y="8717"/>
                    <a:pt x="20124" y="9713"/>
                    <a:pt x="20577" y="10618"/>
                  </a:cubicBezTo>
                  <a:cubicBezTo>
                    <a:pt x="19490" y="11343"/>
                    <a:pt x="18675" y="12430"/>
                    <a:pt x="18403" y="13607"/>
                  </a:cubicBezTo>
                  <a:cubicBezTo>
                    <a:pt x="18041" y="15237"/>
                    <a:pt x="18313" y="16867"/>
                    <a:pt x="19218" y="18316"/>
                  </a:cubicBezTo>
                  <a:cubicBezTo>
                    <a:pt x="18826" y="18255"/>
                    <a:pt x="18444" y="18225"/>
                    <a:pt x="18068" y="18225"/>
                  </a:cubicBezTo>
                  <a:cubicBezTo>
                    <a:pt x="17317" y="18225"/>
                    <a:pt x="16592" y="18346"/>
                    <a:pt x="15868" y="18587"/>
                  </a:cubicBezTo>
                  <a:cubicBezTo>
                    <a:pt x="14238" y="19040"/>
                    <a:pt x="12879" y="20036"/>
                    <a:pt x="11883" y="21395"/>
                  </a:cubicBezTo>
                  <a:cubicBezTo>
                    <a:pt x="10978" y="23025"/>
                    <a:pt x="10706" y="24927"/>
                    <a:pt x="11340" y="26738"/>
                  </a:cubicBezTo>
                  <a:cubicBezTo>
                    <a:pt x="10525" y="27281"/>
                    <a:pt x="9982" y="28187"/>
                    <a:pt x="9891" y="29183"/>
                  </a:cubicBezTo>
                  <a:lnTo>
                    <a:pt x="9438" y="29183"/>
                  </a:lnTo>
                  <a:cubicBezTo>
                    <a:pt x="9016" y="29122"/>
                    <a:pt x="8583" y="29092"/>
                    <a:pt x="8150" y="29092"/>
                  </a:cubicBezTo>
                  <a:cubicBezTo>
                    <a:pt x="7285" y="29092"/>
                    <a:pt x="6420" y="29213"/>
                    <a:pt x="5635" y="29454"/>
                  </a:cubicBezTo>
                  <a:cubicBezTo>
                    <a:pt x="4005" y="29907"/>
                    <a:pt x="564" y="30541"/>
                    <a:pt x="201" y="32805"/>
                  </a:cubicBezTo>
                  <a:cubicBezTo>
                    <a:pt x="1" y="34411"/>
                    <a:pt x="1332" y="34830"/>
                    <a:pt x="2626" y="34830"/>
                  </a:cubicBezTo>
                  <a:cubicBezTo>
                    <a:pt x="3083" y="34830"/>
                    <a:pt x="3536" y="34778"/>
                    <a:pt x="3914" y="34707"/>
                  </a:cubicBezTo>
                  <a:cubicBezTo>
                    <a:pt x="4548" y="34707"/>
                    <a:pt x="5182" y="34526"/>
                    <a:pt x="5816" y="34344"/>
                  </a:cubicBezTo>
                  <a:cubicBezTo>
                    <a:pt x="6178" y="34707"/>
                    <a:pt x="6631" y="34978"/>
                    <a:pt x="7084" y="35250"/>
                  </a:cubicBezTo>
                  <a:cubicBezTo>
                    <a:pt x="8225" y="35984"/>
                    <a:pt x="9586" y="36350"/>
                    <a:pt x="11035" y="36350"/>
                  </a:cubicBezTo>
                  <a:cubicBezTo>
                    <a:pt x="11196" y="36350"/>
                    <a:pt x="11358" y="36346"/>
                    <a:pt x="11521" y="36337"/>
                  </a:cubicBezTo>
                  <a:cubicBezTo>
                    <a:pt x="12608" y="36337"/>
                    <a:pt x="13694" y="36065"/>
                    <a:pt x="14691" y="35612"/>
                  </a:cubicBezTo>
                  <a:cubicBezTo>
                    <a:pt x="15596" y="36246"/>
                    <a:pt x="16592" y="36608"/>
                    <a:pt x="17679" y="36699"/>
                  </a:cubicBezTo>
                  <a:cubicBezTo>
                    <a:pt x="17893" y="36720"/>
                    <a:pt x="18107" y="36732"/>
                    <a:pt x="18320" y="36732"/>
                  </a:cubicBezTo>
                  <a:cubicBezTo>
                    <a:pt x="19012" y="36732"/>
                    <a:pt x="19704" y="36613"/>
                    <a:pt x="20396" y="36337"/>
                  </a:cubicBezTo>
                  <a:cubicBezTo>
                    <a:pt x="22010" y="37567"/>
                    <a:pt x="23950" y="38209"/>
                    <a:pt x="25940" y="38209"/>
                  </a:cubicBezTo>
                  <a:cubicBezTo>
                    <a:pt x="26295" y="38209"/>
                    <a:pt x="26651" y="38189"/>
                    <a:pt x="27006" y="38148"/>
                  </a:cubicBezTo>
                  <a:cubicBezTo>
                    <a:pt x="28455" y="38148"/>
                    <a:pt x="29904" y="37695"/>
                    <a:pt x="31172" y="36880"/>
                  </a:cubicBezTo>
                  <a:cubicBezTo>
                    <a:pt x="31915" y="37190"/>
                    <a:pt x="32742" y="37330"/>
                    <a:pt x="33567" y="37330"/>
                  </a:cubicBezTo>
                  <a:cubicBezTo>
                    <a:pt x="33949" y="37330"/>
                    <a:pt x="34331" y="37300"/>
                    <a:pt x="34704" y="37242"/>
                  </a:cubicBezTo>
                  <a:cubicBezTo>
                    <a:pt x="35790" y="37152"/>
                    <a:pt x="36696" y="36790"/>
                    <a:pt x="37602" y="36246"/>
                  </a:cubicBezTo>
                  <a:cubicBezTo>
                    <a:pt x="37964" y="36337"/>
                    <a:pt x="38326" y="36427"/>
                    <a:pt x="38688" y="36518"/>
                  </a:cubicBezTo>
                  <a:cubicBezTo>
                    <a:pt x="39699" y="36781"/>
                    <a:pt x="40720" y="36908"/>
                    <a:pt x="41729" y="36908"/>
                  </a:cubicBezTo>
                  <a:cubicBezTo>
                    <a:pt x="45238" y="36908"/>
                    <a:pt x="48613" y="35367"/>
                    <a:pt x="51004" y="32624"/>
                  </a:cubicBezTo>
                  <a:cubicBezTo>
                    <a:pt x="52091" y="32624"/>
                    <a:pt x="53177" y="32533"/>
                    <a:pt x="54264" y="32262"/>
                  </a:cubicBezTo>
                  <a:cubicBezTo>
                    <a:pt x="55985" y="31628"/>
                    <a:pt x="57524" y="30451"/>
                    <a:pt x="58611" y="29002"/>
                  </a:cubicBezTo>
                  <a:cubicBezTo>
                    <a:pt x="59607" y="28639"/>
                    <a:pt x="60513" y="28187"/>
                    <a:pt x="61328" y="27553"/>
                  </a:cubicBezTo>
                  <a:cubicBezTo>
                    <a:pt x="62414" y="26828"/>
                    <a:pt x="63048" y="25560"/>
                    <a:pt x="63048" y="24202"/>
                  </a:cubicBezTo>
                  <a:cubicBezTo>
                    <a:pt x="62958" y="23930"/>
                    <a:pt x="62867" y="23568"/>
                    <a:pt x="62777" y="23206"/>
                  </a:cubicBezTo>
                  <a:cubicBezTo>
                    <a:pt x="63954" y="22663"/>
                    <a:pt x="64678" y="21395"/>
                    <a:pt x="64678" y="20036"/>
                  </a:cubicBezTo>
                  <a:cubicBezTo>
                    <a:pt x="64678" y="18406"/>
                    <a:pt x="63139" y="17048"/>
                    <a:pt x="61418" y="16686"/>
                  </a:cubicBezTo>
                  <a:cubicBezTo>
                    <a:pt x="61237" y="15146"/>
                    <a:pt x="60331" y="13788"/>
                    <a:pt x="58973" y="13154"/>
                  </a:cubicBezTo>
                  <a:cubicBezTo>
                    <a:pt x="58240" y="12751"/>
                    <a:pt x="57448" y="12556"/>
                    <a:pt x="56669" y="12556"/>
                  </a:cubicBezTo>
                  <a:cubicBezTo>
                    <a:pt x="55522" y="12556"/>
                    <a:pt x="54402" y="12979"/>
                    <a:pt x="53540" y="13788"/>
                  </a:cubicBezTo>
                  <a:cubicBezTo>
                    <a:pt x="53177" y="14150"/>
                    <a:pt x="52906" y="14512"/>
                    <a:pt x="52634" y="14965"/>
                  </a:cubicBezTo>
                  <a:cubicBezTo>
                    <a:pt x="52362" y="14150"/>
                    <a:pt x="51729" y="13426"/>
                    <a:pt x="51004" y="13154"/>
                  </a:cubicBezTo>
                  <a:cubicBezTo>
                    <a:pt x="50655" y="13015"/>
                    <a:pt x="50280" y="12942"/>
                    <a:pt x="49908" y="12942"/>
                  </a:cubicBezTo>
                  <a:cubicBezTo>
                    <a:pt x="49315" y="12942"/>
                    <a:pt x="48733" y="13127"/>
                    <a:pt x="48287" y="13516"/>
                  </a:cubicBezTo>
                  <a:cubicBezTo>
                    <a:pt x="48559" y="12701"/>
                    <a:pt x="48650" y="11796"/>
                    <a:pt x="48650" y="10981"/>
                  </a:cubicBezTo>
                  <a:cubicBezTo>
                    <a:pt x="48650" y="8354"/>
                    <a:pt x="47563" y="5819"/>
                    <a:pt x="45661" y="4008"/>
                  </a:cubicBezTo>
                  <a:cubicBezTo>
                    <a:pt x="44031" y="2287"/>
                    <a:pt x="41767" y="1291"/>
                    <a:pt x="39413" y="1291"/>
                  </a:cubicBezTo>
                  <a:cubicBezTo>
                    <a:pt x="39300" y="1283"/>
                    <a:pt x="39187" y="1280"/>
                    <a:pt x="39075" y="1280"/>
                  </a:cubicBezTo>
                  <a:cubicBezTo>
                    <a:pt x="37846" y="1280"/>
                    <a:pt x="36711" y="1736"/>
                    <a:pt x="35881" y="2649"/>
                  </a:cubicBezTo>
                  <a:cubicBezTo>
                    <a:pt x="35247" y="2106"/>
                    <a:pt x="34523" y="1744"/>
                    <a:pt x="33708" y="1653"/>
                  </a:cubicBezTo>
                  <a:cubicBezTo>
                    <a:pt x="33600" y="1641"/>
                    <a:pt x="33495" y="1636"/>
                    <a:pt x="33391" y="1636"/>
                  </a:cubicBezTo>
                  <a:cubicBezTo>
                    <a:pt x="32704" y="1636"/>
                    <a:pt x="32085" y="1882"/>
                    <a:pt x="31534" y="2197"/>
                  </a:cubicBezTo>
                  <a:cubicBezTo>
                    <a:pt x="30789" y="871"/>
                    <a:pt x="29361" y="0"/>
                    <a:pt x="27875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6662855" y="4035846"/>
              <a:ext cx="154854" cy="144738"/>
            </a:xfrm>
            <a:custGeom>
              <a:avLst/>
              <a:gdLst/>
              <a:ahLst/>
              <a:cxnLst/>
              <a:rect l="l" t="t" r="r" b="b"/>
              <a:pathLst>
                <a:path w="8603" h="8041" extrusionOk="0">
                  <a:moveTo>
                    <a:pt x="7532" y="1"/>
                  </a:moveTo>
                  <a:cubicBezTo>
                    <a:pt x="6711" y="1"/>
                    <a:pt x="5867" y="169"/>
                    <a:pt x="5071" y="434"/>
                  </a:cubicBezTo>
                  <a:cubicBezTo>
                    <a:pt x="3532" y="796"/>
                    <a:pt x="2083" y="1792"/>
                    <a:pt x="1177" y="3151"/>
                  </a:cubicBezTo>
                  <a:cubicBezTo>
                    <a:pt x="272" y="4600"/>
                    <a:pt x="0" y="6411"/>
                    <a:pt x="453" y="8041"/>
                  </a:cubicBezTo>
                  <a:cubicBezTo>
                    <a:pt x="724" y="7588"/>
                    <a:pt x="1087" y="7316"/>
                    <a:pt x="1630" y="7135"/>
                  </a:cubicBezTo>
                  <a:cubicBezTo>
                    <a:pt x="1358" y="5686"/>
                    <a:pt x="1721" y="4328"/>
                    <a:pt x="2536" y="3241"/>
                  </a:cubicBezTo>
                  <a:cubicBezTo>
                    <a:pt x="3713" y="1702"/>
                    <a:pt x="5433" y="706"/>
                    <a:pt x="7335" y="343"/>
                  </a:cubicBezTo>
                  <a:cubicBezTo>
                    <a:pt x="7788" y="253"/>
                    <a:pt x="8150" y="162"/>
                    <a:pt x="8603" y="162"/>
                  </a:cubicBezTo>
                  <a:lnTo>
                    <a:pt x="8422" y="72"/>
                  </a:lnTo>
                  <a:cubicBezTo>
                    <a:pt x="8131" y="23"/>
                    <a:pt x="7833" y="1"/>
                    <a:pt x="7532" y="1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6832379" y="3707454"/>
              <a:ext cx="216810" cy="182988"/>
            </a:xfrm>
            <a:custGeom>
              <a:avLst/>
              <a:gdLst/>
              <a:ahLst/>
              <a:cxnLst/>
              <a:rect l="l" t="t" r="r" b="b"/>
              <a:pathLst>
                <a:path w="12045" h="10166" extrusionOk="0">
                  <a:moveTo>
                    <a:pt x="12044" y="1834"/>
                  </a:moveTo>
                  <a:lnTo>
                    <a:pt x="12044" y="1834"/>
                  </a:lnTo>
                  <a:cubicBezTo>
                    <a:pt x="11909" y="1880"/>
                    <a:pt x="11796" y="1947"/>
                    <a:pt x="11694" y="2015"/>
                  </a:cubicBezTo>
                  <a:lnTo>
                    <a:pt x="11694" y="2015"/>
                  </a:lnTo>
                  <a:cubicBezTo>
                    <a:pt x="11781" y="2007"/>
                    <a:pt x="11871" y="1921"/>
                    <a:pt x="12044" y="1834"/>
                  </a:cubicBezTo>
                  <a:close/>
                  <a:moveTo>
                    <a:pt x="11694" y="2015"/>
                  </a:moveTo>
                  <a:cubicBezTo>
                    <a:pt x="11690" y="2015"/>
                    <a:pt x="11686" y="2015"/>
                    <a:pt x="11682" y="2015"/>
                  </a:cubicBezTo>
                  <a:cubicBezTo>
                    <a:pt x="11651" y="2039"/>
                    <a:pt x="11621" y="2062"/>
                    <a:pt x="11591" y="2085"/>
                  </a:cubicBezTo>
                  <a:lnTo>
                    <a:pt x="11591" y="2085"/>
                  </a:lnTo>
                  <a:cubicBezTo>
                    <a:pt x="11624" y="2062"/>
                    <a:pt x="11659" y="2039"/>
                    <a:pt x="11694" y="2015"/>
                  </a:cubicBezTo>
                  <a:close/>
                  <a:moveTo>
                    <a:pt x="7751" y="0"/>
                  </a:moveTo>
                  <a:cubicBezTo>
                    <a:pt x="7613" y="0"/>
                    <a:pt x="7474" y="8"/>
                    <a:pt x="7335" y="23"/>
                  </a:cubicBezTo>
                  <a:cubicBezTo>
                    <a:pt x="4528" y="204"/>
                    <a:pt x="2445" y="2649"/>
                    <a:pt x="2626" y="5457"/>
                  </a:cubicBezTo>
                  <a:cubicBezTo>
                    <a:pt x="1539" y="5728"/>
                    <a:pt x="634" y="6634"/>
                    <a:pt x="272" y="7721"/>
                  </a:cubicBezTo>
                  <a:cubicBezTo>
                    <a:pt x="0" y="8536"/>
                    <a:pt x="0" y="9351"/>
                    <a:pt x="272" y="10166"/>
                  </a:cubicBezTo>
                  <a:lnTo>
                    <a:pt x="634" y="10166"/>
                  </a:lnTo>
                  <a:cubicBezTo>
                    <a:pt x="634" y="9985"/>
                    <a:pt x="634" y="9713"/>
                    <a:pt x="724" y="9441"/>
                  </a:cubicBezTo>
                  <a:cubicBezTo>
                    <a:pt x="1087" y="8264"/>
                    <a:pt x="1811" y="7177"/>
                    <a:pt x="2988" y="6543"/>
                  </a:cubicBezTo>
                  <a:cubicBezTo>
                    <a:pt x="2898" y="5457"/>
                    <a:pt x="3260" y="4461"/>
                    <a:pt x="3894" y="3555"/>
                  </a:cubicBezTo>
                  <a:cubicBezTo>
                    <a:pt x="4749" y="2273"/>
                    <a:pt x="6250" y="1555"/>
                    <a:pt x="7786" y="1555"/>
                  </a:cubicBezTo>
                  <a:cubicBezTo>
                    <a:pt x="7877" y="1555"/>
                    <a:pt x="7968" y="1558"/>
                    <a:pt x="8060" y="1563"/>
                  </a:cubicBezTo>
                  <a:cubicBezTo>
                    <a:pt x="9056" y="1744"/>
                    <a:pt x="10052" y="2197"/>
                    <a:pt x="10776" y="2830"/>
                  </a:cubicBezTo>
                  <a:cubicBezTo>
                    <a:pt x="11025" y="2582"/>
                    <a:pt x="11273" y="2333"/>
                    <a:pt x="11591" y="2085"/>
                  </a:cubicBezTo>
                  <a:lnTo>
                    <a:pt x="11591" y="2085"/>
                  </a:lnTo>
                  <a:cubicBezTo>
                    <a:pt x="11529" y="2128"/>
                    <a:pt x="11469" y="2167"/>
                    <a:pt x="11410" y="2197"/>
                  </a:cubicBezTo>
                  <a:cubicBezTo>
                    <a:pt x="10665" y="871"/>
                    <a:pt x="9237" y="0"/>
                    <a:pt x="7751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6470057" y="3932813"/>
              <a:ext cx="1165932" cy="464040"/>
            </a:xfrm>
            <a:custGeom>
              <a:avLst/>
              <a:gdLst/>
              <a:ahLst/>
              <a:cxnLst/>
              <a:rect l="l" t="t" r="r" b="b"/>
              <a:pathLst>
                <a:path w="64774" h="25780" extrusionOk="0">
                  <a:moveTo>
                    <a:pt x="56624" y="0"/>
                  </a:moveTo>
                  <a:cubicBezTo>
                    <a:pt x="56986" y="91"/>
                    <a:pt x="57348" y="181"/>
                    <a:pt x="57710" y="453"/>
                  </a:cubicBezTo>
                  <a:cubicBezTo>
                    <a:pt x="58525" y="906"/>
                    <a:pt x="59159" y="1630"/>
                    <a:pt x="59612" y="2445"/>
                  </a:cubicBezTo>
                  <a:cubicBezTo>
                    <a:pt x="59793" y="2898"/>
                    <a:pt x="59974" y="3351"/>
                    <a:pt x="60155" y="3894"/>
                  </a:cubicBezTo>
                  <a:cubicBezTo>
                    <a:pt x="62148" y="4890"/>
                    <a:pt x="61604" y="7607"/>
                    <a:pt x="60427" y="9056"/>
                  </a:cubicBezTo>
                  <a:cubicBezTo>
                    <a:pt x="60065" y="9418"/>
                    <a:pt x="59703" y="9780"/>
                    <a:pt x="59250" y="10052"/>
                  </a:cubicBezTo>
                  <a:cubicBezTo>
                    <a:pt x="59793" y="11773"/>
                    <a:pt x="57439" y="13674"/>
                    <a:pt x="55809" y="13855"/>
                  </a:cubicBezTo>
                  <a:cubicBezTo>
                    <a:pt x="54897" y="15264"/>
                    <a:pt x="53379" y="16142"/>
                    <a:pt x="51739" y="16142"/>
                  </a:cubicBezTo>
                  <a:cubicBezTo>
                    <a:pt x="51587" y="16142"/>
                    <a:pt x="51434" y="16135"/>
                    <a:pt x="51281" y="16119"/>
                  </a:cubicBezTo>
                  <a:cubicBezTo>
                    <a:pt x="50919" y="17659"/>
                    <a:pt x="50013" y="18927"/>
                    <a:pt x="48745" y="19832"/>
                  </a:cubicBezTo>
                  <a:cubicBezTo>
                    <a:pt x="47477" y="20919"/>
                    <a:pt x="45938" y="21824"/>
                    <a:pt x="44398" y="22368"/>
                  </a:cubicBezTo>
                  <a:cubicBezTo>
                    <a:pt x="42772" y="22937"/>
                    <a:pt x="41073" y="23287"/>
                    <a:pt x="39366" y="23287"/>
                  </a:cubicBezTo>
                  <a:cubicBezTo>
                    <a:pt x="39172" y="23287"/>
                    <a:pt x="38978" y="23283"/>
                    <a:pt x="38784" y="23273"/>
                  </a:cubicBezTo>
                  <a:cubicBezTo>
                    <a:pt x="37878" y="23183"/>
                    <a:pt x="36973" y="23092"/>
                    <a:pt x="36067" y="22821"/>
                  </a:cubicBezTo>
                  <a:cubicBezTo>
                    <a:pt x="35569" y="23002"/>
                    <a:pt x="35026" y="23092"/>
                    <a:pt x="34471" y="23092"/>
                  </a:cubicBezTo>
                  <a:cubicBezTo>
                    <a:pt x="33916" y="23092"/>
                    <a:pt x="33350" y="23002"/>
                    <a:pt x="32807" y="22821"/>
                  </a:cubicBezTo>
                  <a:cubicBezTo>
                    <a:pt x="32807" y="22730"/>
                    <a:pt x="32807" y="22730"/>
                    <a:pt x="32716" y="22730"/>
                  </a:cubicBezTo>
                  <a:cubicBezTo>
                    <a:pt x="32095" y="23160"/>
                    <a:pt x="31348" y="23388"/>
                    <a:pt x="30594" y="23388"/>
                  </a:cubicBezTo>
                  <a:cubicBezTo>
                    <a:pt x="29920" y="23388"/>
                    <a:pt x="29240" y="23206"/>
                    <a:pt x="28641" y="22821"/>
                  </a:cubicBezTo>
                  <a:cubicBezTo>
                    <a:pt x="28279" y="23092"/>
                    <a:pt x="27826" y="23364"/>
                    <a:pt x="27374" y="23545"/>
                  </a:cubicBezTo>
                  <a:cubicBezTo>
                    <a:pt x="26946" y="23634"/>
                    <a:pt x="26515" y="23678"/>
                    <a:pt x="26086" y="23678"/>
                  </a:cubicBezTo>
                  <a:cubicBezTo>
                    <a:pt x="24337" y="23678"/>
                    <a:pt x="22633" y="22953"/>
                    <a:pt x="21397" y="21643"/>
                  </a:cubicBezTo>
                  <a:cubicBezTo>
                    <a:pt x="20763" y="21915"/>
                    <a:pt x="20038" y="22006"/>
                    <a:pt x="19314" y="22006"/>
                  </a:cubicBezTo>
                  <a:cubicBezTo>
                    <a:pt x="18906" y="22051"/>
                    <a:pt x="18522" y="22074"/>
                    <a:pt x="18148" y="22074"/>
                  </a:cubicBezTo>
                  <a:cubicBezTo>
                    <a:pt x="17775" y="22074"/>
                    <a:pt x="17412" y="22051"/>
                    <a:pt x="17050" y="22006"/>
                  </a:cubicBezTo>
                  <a:cubicBezTo>
                    <a:pt x="15692" y="21824"/>
                    <a:pt x="13066" y="20919"/>
                    <a:pt x="12884" y="19379"/>
                  </a:cubicBezTo>
                  <a:cubicBezTo>
                    <a:pt x="12884" y="19198"/>
                    <a:pt x="12884" y="19108"/>
                    <a:pt x="12884" y="18927"/>
                  </a:cubicBezTo>
                  <a:lnTo>
                    <a:pt x="12794" y="18927"/>
                  </a:lnTo>
                  <a:cubicBezTo>
                    <a:pt x="12703" y="19832"/>
                    <a:pt x="12069" y="20647"/>
                    <a:pt x="11254" y="21009"/>
                  </a:cubicBezTo>
                  <a:cubicBezTo>
                    <a:pt x="10831" y="21142"/>
                    <a:pt x="10401" y="21204"/>
                    <a:pt x="9973" y="21204"/>
                  </a:cubicBezTo>
                  <a:cubicBezTo>
                    <a:pt x="8937" y="21204"/>
                    <a:pt x="7922" y="20836"/>
                    <a:pt x="7089" y="20194"/>
                  </a:cubicBezTo>
                  <a:cubicBezTo>
                    <a:pt x="6817" y="19923"/>
                    <a:pt x="6545" y="19651"/>
                    <a:pt x="6364" y="19289"/>
                  </a:cubicBezTo>
                  <a:cubicBezTo>
                    <a:pt x="5821" y="19561"/>
                    <a:pt x="5187" y="19651"/>
                    <a:pt x="4553" y="19742"/>
                  </a:cubicBezTo>
                  <a:cubicBezTo>
                    <a:pt x="3557" y="19742"/>
                    <a:pt x="2108" y="19108"/>
                    <a:pt x="2380" y="18112"/>
                  </a:cubicBezTo>
                  <a:lnTo>
                    <a:pt x="2380" y="18112"/>
                  </a:lnTo>
                  <a:cubicBezTo>
                    <a:pt x="1293" y="18383"/>
                    <a:pt x="478" y="19289"/>
                    <a:pt x="206" y="20376"/>
                  </a:cubicBezTo>
                  <a:cubicBezTo>
                    <a:pt x="1" y="21953"/>
                    <a:pt x="1405" y="22388"/>
                    <a:pt x="2728" y="22388"/>
                  </a:cubicBezTo>
                  <a:cubicBezTo>
                    <a:pt x="3152" y="22388"/>
                    <a:pt x="3568" y="22343"/>
                    <a:pt x="3919" y="22277"/>
                  </a:cubicBezTo>
                  <a:cubicBezTo>
                    <a:pt x="4553" y="22187"/>
                    <a:pt x="5187" y="22096"/>
                    <a:pt x="5821" y="21915"/>
                  </a:cubicBezTo>
                  <a:cubicBezTo>
                    <a:pt x="6183" y="22277"/>
                    <a:pt x="6545" y="22549"/>
                    <a:pt x="6998" y="22821"/>
                  </a:cubicBezTo>
                  <a:cubicBezTo>
                    <a:pt x="8221" y="23554"/>
                    <a:pt x="9590" y="23921"/>
                    <a:pt x="10974" y="23921"/>
                  </a:cubicBezTo>
                  <a:cubicBezTo>
                    <a:pt x="11128" y="23921"/>
                    <a:pt x="11282" y="23916"/>
                    <a:pt x="11435" y="23907"/>
                  </a:cubicBezTo>
                  <a:cubicBezTo>
                    <a:pt x="12613" y="23907"/>
                    <a:pt x="13699" y="23636"/>
                    <a:pt x="14696" y="23183"/>
                  </a:cubicBezTo>
                  <a:cubicBezTo>
                    <a:pt x="15601" y="23726"/>
                    <a:pt x="16597" y="24179"/>
                    <a:pt x="17593" y="24270"/>
                  </a:cubicBezTo>
                  <a:cubicBezTo>
                    <a:pt x="17829" y="24291"/>
                    <a:pt x="18059" y="24302"/>
                    <a:pt x="18285" y="24302"/>
                  </a:cubicBezTo>
                  <a:cubicBezTo>
                    <a:pt x="19017" y="24302"/>
                    <a:pt x="19709" y="24184"/>
                    <a:pt x="20401" y="23907"/>
                  </a:cubicBezTo>
                  <a:cubicBezTo>
                    <a:pt x="21938" y="25137"/>
                    <a:pt x="23867" y="25780"/>
                    <a:pt x="25910" y="25780"/>
                  </a:cubicBezTo>
                  <a:cubicBezTo>
                    <a:pt x="26274" y="25780"/>
                    <a:pt x="26642" y="25760"/>
                    <a:pt x="27011" y="25718"/>
                  </a:cubicBezTo>
                  <a:cubicBezTo>
                    <a:pt x="28460" y="25628"/>
                    <a:pt x="29909" y="25175"/>
                    <a:pt x="31177" y="24451"/>
                  </a:cubicBezTo>
                  <a:cubicBezTo>
                    <a:pt x="31920" y="24760"/>
                    <a:pt x="32747" y="24900"/>
                    <a:pt x="33572" y="24900"/>
                  </a:cubicBezTo>
                  <a:cubicBezTo>
                    <a:pt x="33954" y="24900"/>
                    <a:pt x="34336" y="24870"/>
                    <a:pt x="34709" y="24813"/>
                  </a:cubicBezTo>
                  <a:cubicBezTo>
                    <a:pt x="35705" y="24722"/>
                    <a:pt x="36701" y="24360"/>
                    <a:pt x="37607" y="23817"/>
                  </a:cubicBezTo>
                  <a:cubicBezTo>
                    <a:pt x="37969" y="23907"/>
                    <a:pt x="38331" y="23998"/>
                    <a:pt x="38603" y="24088"/>
                  </a:cubicBezTo>
                  <a:cubicBezTo>
                    <a:pt x="39568" y="24320"/>
                    <a:pt x="40545" y="24432"/>
                    <a:pt x="41516" y="24432"/>
                  </a:cubicBezTo>
                  <a:cubicBezTo>
                    <a:pt x="45099" y="24432"/>
                    <a:pt x="48586" y="22902"/>
                    <a:pt x="51009" y="20194"/>
                  </a:cubicBezTo>
                  <a:cubicBezTo>
                    <a:pt x="52096" y="20194"/>
                    <a:pt x="53182" y="20104"/>
                    <a:pt x="54179" y="19832"/>
                  </a:cubicBezTo>
                  <a:cubicBezTo>
                    <a:pt x="55990" y="19198"/>
                    <a:pt x="57529" y="18021"/>
                    <a:pt x="58616" y="16482"/>
                  </a:cubicBezTo>
                  <a:cubicBezTo>
                    <a:pt x="59612" y="16210"/>
                    <a:pt x="60518" y="15757"/>
                    <a:pt x="61333" y="15123"/>
                  </a:cubicBezTo>
                  <a:cubicBezTo>
                    <a:pt x="62419" y="14308"/>
                    <a:pt x="63053" y="13131"/>
                    <a:pt x="62963" y="11773"/>
                  </a:cubicBezTo>
                  <a:cubicBezTo>
                    <a:pt x="62963" y="11410"/>
                    <a:pt x="62872" y="11139"/>
                    <a:pt x="62782" y="10776"/>
                  </a:cubicBezTo>
                  <a:cubicBezTo>
                    <a:pt x="63959" y="10233"/>
                    <a:pt x="64774" y="8875"/>
                    <a:pt x="64683" y="7516"/>
                  </a:cubicBezTo>
                  <a:cubicBezTo>
                    <a:pt x="64683" y="5886"/>
                    <a:pt x="63144" y="4528"/>
                    <a:pt x="61423" y="4166"/>
                  </a:cubicBezTo>
                  <a:cubicBezTo>
                    <a:pt x="61242" y="2626"/>
                    <a:pt x="60336" y="1268"/>
                    <a:pt x="58978" y="634"/>
                  </a:cubicBezTo>
                  <a:cubicBezTo>
                    <a:pt x="58254" y="181"/>
                    <a:pt x="57439" y="0"/>
                    <a:pt x="56624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7120883" y="3729054"/>
              <a:ext cx="224964" cy="223326"/>
            </a:xfrm>
            <a:custGeom>
              <a:avLst/>
              <a:gdLst/>
              <a:ahLst/>
              <a:cxnLst/>
              <a:rect l="l" t="t" r="r" b="b"/>
              <a:pathLst>
                <a:path w="12498" h="12407" extrusionOk="0">
                  <a:moveTo>
                    <a:pt x="3261" y="0"/>
                  </a:moveTo>
                  <a:cubicBezTo>
                    <a:pt x="2083" y="0"/>
                    <a:pt x="906" y="363"/>
                    <a:pt x="1" y="1087"/>
                  </a:cubicBezTo>
                  <a:cubicBezTo>
                    <a:pt x="427" y="1030"/>
                    <a:pt x="865" y="1002"/>
                    <a:pt x="1309" y="1002"/>
                  </a:cubicBezTo>
                  <a:cubicBezTo>
                    <a:pt x="5115" y="1002"/>
                    <a:pt x="9389" y="3062"/>
                    <a:pt x="10686" y="6792"/>
                  </a:cubicBezTo>
                  <a:cubicBezTo>
                    <a:pt x="11320" y="8422"/>
                    <a:pt x="11320" y="10324"/>
                    <a:pt x="10596" y="12045"/>
                  </a:cubicBezTo>
                  <a:cubicBezTo>
                    <a:pt x="11139" y="12045"/>
                    <a:pt x="11592" y="12226"/>
                    <a:pt x="12045" y="12407"/>
                  </a:cubicBezTo>
                  <a:cubicBezTo>
                    <a:pt x="12045" y="12407"/>
                    <a:pt x="12135" y="12316"/>
                    <a:pt x="12135" y="12316"/>
                  </a:cubicBezTo>
                  <a:cubicBezTo>
                    <a:pt x="12407" y="11501"/>
                    <a:pt x="12498" y="10596"/>
                    <a:pt x="12498" y="9690"/>
                  </a:cubicBezTo>
                  <a:cubicBezTo>
                    <a:pt x="12498" y="7064"/>
                    <a:pt x="11411" y="4619"/>
                    <a:pt x="9509" y="2808"/>
                  </a:cubicBezTo>
                  <a:cubicBezTo>
                    <a:pt x="7879" y="1087"/>
                    <a:pt x="5615" y="91"/>
                    <a:pt x="3261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5024657" y="1887870"/>
              <a:ext cx="2404332" cy="1552464"/>
            </a:xfrm>
            <a:custGeom>
              <a:avLst/>
              <a:gdLst/>
              <a:ahLst/>
              <a:cxnLst/>
              <a:rect l="l" t="t" r="r" b="b"/>
              <a:pathLst>
                <a:path w="133574" h="86248" extrusionOk="0">
                  <a:moveTo>
                    <a:pt x="85418" y="0"/>
                  </a:moveTo>
                  <a:cubicBezTo>
                    <a:pt x="84264" y="0"/>
                    <a:pt x="83090" y="192"/>
                    <a:pt x="81955" y="502"/>
                  </a:cubicBezTo>
                  <a:cubicBezTo>
                    <a:pt x="80597" y="864"/>
                    <a:pt x="79329" y="1407"/>
                    <a:pt x="78152" y="2132"/>
                  </a:cubicBezTo>
                  <a:cubicBezTo>
                    <a:pt x="77790" y="2313"/>
                    <a:pt x="77518" y="2404"/>
                    <a:pt x="77156" y="2585"/>
                  </a:cubicBezTo>
                  <a:cubicBezTo>
                    <a:pt x="75616" y="3581"/>
                    <a:pt x="74892" y="5392"/>
                    <a:pt x="73805" y="6841"/>
                  </a:cubicBezTo>
                  <a:cubicBezTo>
                    <a:pt x="73173" y="7709"/>
                    <a:pt x="72198" y="8234"/>
                    <a:pt x="71178" y="8234"/>
                  </a:cubicBezTo>
                  <a:cubicBezTo>
                    <a:pt x="71028" y="8234"/>
                    <a:pt x="70877" y="8222"/>
                    <a:pt x="70726" y="8199"/>
                  </a:cubicBezTo>
                  <a:cubicBezTo>
                    <a:pt x="69821" y="8109"/>
                    <a:pt x="69187" y="7294"/>
                    <a:pt x="68372" y="7113"/>
                  </a:cubicBezTo>
                  <a:cubicBezTo>
                    <a:pt x="68115" y="7048"/>
                    <a:pt x="67847" y="7018"/>
                    <a:pt x="67576" y="7018"/>
                  </a:cubicBezTo>
                  <a:cubicBezTo>
                    <a:pt x="67081" y="7018"/>
                    <a:pt x="66576" y="7118"/>
                    <a:pt x="66108" y="7294"/>
                  </a:cubicBezTo>
                  <a:cubicBezTo>
                    <a:pt x="65733" y="7387"/>
                    <a:pt x="65347" y="7438"/>
                    <a:pt x="64961" y="7438"/>
                  </a:cubicBezTo>
                  <a:cubicBezTo>
                    <a:pt x="64230" y="7438"/>
                    <a:pt x="63500" y="7256"/>
                    <a:pt x="62848" y="6841"/>
                  </a:cubicBezTo>
                  <a:cubicBezTo>
                    <a:pt x="59678" y="5301"/>
                    <a:pt x="57052" y="2313"/>
                    <a:pt x="53249" y="2313"/>
                  </a:cubicBezTo>
                  <a:cubicBezTo>
                    <a:pt x="53145" y="2306"/>
                    <a:pt x="53041" y="2303"/>
                    <a:pt x="52938" y="2303"/>
                  </a:cubicBezTo>
                  <a:cubicBezTo>
                    <a:pt x="51606" y="2303"/>
                    <a:pt x="50370" y="2844"/>
                    <a:pt x="49445" y="3852"/>
                  </a:cubicBezTo>
                  <a:cubicBezTo>
                    <a:pt x="49355" y="3943"/>
                    <a:pt x="49174" y="4124"/>
                    <a:pt x="49083" y="4305"/>
                  </a:cubicBezTo>
                  <a:cubicBezTo>
                    <a:pt x="48705" y="4154"/>
                    <a:pt x="48311" y="4082"/>
                    <a:pt x="47921" y="4082"/>
                  </a:cubicBezTo>
                  <a:cubicBezTo>
                    <a:pt x="47377" y="4082"/>
                    <a:pt x="46841" y="4223"/>
                    <a:pt x="46366" y="4486"/>
                  </a:cubicBezTo>
                  <a:cubicBezTo>
                    <a:pt x="46004" y="4758"/>
                    <a:pt x="45732" y="5030"/>
                    <a:pt x="45461" y="5392"/>
                  </a:cubicBezTo>
                  <a:cubicBezTo>
                    <a:pt x="44325" y="4781"/>
                    <a:pt x="43064" y="4485"/>
                    <a:pt x="41788" y="4485"/>
                  </a:cubicBezTo>
                  <a:cubicBezTo>
                    <a:pt x="40417" y="4485"/>
                    <a:pt x="39029" y="4826"/>
                    <a:pt x="37763" y="5483"/>
                  </a:cubicBezTo>
                  <a:cubicBezTo>
                    <a:pt x="34413" y="7294"/>
                    <a:pt x="33417" y="11188"/>
                    <a:pt x="34232" y="14538"/>
                  </a:cubicBezTo>
                  <a:cubicBezTo>
                    <a:pt x="31515" y="15082"/>
                    <a:pt x="29613" y="17527"/>
                    <a:pt x="29704" y="20334"/>
                  </a:cubicBezTo>
                  <a:cubicBezTo>
                    <a:pt x="29557" y="20323"/>
                    <a:pt x="29408" y="20317"/>
                    <a:pt x="29258" y="20317"/>
                  </a:cubicBezTo>
                  <a:cubicBezTo>
                    <a:pt x="28212" y="20317"/>
                    <a:pt x="27123" y="20594"/>
                    <a:pt x="26172" y="21149"/>
                  </a:cubicBezTo>
                  <a:cubicBezTo>
                    <a:pt x="24180" y="22417"/>
                    <a:pt x="23184" y="24862"/>
                    <a:pt x="23636" y="27216"/>
                  </a:cubicBezTo>
                  <a:cubicBezTo>
                    <a:pt x="23319" y="27171"/>
                    <a:pt x="23025" y="27148"/>
                    <a:pt x="22742" y="27148"/>
                  </a:cubicBezTo>
                  <a:cubicBezTo>
                    <a:pt x="22459" y="27148"/>
                    <a:pt x="22187" y="27171"/>
                    <a:pt x="21916" y="27216"/>
                  </a:cubicBezTo>
                  <a:cubicBezTo>
                    <a:pt x="18656" y="27488"/>
                    <a:pt x="16029" y="29842"/>
                    <a:pt x="15124" y="32921"/>
                  </a:cubicBezTo>
                  <a:cubicBezTo>
                    <a:pt x="14762" y="34551"/>
                    <a:pt x="14762" y="36181"/>
                    <a:pt x="15124" y="37721"/>
                  </a:cubicBezTo>
                  <a:cubicBezTo>
                    <a:pt x="14309" y="37902"/>
                    <a:pt x="13494" y="38264"/>
                    <a:pt x="12769" y="38627"/>
                  </a:cubicBezTo>
                  <a:cubicBezTo>
                    <a:pt x="9962" y="40438"/>
                    <a:pt x="8060" y="43336"/>
                    <a:pt x="7608" y="46596"/>
                  </a:cubicBezTo>
                  <a:cubicBezTo>
                    <a:pt x="7427" y="48226"/>
                    <a:pt x="7698" y="49946"/>
                    <a:pt x="8332" y="51395"/>
                  </a:cubicBezTo>
                  <a:cubicBezTo>
                    <a:pt x="8423" y="51667"/>
                    <a:pt x="8604" y="52029"/>
                    <a:pt x="8785" y="52301"/>
                  </a:cubicBezTo>
                  <a:cubicBezTo>
                    <a:pt x="6974" y="53116"/>
                    <a:pt x="5434" y="54384"/>
                    <a:pt x="4257" y="55923"/>
                  </a:cubicBezTo>
                  <a:cubicBezTo>
                    <a:pt x="2989" y="57553"/>
                    <a:pt x="2355" y="59545"/>
                    <a:pt x="2446" y="61538"/>
                  </a:cubicBezTo>
                  <a:cubicBezTo>
                    <a:pt x="2446" y="61990"/>
                    <a:pt x="2446" y="62443"/>
                    <a:pt x="2536" y="62987"/>
                  </a:cubicBezTo>
                  <a:cubicBezTo>
                    <a:pt x="1088" y="64345"/>
                    <a:pt x="363" y="66337"/>
                    <a:pt x="725" y="68329"/>
                  </a:cubicBezTo>
                  <a:cubicBezTo>
                    <a:pt x="906" y="69597"/>
                    <a:pt x="1359" y="70774"/>
                    <a:pt x="2084" y="71680"/>
                  </a:cubicBezTo>
                  <a:cubicBezTo>
                    <a:pt x="1540" y="72495"/>
                    <a:pt x="1269" y="73310"/>
                    <a:pt x="1178" y="74216"/>
                  </a:cubicBezTo>
                  <a:cubicBezTo>
                    <a:pt x="1178" y="75031"/>
                    <a:pt x="1359" y="75846"/>
                    <a:pt x="1721" y="76480"/>
                  </a:cubicBezTo>
                  <a:cubicBezTo>
                    <a:pt x="1359" y="77023"/>
                    <a:pt x="997" y="77657"/>
                    <a:pt x="816" y="78291"/>
                  </a:cubicBezTo>
                  <a:cubicBezTo>
                    <a:pt x="1" y="80464"/>
                    <a:pt x="454" y="82909"/>
                    <a:pt x="1993" y="84539"/>
                  </a:cubicBezTo>
                  <a:cubicBezTo>
                    <a:pt x="2781" y="85655"/>
                    <a:pt x="4045" y="86248"/>
                    <a:pt x="5370" y="86248"/>
                  </a:cubicBezTo>
                  <a:cubicBezTo>
                    <a:pt x="5873" y="86248"/>
                    <a:pt x="6385" y="86162"/>
                    <a:pt x="6883" y="85988"/>
                  </a:cubicBezTo>
                  <a:cubicBezTo>
                    <a:pt x="7970" y="85445"/>
                    <a:pt x="8785" y="84358"/>
                    <a:pt x="8875" y="83090"/>
                  </a:cubicBezTo>
                  <a:cubicBezTo>
                    <a:pt x="9328" y="83000"/>
                    <a:pt x="9781" y="82819"/>
                    <a:pt x="10143" y="82547"/>
                  </a:cubicBezTo>
                  <a:cubicBezTo>
                    <a:pt x="10234" y="82456"/>
                    <a:pt x="10415" y="82366"/>
                    <a:pt x="10505" y="82185"/>
                  </a:cubicBezTo>
                  <a:cubicBezTo>
                    <a:pt x="10791" y="82242"/>
                    <a:pt x="11077" y="82270"/>
                    <a:pt x="11359" y="82270"/>
                  </a:cubicBezTo>
                  <a:cubicBezTo>
                    <a:pt x="12865" y="82270"/>
                    <a:pt x="14271" y="81475"/>
                    <a:pt x="15033" y="80102"/>
                  </a:cubicBezTo>
                  <a:cubicBezTo>
                    <a:pt x="15758" y="78925"/>
                    <a:pt x="16301" y="77657"/>
                    <a:pt x="16573" y="76389"/>
                  </a:cubicBezTo>
                  <a:cubicBezTo>
                    <a:pt x="17494" y="76850"/>
                    <a:pt x="18499" y="77095"/>
                    <a:pt x="19487" y="77095"/>
                  </a:cubicBezTo>
                  <a:cubicBezTo>
                    <a:pt x="21220" y="77095"/>
                    <a:pt x="22903" y="76341"/>
                    <a:pt x="23999" y="74668"/>
                  </a:cubicBezTo>
                  <a:cubicBezTo>
                    <a:pt x="24542" y="73672"/>
                    <a:pt x="24995" y="72586"/>
                    <a:pt x="25085" y="71408"/>
                  </a:cubicBezTo>
                  <a:cubicBezTo>
                    <a:pt x="27530" y="71318"/>
                    <a:pt x="29885" y="70050"/>
                    <a:pt x="31334" y="68058"/>
                  </a:cubicBezTo>
                  <a:cubicBezTo>
                    <a:pt x="31605" y="67695"/>
                    <a:pt x="31786" y="67243"/>
                    <a:pt x="32058" y="66880"/>
                  </a:cubicBezTo>
                  <a:cubicBezTo>
                    <a:pt x="34503" y="66609"/>
                    <a:pt x="36767" y="65250"/>
                    <a:pt x="38126" y="63168"/>
                  </a:cubicBezTo>
                  <a:cubicBezTo>
                    <a:pt x="38307" y="62896"/>
                    <a:pt x="38488" y="62624"/>
                    <a:pt x="38578" y="62353"/>
                  </a:cubicBezTo>
                  <a:cubicBezTo>
                    <a:pt x="38869" y="62383"/>
                    <a:pt x="39160" y="62398"/>
                    <a:pt x="39450" y="62398"/>
                  </a:cubicBezTo>
                  <a:cubicBezTo>
                    <a:pt x="40873" y="62398"/>
                    <a:pt x="42264" y="62034"/>
                    <a:pt x="43468" y="61356"/>
                  </a:cubicBezTo>
                  <a:cubicBezTo>
                    <a:pt x="46366" y="59726"/>
                    <a:pt x="47453" y="56829"/>
                    <a:pt x="47362" y="53750"/>
                  </a:cubicBezTo>
                  <a:cubicBezTo>
                    <a:pt x="47815" y="53387"/>
                    <a:pt x="48177" y="53025"/>
                    <a:pt x="48540" y="52572"/>
                  </a:cubicBezTo>
                  <a:cubicBezTo>
                    <a:pt x="49536" y="51305"/>
                    <a:pt x="49989" y="49675"/>
                    <a:pt x="49626" y="48135"/>
                  </a:cubicBezTo>
                  <a:cubicBezTo>
                    <a:pt x="50985" y="47773"/>
                    <a:pt x="52071" y="46958"/>
                    <a:pt x="53067" y="45962"/>
                  </a:cubicBezTo>
                  <a:cubicBezTo>
                    <a:pt x="54607" y="44151"/>
                    <a:pt x="54788" y="41434"/>
                    <a:pt x="53430" y="39351"/>
                  </a:cubicBezTo>
                  <a:cubicBezTo>
                    <a:pt x="55965" y="38808"/>
                    <a:pt x="57776" y="36363"/>
                    <a:pt x="57414" y="33736"/>
                  </a:cubicBezTo>
                  <a:cubicBezTo>
                    <a:pt x="58954" y="32921"/>
                    <a:pt x="60131" y="31654"/>
                    <a:pt x="60855" y="30024"/>
                  </a:cubicBezTo>
                  <a:cubicBezTo>
                    <a:pt x="61580" y="28394"/>
                    <a:pt x="61399" y="26401"/>
                    <a:pt x="60403" y="24862"/>
                  </a:cubicBezTo>
                  <a:cubicBezTo>
                    <a:pt x="60222" y="24409"/>
                    <a:pt x="59859" y="24047"/>
                    <a:pt x="59588" y="23685"/>
                  </a:cubicBezTo>
                  <a:cubicBezTo>
                    <a:pt x="60765" y="22688"/>
                    <a:pt x="61580" y="21240"/>
                    <a:pt x="61580" y="19609"/>
                  </a:cubicBezTo>
                  <a:cubicBezTo>
                    <a:pt x="61670" y="18251"/>
                    <a:pt x="61218" y="16983"/>
                    <a:pt x="60222" y="15897"/>
                  </a:cubicBezTo>
                  <a:cubicBezTo>
                    <a:pt x="60765" y="15444"/>
                    <a:pt x="61127" y="14810"/>
                    <a:pt x="61308" y="14085"/>
                  </a:cubicBezTo>
                  <a:cubicBezTo>
                    <a:pt x="61399" y="12999"/>
                    <a:pt x="61037" y="12003"/>
                    <a:pt x="60312" y="11188"/>
                  </a:cubicBezTo>
                  <a:lnTo>
                    <a:pt x="60312" y="11188"/>
                  </a:lnTo>
                  <a:cubicBezTo>
                    <a:pt x="61326" y="11767"/>
                    <a:pt x="62456" y="12057"/>
                    <a:pt x="63610" y="12057"/>
                  </a:cubicBezTo>
                  <a:cubicBezTo>
                    <a:pt x="63898" y="12057"/>
                    <a:pt x="64188" y="12039"/>
                    <a:pt x="64478" y="12003"/>
                  </a:cubicBezTo>
                  <a:cubicBezTo>
                    <a:pt x="65293" y="11912"/>
                    <a:pt x="66017" y="11459"/>
                    <a:pt x="66651" y="10916"/>
                  </a:cubicBezTo>
                  <a:cubicBezTo>
                    <a:pt x="66651" y="11550"/>
                    <a:pt x="66742" y="12184"/>
                    <a:pt x="66923" y="12818"/>
                  </a:cubicBezTo>
                  <a:cubicBezTo>
                    <a:pt x="67466" y="14357"/>
                    <a:pt x="68462" y="15534"/>
                    <a:pt x="69911" y="16259"/>
                  </a:cubicBezTo>
                  <a:cubicBezTo>
                    <a:pt x="70381" y="16455"/>
                    <a:pt x="70884" y="16549"/>
                    <a:pt x="71393" y="16549"/>
                  </a:cubicBezTo>
                  <a:cubicBezTo>
                    <a:pt x="72060" y="16549"/>
                    <a:pt x="72735" y="16386"/>
                    <a:pt x="73352" y="16078"/>
                  </a:cubicBezTo>
                  <a:cubicBezTo>
                    <a:pt x="73715" y="16893"/>
                    <a:pt x="74258" y="17527"/>
                    <a:pt x="75073" y="17889"/>
                  </a:cubicBezTo>
                  <a:cubicBezTo>
                    <a:pt x="73624" y="20062"/>
                    <a:pt x="73624" y="22960"/>
                    <a:pt x="75073" y="25133"/>
                  </a:cubicBezTo>
                  <a:cubicBezTo>
                    <a:pt x="76097" y="26816"/>
                    <a:pt x="77890" y="27849"/>
                    <a:pt x="79831" y="27849"/>
                  </a:cubicBezTo>
                  <a:cubicBezTo>
                    <a:pt x="80292" y="27849"/>
                    <a:pt x="80761" y="27791"/>
                    <a:pt x="81231" y="27669"/>
                  </a:cubicBezTo>
                  <a:lnTo>
                    <a:pt x="81231" y="27669"/>
                  </a:lnTo>
                  <a:cubicBezTo>
                    <a:pt x="80959" y="29390"/>
                    <a:pt x="81684" y="31020"/>
                    <a:pt x="83042" y="31925"/>
                  </a:cubicBezTo>
                  <a:cubicBezTo>
                    <a:pt x="83533" y="32269"/>
                    <a:pt x="84103" y="32426"/>
                    <a:pt x="84682" y="32426"/>
                  </a:cubicBezTo>
                  <a:cubicBezTo>
                    <a:pt x="85170" y="32426"/>
                    <a:pt x="85665" y="32314"/>
                    <a:pt x="86121" y="32106"/>
                  </a:cubicBezTo>
                  <a:cubicBezTo>
                    <a:pt x="86211" y="32740"/>
                    <a:pt x="86755" y="33284"/>
                    <a:pt x="87298" y="33555"/>
                  </a:cubicBezTo>
                  <a:cubicBezTo>
                    <a:pt x="87490" y="33619"/>
                    <a:pt x="87728" y="33683"/>
                    <a:pt x="87946" y="33683"/>
                  </a:cubicBezTo>
                  <a:cubicBezTo>
                    <a:pt x="88037" y="33683"/>
                    <a:pt x="88124" y="33672"/>
                    <a:pt x="88204" y="33646"/>
                  </a:cubicBezTo>
                  <a:lnTo>
                    <a:pt x="88204" y="33646"/>
                  </a:lnTo>
                  <a:cubicBezTo>
                    <a:pt x="87932" y="34914"/>
                    <a:pt x="88023" y="36181"/>
                    <a:pt x="88566" y="37359"/>
                  </a:cubicBezTo>
                  <a:cubicBezTo>
                    <a:pt x="89562" y="39623"/>
                    <a:pt x="92279" y="41072"/>
                    <a:pt x="94543" y="41524"/>
                  </a:cubicBezTo>
                  <a:cubicBezTo>
                    <a:pt x="94949" y="41613"/>
                    <a:pt x="95356" y="41656"/>
                    <a:pt x="95757" y="41656"/>
                  </a:cubicBezTo>
                  <a:cubicBezTo>
                    <a:pt x="97408" y="41656"/>
                    <a:pt x="98956" y="40917"/>
                    <a:pt x="99976" y="39532"/>
                  </a:cubicBezTo>
                  <a:cubicBezTo>
                    <a:pt x="100067" y="40709"/>
                    <a:pt x="100701" y="41705"/>
                    <a:pt x="101697" y="42158"/>
                  </a:cubicBezTo>
                  <a:cubicBezTo>
                    <a:pt x="102036" y="42362"/>
                    <a:pt x="102376" y="42464"/>
                    <a:pt x="102716" y="42464"/>
                  </a:cubicBezTo>
                  <a:cubicBezTo>
                    <a:pt x="102829" y="42464"/>
                    <a:pt x="102942" y="42453"/>
                    <a:pt x="103055" y="42430"/>
                  </a:cubicBezTo>
                  <a:cubicBezTo>
                    <a:pt x="103417" y="45690"/>
                    <a:pt x="105591" y="48407"/>
                    <a:pt x="108670" y="49493"/>
                  </a:cubicBezTo>
                  <a:cubicBezTo>
                    <a:pt x="109219" y="49686"/>
                    <a:pt x="109784" y="49778"/>
                    <a:pt x="110347" y="49778"/>
                  </a:cubicBezTo>
                  <a:cubicBezTo>
                    <a:pt x="111639" y="49778"/>
                    <a:pt x="112912" y="49290"/>
                    <a:pt x="113922" y="48407"/>
                  </a:cubicBezTo>
                  <a:cubicBezTo>
                    <a:pt x="114367" y="48915"/>
                    <a:pt x="115034" y="49200"/>
                    <a:pt x="115706" y="49200"/>
                  </a:cubicBezTo>
                  <a:cubicBezTo>
                    <a:pt x="115992" y="49200"/>
                    <a:pt x="116278" y="49149"/>
                    <a:pt x="116548" y="49041"/>
                  </a:cubicBezTo>
                  <a:cubicBezTo>
                    <a:pt x="117001" y="48860"/>
                    <a:pt x="117363" y="48497"/>
                    <a:pt x="117635" y="48045"/>
                  </a:cubicBezTo>
                  <a:cubicBezTo>
                    <a:pt x="118734" y="48850"/>
                    <a:pt x="120026" y="49241"/>
                    <a:pt x="121318" y="49241"/>
                  </a:cubicBezTo>
                  <a:cubicBezTo>
                    <a:pt x="123221" y="49241"/>
                    <a:pt x="125125" y="48394"/>
                    <a:pt x="126419" y="46777"/>
                  </a:cubicBezTo>
                  <a:cubicBezTo>
                    <a:pt x="126962" y="46052"/>
                    <a:pt x="127325" y="45147"/>
                    <a:pt x="127506" y="44151"/>
                  </a:cubicBezTo>
                  <a:lnTo>
                    <a:pt x="127868" y="44422"/>
                  </a:lnTo>
                  <a:cubicBezTo>
                    <a:pt x="128539" y="44784"/>
                    <a:pt x="129505" y="45057"/>
                    <a:pt x="130447" y="45057"/>
                  </a:cubicBezTo>
                  <a:cubicBezTo>
                    <a:pt x="131156" y="45057"/>
                    <a:pt x="131851" y="44902"/>
                    <a:pt x="132396" y="44513"/>
                  </a:cubicBezTo>
                  <a:cubicBezTo>
                    <a:pt x="133573" y="43698"/>
                    <a:pt x="133573" y="41796"/>
                    <a:pt x="133120" y="40438"/>
                  </a:cubicBezTo>
                  <a:cubicBezTo>
                    <a:pt x="132667" y="38989"/>
                    <a:pt x="131400" y="37993"/>
                    <a:pt x="129951" y="37812"/>
                  </a:cubicBezTo>
                  <a:cubicBezTo>
                    <a:pt x="130041" y="37178"/>
                    <a:pt x="129951" y="36544"/>
                    <a:pt x="129860" y="36000"/>
                  </a:cubicBezTo>
                  <a:cubicBezTo>
                    <a:pt x="129588" y="34914"/>
                    <a:pt x="128773" y="34099"/>
                    <a:pt x="127687" y="33736"/>
                  </a:cubicBezTo>
                  <a:cubicBezTo>
                    <a:pt x="127687" y="31563"/>
                    <a:pt x="126872" y="29571"/>
                    <a:pt x="125423" y="27941"/>
                  </a:cubicBezTo>
                  <a:cubicBezTo>
                    <a:pt x="124064" y="26492"/>
                    <a:pt x="121619" y="26039"/>
                    <a:pt x="119718" y="26039"/>
                  </a:cubicBezTo>
                  <a:cubicBezTo>
                    <a:pt x="119423" y="26062"/>
                    <a:pt x="119135" y="26073"/>
                    <a:pt x="118849" y="26073"/>
                  </a:cubicBezTo>
                  <a:cubicBezTo>
                    <a:pt x="117991" y="26073"/>
                    <a:pt x="117159" y="25971"/>
                    <a:pt x="116277" y="25767"/>
                  </a:cubicBezTo>
                  <a:cubicBezTo>
                    <a:pt x="114918" y="25224"/>
                    <a:pt x="113922" y="24047"/>
                    <a:pt x="113560" y="22598"/>
                  </a:cubicBezTo>
                  <a:cubicBezTo>
                    <a:pt x="112926" y="20515"/>
                    <a:pt x="113107" y="18432"/>
                    <a:pt x="112111" y="16440"/>
                  </a:cubicBezTo>
                  <a:cubicBezTo>
                    <a:pt x="111205" y="14719"/>
                    <a:pt x="109666" y="13361"/>
                    <a:pt x="107764" y="12727"/>
                  </a:cubicBezTo>
                  <a:cubicBezTo>
                    <a:pt x="106745" y="12339"/>
                    <a:pt x="105674" y="12159"/>
                    <a:pt x="104606" y="12159"/>
                  </a:cubicBezTo>
                  <a:cubicBezTo>
                    <a:pt x="103682" y="12159"/>
                    <a:pt x="102761" y="12294"/>
                    <a:pt x="101878" y="12546"/>
                  </a:cubicBezTo>
                  <a:cubicBezTo>
                    <a:pt x="101516" y="12637"/>
                    <a:pt x="101153" y="12818"/>
                    <a:pt x="100882" y="12999"/>
                  </a:cubicBezTo>
                  <a:cubicBezTo>
                    <a:pt x="99795" y="13542"/>
                    <a:pt x="98618" y="13904"/>
                    <a:pt x="97441" y="14085"/>
                  </a:cubicBezTo>
                  <a:cubicBezTo>
                    <a:pt x="97219" y="14126"/>
                    <a:pt x="97010" y="14146"/>
                    <a:pt x="96813" y="14146"/>
                  </a:cubicBezTo>
                  <a:cubicBezTo>
                    <a:pt x="94837" y="14146"/>
                    <a:pt x="94065" y="12184"/>
                    <a:pt x="93818" y="10373"/>
                  </a:cubicBezTo>
                  <a:cubicBezTo>
                    <a:pt x="93547" y="7294"/>
                    <a:pt x="93003" y="4034"/>
                    <a:pt x="90649" y="1860"/>
                  </a:cubicBezTo>
                  <a:cubicBezTo>
                    <a:pt x="89132" y="512"/>
                    <a:pt x="87302" y="0"/>
                    <a:pt x="85418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5019779" y="1884449"/>
              <a:ext cx="2420604" cy="1562616"/>
            </a:xfrm>
            <a:custGeom>
              <a:avLst/>
              <a:gdLst/>
              <a:ahLst/>
              <a:cxnLst/>
              <a:rect l="l" t="t" r="r" b="b"/>
              <a:pathLst>
                <a:path w="134478" h="86812" extrusionOk="0">
                  <a:moveTo>
                    <a:pt x="85446" y="330"/>
                  </a:moveTo>
                  <a:cubicBezTo>
                    <a:pt x="87499" y="330"/>
                    <a:pt x="89229" y="933"/>
                    <a:pt x="90558" y="2141"/>
                  </a:cubicBezTo>
                  <a:cubicBezTo>
                    <a:pt x="93003" y="4314"/>
                    <a:pt x="93455" y="7665"/>
                    <a:pt x="93727" y="10472"/>
                  </a:cubicBezTo>
                  <a:cubicBezTo>
                    <a:pt x="93977" y="13056"/>
                    <a:pt x="95301" y="14489"/>
                    <a:pt x="97134" y="14489"/>
                  </a:cubicBezTo>
                  <a:cubicBezTo>
                    <a:pt x="97293" y="14489"/>
                    <a:pt x="97455" y="14478"/>
                    <a:pt x="97621" y="14457"/>
                  </a:cubicBezTo>
                  <a:cubicBezTo>
                    <a:pt x="98527" y="14275"/>
                    <a:pt x="99432" y="13913"/>
                    <a:pt x="100338" y="13551"/>
                  </a:cubicBezTo>
                  <a:cubicBezTo>
                    <a:pt x="100609" y="13460"/>
                    <a:pt x="100881" y="13370"/>
                    <a:pt x="101153" y="13189"/>
                  </a:cubicBezTo>
                  <a:cubicBezTo>
                    <a:pt x="101424" y="13008"/>
                    <a:pt x="101696" y="12827"/>
                    <a:pt x="102058" y="12736"/>
                  </a:cubicBezTo>
                  <a:cubicBezTo>
                    <a:pt x="102900" y="12496"/>
                    <a:pt x="103759" y="12379"/>
                    <a:pt x="104621" y="12379"/>
                  </a:cubicBezTo>
                  <a:cubicBezTo>
                    <a:pt x="105706" y="12379"/>
                    <a:pt x="106794" y="12564"/>
                    <a:pt x="107854" y="12917"/>
                  </a:cubicBezTo>
                  <a:cubicBezTo>
                    <a:pt x="109665" y="13551"/>
                    <a:pt x="111205" y="14909"/>
                    <a:pt x="112020" y="16539"/>
                  </a:cubicBezTo>
                  <a:cubicBezTo>
                    <a:pt x="112563" y="17717"/>
                    <a:pt x="112925" y="18894"/>
                    <a:pt x="113016" y="20162"/>
                  </a:cubicBezTo>
                  <a:cubicBezTo>
                    <a:pt x="113106" y="20977"/>
                    <a:pt x="113287" y="21882"/>
                    <a:pt x="113559" y="22697"/>
                  </a:cubicBezTo>
                  <a:cubicBezTo>
                    <a:pt x="113921" y="24237"/>
                    <a:pt x="114918" y="25505"/>
                    <a:pt x="116366" y="26048"/>
                  </a:cubicBezTo>
                  <a:cubicBezTo>
                    <a:pt x="117272" y="26320"/>
                    <a:pt x="118087" y="26410"/>
                    <a:pt x="118993" y="26410"/>
                  </a:cubicBezTo>
                  <a:lnTo>
                    <a:pt x="119808" y="26410"/>
                  </a:lnTo>
                  <a:cubicBezTo>
                    <a:pt x="121257" y="26410"/>
                    <a:pt x="123973" y="26591"/>
                    <a:pt x="125422" y="28221"/>
                  </a:cubicBezTo>
                  <a:cubicBezTo>
                    <a:pt x="126871" y="29761"/>
                    <a:pt x="127686" y="31753"/>
                    <a:pt x="127686" y="33836"/>
                  </a:cubicBezTo>
                  <a:lnTo>
                    <a:pt x="127686" y="34017"/>
                  </a:lnTo>
                  <a:lnTo>
                    <a:pt x="127867" y="34017"/>
                  </a:lnTo>
                  <a:cubicBezTo>
                    <a:pt x="128863" y="34379"/>
                    <a:pt x="129588" y="35194"/>
                    <a:pt x="129859" y="36190"/>
                  </a:cubicBezTo>
                  <a:cubicBezTo>
                    <a:pt x="129950" y="36734"/>
                    <a:pt x="129950" y="37368"/>
                    <a:pt x="129859" y="37911"/>
                  </a:cubicBezTo>
                  <a:lnTo>
                    <a:pt x="129859" y="38183"/>
                  </a:lnTo>
                  <a:lnTo>
                    <a:pt x="130131" y="38183"/>
                  </a:lnTo>
                  <a:cubicBezTo>
                    <a:pt x="131490" y="38364"/>
                    <a:pt x="132667" y="39269"/>
                    <a:pt x="133120" y="40628"/>
                  </a:cubicBezTo>
                  <a:cubicBezTo>
                    <a:pt x="133301" y="41262"/>
                    <a:pt x="133935" y="43344"/>
                    <a:pt x="132395" y="44522"/>
                  </a:cubicBezTo>
                  <a:cubicBezTo>
                    <a:pt x="131942" y="44884"/>
                    <a:pt x="131308" y="44974"/>
                    <a:pt x="130675" y="44974"/>
                  </a:cubicBezTo>
                  <a:cubicBezTo>
                    <a:pt x="129769" y="44974"/>
                    <a:pt x="128954" y="44793"/>
                    <a:pt x="128139" y="44341"/>
                  </a:cubicBezTo>
                  <a:cubicBezTo>
                    <a:pt x="128048" y="44250"/>
                    <a:pt x="127958" y="44250"/>
                    <a:pt x="127867" y="44159"/>
                  </a:cubicBezTo>
                  <a:lnTo>
                    <a:pt x="127596" y="43978"/>
                  </a:lnTo>
                  <a:lnTo>
                    <a:pt x="127505" y="44341"/>
                  </a:lnTo>
                  <a:cubicBezTo>
                    <a:pt x="127324" y="45246"/>
                    <a:pt x="126962" y="46061"/>
                    <a:pt x="126328" y="46876"/>
                  </a:cubicBezTo>
                  <a:cubicBezTo>
                    <a:pt x="125291" y="48259"/>
                    <a:pt x="123595" y="49146"/>
                    <a:pt x="121790" y="49146"/>
                  </a:cubicBezTo>
                  <a:cubicBezTo>
                    <a:pt x="121703" y="49146"/>
                    <a:pt x="121616" y="49144"/>
                    <a:pt x="121528" y="49140"/>
                  </a:cubicBezTo>
                  <a:cubicBezTo>
                    <a:pt x="120260" y="49140"/>
                    <a:pt x="118993" y="48778"/>
                    <a:pt x="117815" y="48053"/>
                  </a:cubicBezTo>
                  <a:lnTo>
                    <a:pt x="117634" y="47872"/>
                  </a:lnTo>
                  <a:lnTo>
                    <a:pt x="117544" y="48144"/>
                  </a:lnTo>
                  <a:cubicBezTo>
                    <a:pt x="117363" y="48506"/>
                    <a:pt x="117000" y="48778"/>
                    <a:pt x="116638" y="48959"/>
                  </a:cubicBezTo>
                  <a:cubicBezTo>
                    <a:pt x="116366" y="49050"/>
                    <a:pt x="116095" y="49140"/>
                    <a:pt x="115733" y="49140"/>
                  </a:cubicBezTo>
                  <a:cubicBezTo>
                    <a:pt x="115189" y="49140"/>
                    <a:pt x="114555" y="48868"/>
                    <a:pt x="114193" y="48325"/>
                  </a:cubicBezTo>
                  <a:lnTo>
                    <a:pt x="114103" y="48144"/>
                  </a:lnTo>
                  <a:lnTo>
                    <a:pt x="113921" y="48325"/>
                  </a:lnTo>
                  <a:cubicBezTo>
                    <a:pt x="113082" y="49165"/>
                    <a:pt x="111930" y="49693"/>
                    <a:pt x="110756" y="49693"/>
                  </a:cubicBezTo>
                  <a:cubicBezTo>
                    <a:pt x="110664" y="49693"/>
                    <a:pt x="110572" y="49690"/>
                    <a:pt x="110480" y="49683"/>
                  </a:cubicBezTo>
                  <a:cubicBezTo>
                    <a:pt x="109937" y="49683"/>
                    <a:pt x="109394" y="49593"/>
                    <a:pt x="108850" y="49502"/>
                  </a:cubicBezTo>
                  <a:cubicBezTo>
                    <a:pt x="105862" y="48416"/>
                    <a:pt x="103779" y="45789"/>
                    <a:pt x="103507" y="42711"/>
                  </a:cubicBezTo>
                  <a:lnTo>
                    <a:pt x="103507" y="42439"/>
                  </a:lnTo>
                  <a:lnTo>
                    <a:pt x="103236" y="42439"/>
                  </a:lnTo>
                  <a:cubicBezTo>
                    <a:pt x="103114" y="42463"/>
                    <a:pt x="102999" y="42474"/>
                    <a:pt x="102888" y="42474"/>
                  </a:cubicBezTo>
                  <a:cubicBezTo>
                    <a:pt x="102582" y="42474"/>
                    <a:pt x="102299" y="42390"/>
                    <a:pt x="101968" y="42258"/>
                  </a:cubicBezTo>
                  <a:cubicBezTo>
                    <a:pt x="101062" y="41714"/>
                    <a:pt x="100428" y="40809"/>
                    <a:pt x="100428" y="39813"/>
                  </a:cubicBezTo>
                  <a:lnTo>
                    <a:pt x="100428" y="39179"/>
                  </a:lnTo>
                  <a:lnTo>
                    <a:pt x="100066" y="39632"/>
                  </a:lnTo>
                  <a:cubicBezTo>
                    <a:pt x="99070" y="40899"/>
                    <a:pt x="97621" y="41624"/>
                    <a:pt x="95991" y="41624"/>
                  </a:cubicBezTo>
                  <a:cubicBezTo>
                    <a:pt x="95629" y="41624"/>
                    <a:pt x="95267" y="41624"/>
                    <a:pt x="94904" y="41533"/>
                  </a:cubicBezTo>
                  <a:cubicBezTo>
                    <a:pt x="92822" y="41080"/>
                    <a:pt x="90014" y="39722"/>
                    <a:pt x="89018" y="37458"/>
                  </a:cubicBezTo>
                  <a:cubicBezTo>
                    <a:pt x="88475" y="36371"/>
                    <a:pt x="88384" y="35104"/>
                    <a:pt x="88656" y="33926"/>
                  </a:cubicBezTo>
                  <a:lnTo>
                    <a:pt x="88746" y="33655"/>
                  </a:lnTo>
                  <a:lnTo>
                    <a:pt x="88384" y="33655"/>
                  </a:lnTo>
                  <a:cubicBezTo>
                    <a:pt x="88113" y="33655"/>
                    <a:pt x="87841" y="33655"/>
                    <a:pt x="87660" y="33564"/>
                  </a:cubicBezTo>
                  <a:cubicBezTo>
                    <a:pt x="87116" y="33293"/>
                    <a:pt x="86664" y="32840"/>
                    <a:pt x="86482" y="32296"/>
                  </a:cubicBezTo>
                  <a:lnTo>
                    <a:pt x="86482" y="32025"/>
                  </a:lnTo>
                  <a:lnTo>
                    <a:pt x="86211" y="32115"/>
                  </a:lnTo>
                  <a:cubicBezTo>
                    <a:pt x="85803" y="32319"/>
                    <a:pt x="85358" y="32413"/>
                    <a:pt x="84918" y="32413"/>
                  </a:cubicBezTo>
                  <a:cubicBezTo>
                    <a:pt x="84381" y="32413"/>
                    <a:pt x="83851" y="32274"/>
                    <a:pt x="83404" y="32025"/>
                  </a:cubicBezTo>
                  <a:cubicBezTo>
                    <a:pt x="82045" y="31119"/>
                    <a:pt x="81411" y="29489"/>
                    <a:pt x="81683" y="27950"/>
                  </a:cubicBezTo>
                  <a:lnTo>
                    <a:pt x="81683" y="27587"/>
                  </a:lnTo>
                  <a:lnTo>
                    <a:pt x="81321" y="27678"/>
                  </a:lnTo>
                  <a:cubicBezTo>
                    <a:pt x="80868" y="27769"/>
                    <a:pt x="80506" y="27859"/>
                    <a:pt x="80053" y="27859"/>
                  </a:cubicBezTo>
                  <a:cubicBezTo>
                    <a:pt x="78151" y="27859"/>
                    <a:pt x="76431" y="26863"/>
                    <a:pt x="75434" y="25233"/>
                  </a:cubicBezTo>
                  <a:cubicBezTo>
                    <a:pt x="74076" y="23241"/>
                    <a:pt x="73986" y="20524"/>
                    <a:pt x="75253" y="18441"/>
                  </a:cubicBezTo>
                  <a:cubicBezTo>
                    <a:pt x="75434" y="18260"/>
                    <a:pt x="75434" y="18169"/>
                    <a:pt x="75434" y="18079"/>
                  </a:cubicBezTo>
                  <a:lnTo>
                    <a:pt x="75434" y="17988"/>
                  </a:lnTo>
                  <a:lnTo>
                    <a:pt x="75344" y="17988"/>
                  </a:lnTo>
                  <a:cubicBezTo>
                    <a:pt x="74619" y="17626"/>
                    <a:pt x="74076" y="16992"/>
                    <a:pt x="73804" y="16268"/>
                  </a:cubicBezTo>
                  <a:lnTo>
                    <a:pt x="73714" y="16087"/>
                  </a:lnTo>
                  <a:lnTo>
                    <a:pt x="73442" y="16177"/>
                  </a:lnTo>
                  <a:cubicBezTo>
                    <a:pt x="72903" y="16471"/>
                    <a:pt x="72311" y="16633"/>
                    <a:pt x="71708" y="16633"/>
                  </a:cubicBezTo>
                  <a:cubicBezTo>
                    <a:pt x="71198" y="16633"/>
                    <a:pt x="70681" y="16517"/>
                    <a:pt x="70182" y="16268"/>
                  </a:cubicBezTo>
                  <a:cubicBezTo>
                    <a:pt x="68824" y="15634"/>
                    <a:pt x="67828" y="14457"/>
                    <a:pt x="67375" y="13008"/>
                  </a:cubicBezTo>
                  <a:cubicBezTo>
                    <a:pt x="67103" y="12374"/>
                    <a:pt x="67013" y="11740"/>
                    <a:pt x="67013" y="11197"/>
                  </a:cubicBezTo>
                  <a:lnTo>
                    <a:pt x="67013" y="10563"/>
                  </a:lnTo>
                  <a:lnTo>
                    <a:pt x="66650" y="11015"/>
                  </a:lnTo>
                  <a:cubicBezTo>
                    <a:pt x="66107" y="11559"/>
                    <a:pt x="65383" y="11921"/>
                    <a:pt x="64568" y="12102"/>
                  </a:cubicBezTo>
                  <a:cubicBezTo>
                    <a:pt x="64290" y="12139"/>
                    <a:pt x="64009" y="12157"/>
                    <a:pt x="63727" y="12157"/>
                  </a:cubicBezTo>
                  <a:cubicBezTo>
                    <a:pt x="62629" y="12157"/>
                    <a:pt x="61520" y="11882"/>
                    <a:pt x="60583" y="11378"/>
                  </a:cubicBezTo>
                  <a:lnTo>
                    <a:pt x="59496" y="10744"/>
                  </a:lnTo>
                  <a:lnTo>
                    <a:pt x="60311" y="11649"/>
                  </a:lnTo>
                  <a:cubicBezTo>
                    <a:pt x="61036" y="12374"/>
                    <a:pt x="61398" y="13370"/>
                    <a:pt x="61217" y="14366"/>
                  </a:cubicBezTo>
                  <a:cubicBezTo>
                    <a:pt x="61126" y="15000"/>
                    <a:pt x="60764" y="15634"/>
                    <a:pt x="60221" y="16087"/>
                  </a:cubicBezTo>
                  <a:lnTo>
                    <a:pt x="60040" y="16177"/>
                  </a:lnTo>
                  <a:lnTo>
                    <a:pt x="60221" y="16358"/>
                  </a:lnTo>
                  <a:cubicBezTo>
                    <a:pt x="61126" y="17354"/>
                    <a:pt x="61579" y="18622"/>
                    <a:pt x="61579" y="19981"/>
                  </a:cubicBezTo>
                  <a:cubicBezTo>
                    <a:pt x="61489" y="21430"/>
                    <a:pt x="60764" y="22878"/>
                    <a:pt x="59587" y="23784"/>
                  </a:cubicBezTo>
                  <a:lnTo>
                    <a:pt x="59406" y="23965"/>
                  </a:lnTo>
                  <a:lnTo>
                    <a:pt x="59587" y="24146"/>
                  </a:lnTo>
                  <a:cubicBezTo>
                    <a:pt x="59859" y="24418"/>
                    <a:pt x="60130" y="24871"/>
                    <a:pt x="60402" y="25233"/>
                  </a:cubicBezTo>
                  <a:cubicBezTo>
                    <a:pt x="61308" y="26772"/>
                    <a:pt x="61398" y="28584"/>
                    <a:pt x="60764" y="30214"/>
                  </a:cubicBezTo>
                  <a:cubicBezTo>
                    <a:pt x="60130" y="31753"/>
                    <a:pt x="58862" y="33021"/>
                    <a:pt x="57414" y="33745"/>
                  </a:cubicBezTo>
                  <a:lnTo>
                    <a:pt x="57232" y="33836"/>
                  </a:lnTo>
                  <a:lnTo>
                    <a:pt x="57232" y="34017"/>
                  </a:lnTo>
                  <a:cubicBezTo>
                    <a:pt x="57595" y="36553"/>
                    <a:pt x="55874" y="38907"/>
                    <a:pt x="53429" y="39450"/>
                  </a:cubicBezTo>
                  <a:lnTo>
                    <a:pt x="53067" y="39541"/>
                  </a:lnTo>
                  <a:lnTo>
                    <a:pt x="53248" y="39813"/>
                  </a:lnTo>
                  <a:cubicBezTo>
                    <a:pt x="54516" y="41714"/>
                    <a:pt x="54425" y="44341"/>
                    <a:pt x="52886" y="46152"/>
                  </a:cubicBezTo>
                  <a:cubicBezTo>
                    <a:pt x="51980" y="47057"/>
                    <a:pt x="50803" y="47872"/>
                    <a:pt x="49535" y="48235"/>
                  </a:cubicBezTo>
                  <a:lnTo>
                    <a:pt x="49354" y="48325"/>
                  </a:lnTo>
                  <a:lnTo>
                    <a:pt x="49354" y="48506"/>
                  </a:lnTo>
                  <a:cubicBezTo>
                    <a:pt x="49716" y="49955"/>
                    <a:pt x="49354" y="51585"/>
                    <a:pt x="48358" y="52762"/>
                  </a:cubicBezTo>
                  <a:cubicBezTo>
                    <a:pt x="47996" y="53125"/>
                    <a:pt x="47633" y="53577"/>
                    <a:pt x="47181" y="53940"/>
                  </a:cubicBezTo>
                  <a:lnTo>
                    <a:pt x="47181" y="54030"/>
                  </a:lnTo>
                  <a:lnTo>
                    <a:pt x="47181" y="54121"/>
                  </a:lnTo>
                  <a:cubicBezTo>
                    <a:pt x="47181" y="56475"/>
                    <a:pt x="46547" y="59735"/>
                    <a:pt x="43377" y="61456"/>
                  </a:cubicBezTo>
                  <a:cubicBezTo>
                    <a:pt x="42098" y="62133"/>
                    <a:pt x="40756" y="62498"/>
                    <a:pt x="39404" y="62498"/>
                  </a:cubicBezTo>
                  <a:cubicBezTo>
                    <a:pt x="39129" y="62498"/>
                    <a:pt x="38853" y="62483"/>
                    <a:pt x="38578" y="62452"/>
                  </a:cubicBezTo>
                  <a:lnTo>
                    <a:pt x="38397" y="62452"/>
                  </a:lnTo>
                  <a:lnTo>
                    <a:pt x="38306" y="62633"/>
                  </a:lnTo>
                  <a:cubicBezTo>
                    <a:pt x="38215" y="62905"/>
                    <a:pt x="38125" y="63086"/>
                    <a:pt x="37944" y="63358"/>
                  </a:cubicBezTo>
                  <a:cubicBezTo>
                    <a:pt x="37038" y="64807"/>
                    <a:pt x="35680" y="65893"/>
                    <a:pt x="34050" y="66527"/>
                  </a:cubicBezTo>
                  <a:cubicBezTo>
                    <a:pt x="33416" y="66708"/>
                    <a:pt x="32691" y="66889"/>
                    <a:pt x="31967" y="66980"/>
                  </a:cubicBezTo>
                  <a:lnTo>
                    <a:pt x="31876" y="66980"/>
                  </a:lnTo>
                  <a:lnTo>
                    <a:pt x="31876" y="67070"/>
                  </a:lnTo>
                  <a:cubicBezTo>
                    <a:pt x="31695" y="67523"/>
                    <a:pt x="31424" y="67885"/>
                    <a:pt x="31152" y="68248"/>
                  </a:cubicBezTo>
                  <a:cubicBezTo>
                    <a:pt x="29794" y="70149"/>
                    <a:pt x="27530" y="71417"/>
                    <a:pt x="25085" y="71508"/>
                  </a:cubicBezTo>
                  <a:lnTo>
                    <a:pt x="24903" y="71508"/>
                  </a:lnTo>
                  <a:lnTo>
                    <a:pt x="24903" y="71689"/>
                  </a:lnTo>
                  <a:cubicBezTo>
                    <a:pt x="24813" y="72776"/>
                    <a:pt x="24451" y="73862"/>
                    <a:pt x="23817" y="74768"/>
                  </a:cubicBezTo>
                  <a:cubicBezTo>
                    <a:pt x="22953" y="76237"/>
                    <a:pt x="21429" y="77129"/>
                    <a:pt x="19797" y="77129"/>
                  </a:cubicBezTo>
                  <a:cubicBezTo>
                    <a:pt x="19718" y="77129"/>
                    <a:pt x="19639" y="77127"/>
                    <a:pt x="19561" y="77122"/>
                  </a:cubicBezTo>
                  <a:cubicBezTo>
                    <a:pt x="18564" y="77122"/>
                    <a:pt x="17568" y="76941"/>
                    <a:pt x="16753" y="76488"/>
                  </a:cubicBezTo>
                  <a:lnTo>
                    <a:pt x="16482" y="76307"/>
                  </a:lnTo>
                  <a:lnTo>
                    <a:pt x="16391" y="76579"/>
                  </a:lnTo>
                  <a:cubicBezTo>
                    <a:pt x="16119" y="77937"/>
                    <a:pt x="15576" y="79115"/>
                    <a:pt x="14942" y="80292"/>
                  </a:cubicBezTo>
                  <a:cubicBezTo>
                    <a:pt x="14153" y="81555"/>
                    <a:pt x="12813" y="82336"/>
                    <a:pt x="11343" y="82336"/>
                  </a:cubicBezTo>
                  <a:cubicBezTo>
                    <a:pt x="11126" y="82336"/>
                    <a:pt x="10907" y="82319"/>
                    <a:pt x="10686" y="82284"/>
                  </a:cubicBezTo>
                  <a:lnTo>
                    <a:pt x="10595" y="82284"/>
                  </a:lnTo>
                  <a:lnTo>
                    <a:pt x="10505" y="82375"/>
                  </a:lnTo>
                  <a:cubicBezTo>
                    <a:pt x="10414" y="82465"/>
                    <a:pt x="10233" y="82556"/>
                    <a:pt x="10143" y="82646"/>
                  </a:cubicBezTo>
                  <a:cubicBezTo>
                    <a:pt x="9780" y="82918"/>
                    <a:pt x="9328" y="83099"/>
                    <a:pt x="8875" y="83190"/>
                  </a:cubicBezTo>
                  <a:lnTo>
                    <a:pt x="8694" y="83190"/>
                  </a:lnTo>
                  <a:lnTo>
                    <a:pt x="8694" y="83371"/>
                  </a:lnTo>
                  <a:cubicBezTo>
                    <a:pt x="8694" y="84548"/>
                    <a:pt x="7969" y="85544"/>
                    <a:pt x="6883" y="85997"/>
                  </a:cubicBezTo>
                  <a:cubicBezTo>
                    <a:pt x="6429" y="86173"/>
                    <a:pt x="5955" y="86259"/>
                    <a:pt x="5483" y="86259"/>
                  </a:cubicBezTo>
                  <a:cubicBezTo>
                    <a:pt x="4258" y="86259"/>
                    <a:pt x="3049" y="85685"/>
                    <a:pt x="2264" y="84639"/>
                  </a:cubicBezTo>
                  <a:cubicBezTo>
                    <a:pt x="815" y="83009"/>
                    <a:pt x="362" y="80745"/>
                    <a:pt x="1177" y="78662"/>
                  </a:cubicBezTo>
                  <a:cubicBezTo>
                    <a:pt x="1359" y="78028"/>
                    <a:pt x="1721" y="77394"/>
                    <a:pt x="2083" y="76941"/>
                  </a:cubicBezTo>
                  <a:lnTo>
                    <a:pt x="2174" y="76760"/>
                  </a:lnTo>
                  <a:lnTo>
                    <a:pt x="2083" y="76670"/>
                  </a:lnTo>
                  <a:cubicBezTo>
                    <a:pt x="1721" y="76036"/>
                    <a:pt x="1540" y="75221"/>
                    <a:pt x="1540" y="74496"/>
                  </a:cubicBezTo>
                  <a:cubicBezTo>
                    <a:pt x="1630" y="73681"/>
                    <a:pt x="1902" y="72776"/>
                    <a:pt x="2445" y="72142"/>
                  </a:cubicBezTo>
                  <a:lnTo>
                    <a:pt x="2536" y="71961"/>
                  </a:lnTo>
                  <a:lnTo>
                    <a:pt x="2445" y="71870"/>
                  </a:lnTo>
                  <a:cubicBezTo>
                    <a:pt x="1721" y="70874"/>
                    <a:pt x="1268" y="69697"/>
                    <a:pt x="1087" y="68519"/>
                  </a:cubicBezTo>
                  <a:cubicBezTo>
                    <a:pt x="725" y="66618"/>
                    <a:pt x="1359" y="64625"/>
                    <a:pt x="2807" y="63358"/>
                  </a:cubicBezTo>
                  <a:lnTo>
                    <a:pt x="2898" y="63267"/>
                  </a:lnTo>
                  <a:lnTo>
                    <a:pt x="2898" y="63177"/>
                  </a:lnTo>
                  <a:cubicBezTo>
                    <a:pt x="2807" y="62724"/>
                    <a:pt x="2807" y="62180"/>
                    <a:pt x="2807" y="61728"/>
                  </a:cubicBezTo>
                  <a:cubicBezTo>
                    <a:pt x="2807" y="59735"/>
                    <a:pt x="3351" y="57834"/>
                    <a:pt x="4528" y="56204"/>
                  </a:cubicBezTo>
                  <a:cubicBezTo>
                    <a:pt x="5705" y="54664"/>
                    <a:pt x="7335" y="53396"/>
                    <a:pt x="9056" y="52581"/>
                  </a:cubicBezTo>
                  <a:lnTo>
                    <a:pt x="9328" y="52491"/>
                  </a:lnTo>
                  <a:lnTo>
                    <a:pt x="9146" y="52310"/>
                  </a:lnTo>
                  <a:cubicBezTo>
                    <a:pt x="9056" y="52038"/>
                    <a:pt x="8965" y="51857"/>
                    <a:pt x="8784" y="51495"/>
                  </a:cubicBezTo>
                  <a:cubicBezTo>
                    <a:pt x="8150" y="50046"/>
                    <a:pt x="7879" y="48416"/>
                    <a:pt x="8060" y="46786"/>
                  </a:cubicBezTo>
                  <a:cubicBezTo>
                    <a:pt x="8513" y="43526"/>
                    <a:pt x="10324" y="40718"/>
                    <a:pt x="13131" y="38998"/>
                  </a:cubicBezTo>
                  <a:cubicBezTo>
                    <a:pt x="13855" y="38545"/>
                    <a:pt x="14580" y="38273"/>
                    <a:pt x="15395" y="38092"/>
                  </a:cubicBezTo>
                  <a:lnTo>
                    <a:pt x="15576" y="38092"/>
                  </a:lnTo>
                  <a:lnTo>
                    <a:pt x="15576" y="37820"/>
                  </a:lnTo>
                  <a:cubicBezTo>
                    <a:pt x="15123" y="36371"/>
                    <a:pt x="15123" y="34741"/>
                    <a:pt x="15576" y="33202"/>
                  </a:cubicBezTo>
                  <a:cubicBezTo>
                    <a:pt x="16482" y="29851"/>
                    <a:pt x="19470" y="27587"/>
                    <a:pt x="23002" y="27587"/>
                  </a:cubicBezTo>
                  <a:cubicBezTo>
                    <a:pt x="23183" y="27587"/>
                    <a:pt x="23455" y="27587"/>
                    <a:pt x="23636" y="27497"/>
                  </a:cubicBezTo>
                  <a:lnTo>
                    <a:pt x="23907" y="27497"/>
                  </a:lnTo>
                  <a:lnTo>
                    <a:pt x="23907" y="27225"/>
                  </a:lnTo>
                  <a:cubicBezTo>
                    <a:pt x="23545" y="24961"/>
                    <a:pt x="24541" y="22607"/>
                    <a:pt x="26443" y="21339"/>
                  </a:cubicBezTo>
                  <a:cubicBezTo>
                    <a:pt x="27313" y="20865"/>
                    <a:pt x="28320" y="20597"/>
                    <a:pt x="29345" y="20597"/>
                  </a:cubicBezTo>
                  <a:cubicBezTo>
                    <a:pt x="29494" y="20597"/>
                    <a:pt x="29644" y="20603"/>
                    <a:pt x="29794" y="20614"/>
                  </a:cubicBezTo>
                  <a:lnTo>
                    <a:pt x="30065" y="20614"/>
                  </a:lnTo>
                  <a:lnTo>
                    <a:pt x="30065" y="20343"/>
                  </a:lnTo>
                  <a:cubicBezTo>
                    <a:pt x="29975" y="17717"/>
                    <a:pt x="31786" y="15362"/>
                    <a:pt x="34412" y="14819"/>
                  </a:cubicBezTo>
                  <a:lnTo>
                    <a:pt x="34684" y="14819"/>
                  </a:lnTo>
                  <a:lnTo>
                    <a:pt x="34593" y="14547"/>
                  </a:lnTo>
                  <a:cubicBezTo>
                    <a:pt x="33778" y="11468"/>
                    <a:pt x="34593" y="7574"/>
                    <a:pt x="38034" y="5673"/>
                  </a:cubicBezTo>
                  <a:cubicBezTo>
                    <a:pt x="39212" y="5039"/>
                    <a:pt x="40570" y="4767"/>
                    <a:pt x="42019" y="4767"/>
                  </a:cubicBezTo>
                  <a:cubicBezTo>
                    <a:pt x="43196" y="4767"/>
                    <a:pt x="44464" y="5039"/>
                    <a:pt x="45551" y="5582"/>
                  </a:cubicBezTo>
                  <a:lnTo>
                    <a:pt x="45732" y="5763"/>
                  </a:lnTo>
                  <a:lnTo>
                    <a:pt x="45822" y="5582"/>
                  </a:lnTo>
                  <a:cubicBezTo>
                    <a:pt x="46003" y="5220"/>
                    <a:pt x="46275" y="4948"/>
                    <a:pt x="46637" y="4676"/>
                  </a:cubicBezTo>
                  <a:cubicBezTo>
                    <a:pt x="47020" y="4437"/>
                    <a:pt x="47478" y="4325"/>
                    <a:pt x="47945" y="4325"/>
                  </a:cubicBezTo>
                  <a:cubicBezTo>
                    <a:pt x="48363" y="4325"/>
                    <a:pt x="48788" y="4415"/>
                    <a:pt x="49173" y="4586"/>
                  </a:cubicBezTo>
                  <a:lnTo>
                    <a:pt x="49263" y="4586"/>
                  </a:lnTo>
                  <a:lnTo>
                    <a:pt x="49445" y="4495"/>
                  </a:lnTo>
                  <a:cubicBezTo>
                    <a:pt x="49535" y="4314"/>
                    <a:pt x="49626" y="4133"/>
                    <a:pt x="49716" y="3952"/>
                  </a:cubicBezTo>
                  <a:cubicBezTo>
                    <a:pt x="50556" y="3028"/>
                    <a:pt x="51786" y="2493"/>
                    <a:pt x="53045" y="2493"/>
                  </a:cubicBezTo>
                  <a:cubicBezTo>
                    <a:pt x="53142" y="2493"/>
                    <a:pt x="53240" y="2496"/>
                    <a:pt x="53338" y="2503"/>
                  </a:cubicBezTo>
                  <a:cubicBezTo>
                    <a:pt x="55874" y="2503"/>
                    <a:pt x="57957" y="3952"/>
                    <a:pt x="59949" y="5310"/>
                  </a:cubicBezTo>
                  <a:cubicBezTo>
                    <a:pt x="60945" y="5944"/>
                    <a:pt x="61851" y="6578"/>
                    <a:pt x="62938" y="7121"/>
                  </a:cubicBezTo>
                  <a:cubicBezTo>
                    <a:pt x="63550" y="7511"/>
                    <a:pt x="64265" y="7696"/>
                    <a:pt x="64978" y="7696"/>
                  </a:cubicBezTo>
                  <a:cubicBezTo>
                    <a:pt x="65424" y="7696"/>
                    <a:pt x="65870" y="7623"/>
                    <a:pt x="66288" y="7484"/>
                  </a:cubicBezTo>
                  <a:cubicBezTo>
                    <a:pt x="66747" y="7311"/>
                    <a:pt x="67207" y="7248"/>
                    <a:pt x="67666" y="7248"/>
                  </a:cubicBezTo>
                  <a:cubicBezTo>
                    <a:pt x="67931" y="7248"/>
                    <a:pt x="68196" y="7269"/>
                    <a:pt x="68462" y="7303"/>
                  </a:cubicBezTo>
                  <a:cubicBezTo>
                    <a:pt x="68824" y="7484"/>
                    <a:pt x="69186" y="7665"/>
                    <a:pt x="69458" y="7846"/>
                  </a:cubicBezTo>
                  <a:cubicBezTo>
                    <a:pt x="69820" y="8208"/>
                    <a:pt x="70273" y="8389"/>
                    <a:pt x="70816" y="8480"/>
                  </a:cubicBezTo>
                  <a:cubicBezTo>
                    <a:pt x="70962" y="8501"/>
                    <a:pt x="71107" y="8511"/>
                    <a:pt x="71252" y="8511"/>
                  </a:cubicBezTo>
                  <a:cubicBezTo>
                    <a:pt x="72368" y="8511"/>
                    <a:pt x="73435" y="7913"/>
                    <a:pt x="74076" y="7031"/>
                  </a:cubicBezTo>
                  <a:cubicBezTo>
                    <a:pt x="74438" y="6488"/>
                    <a:pt x="74801" y="6035"/>
                    <a:pt x="75072" y="5582"/>
                  </a:cubicBezTo>
                  <a:cubicBezTo>
                    <a:pt x="75706" y="4495"/>
                    <a:pt x="76521" y="3590"/>
                    <a:pt x="77427" y="2865"/>
                  </a:cubicBezTo>
                  <a:cubicBezTo>
                    <a:pt x="77789" y="2684"/>
                    <a:pt x="78061" y="2503"/>
                    <a:pt x="78332" y="2412"/>
                  </a:cubicBezTo>
                  <a:cubicBezTo>
                    <a:pt x="79510" y="1688"/>
                    <a:pt x="80868" y="1145"/>
                    <a:pt x="82136" y="782"/>
                  </a:cubicBezTo>
                  <a:cubicBezTo>
                    <a:pt x="83313" y="481"/>
                    <a:pt x="84420" y="330"/>
                    <a:pt x="85446" y="330"/>
                  </a:cubicBezTo>
                  <a:close/>
                  <a:moveTo>
                    <a:pt x="85669" y="1"/>
                  </a:moveTo>
                  <a:cubicBezTo>
                    <a:pt x="84578" y="1"/>
                    <a:pt x="83399" y="172"/>
                    <a:pt x="82136" y="511"/>
                  </a:cubicBezTo>
                  <a:cubicBezTo>
                    <a:pt x="80777" y="782"/>
                    <a:pt x="79419" y="1416"/>
                    <a:pt x="78242" y="2141"/>
                  </a:cubicBezTo>
                  <a:cubicBezTo>
                    <a:pt x="77880" y="2231"/>
                    <a:pt x="77517" y="2412"/>
                    <a:pt x="77155" y="2594"/>
                  </a:cubicBezTo>
                  <a:cubicBezTo>
                    <a:pt x="76159" y="3318"/>
                    <a:pt x="75253" y="4314"/>
                    <a:pt x="74619" y="5401"/>
                  </a:cubicBezTo>
                  <a:cubicBezTo>
                    <a:pt x="74348" y="5854"/>
                    <a:pt x="74076" y="6397"/>
                    <a:pt x="73714" y="6850"/>
                  </a:cubicBezTo>
                  <a:cubicBezTo>
                    <a:pt x="73162" y="7638"/>
                    <a:pt x="72198" y="8152"/>
                    <a:pt x="71240" y="8152"/>
                  </a:cubicBezTo>
                  <a:cubicBezTo>
                    <a:pt x="71098" y="8152"/>
                    <a:pt x="70956" y="8141"/>
                    <a:pt x="70816" y="8118"/>
                  </a:cubicBezTo>
                  <a:cubicBezTo>
                    <a:pt x="70363" y="8027"/>
                    <a:pt x="70001" y="7846"/>
                    <a:pt x="69639" y="7665"/>
                  </a:cubicBezTo>
                  <a:cubicBezTo>
                    <a:pt x="69367" y="7393"/>
                    <a:pt x="68914" y="7121"/>
                    <a:pt x="68552" y="7031"/>
                  </a:cubicBezTo>
                  <a:cubicBezTo>
                    <a:pt x="68263" y="6967"/>
                    <a:pt x="67975" y="6937"/>
                    <a:pt x="67690" y="6937"/>
                  </a:cubicBezTo>
                  <a:cubicBezTo>
                    <a:pt x="67171" y="6937"/>
                    <a:pt x="66665" y="7037"/>
                    <a:pt x="66198" y="7212"/>
                  </a:cubicBezTo>
                  <a:cubicBezTo>
                    <a:pt x="65808" y="7309"/>
                    <a:pt x="65418" y="7360"/>
                    <a:pt x="65036" y="7360"/>
                  </a:cubicBezTo>
                  <a:cubicBezTo>
                    <a:pt x="64354" y="7360"/>
                    <a:pt x="63699" y="7198"/>
                    <a:pt x="63119" y="6850"/>
                  </a:cubicBezTo>
                  <a:cubicBezTo>
                    <a:pt x="62123" y="6306"/>
                    <a:pt x="61126" y="5673"/>
                    <a:pt x="60221" y="5039"/>
                  </a:cubicBezTo>
                  <a:cubicBezTo>
                    <a:pt x="58138" y="3680"/>
                    <a:pt x="56055" y="2231"/>
                    <a:pt x="53338" y="2231"/>
                  </a:cubicBezTo>
                  <a:cubicBezTo>
                    <a:pt x="53234" y="2225"/>
                    <a:pt x="53130" y="2222"/>
                    <a:pt x="53027" y="2222"/>
                  </a:cubicBezTo>
                  <a:cubicBezTo>
                    <a:pt x="51684" y="2222"/>
                    <a:pt x="50369" y="2762"/>
                    <a:pt x="49445" y="3771"/>
                  </a:cubicBezTo>
                  <a:lnTo>
                    <a:pt x="49173" y="4133"/>
                  </a:lnTo>
                  <a:cubicBezTo>
                    <a:pt x="48833" y="4031"/>
                    <a:pt x="48468" y="3980"/>
                    <a:pt x="48102" y="3980"/>
                  </a:cubicBezTo>
                  <a:cubicBezTo>
                    <a:pt x="47490" y="3980"/>
                    <a:pt x="46875" y="4122"/>
                    <a:pt x="46366" y="4405"/>
                  </a:cubicBezTo>
                  <a:cubicBezTo>
                    <a:pt x="46094" y="4676"/>
                    <a:pt x="45822" y="4948"/>
                    <a:pt x="45551" y="5220"/>
                  </a:cubicBezTo>
                  <a:cubicBezTo>
                    <a:pt x="44464" y="4676"/>
                    <a:pt x="43287" y="4405"/>
                    <a:pt x="42019" y="4405"/>
                  </a:cubicBezTo>
                  <a:cubicBezTo>
                    <a:pt x="40570" y="4495"/>
                    <a:pt x="39121" y="4857"/>
                    <a:pt x="37944" y="5673"/>
                  </a:cubicBezTo>
                  <a:cubicBezTo>
                    <a:pt x="34321" y="7484"/>
                    <a:pt x="33506" y="11468"/>
                    <a:pt x="34231" y="14728"/>
                  </a:cubicBezTo>
                  <a:cubicBezTo>
                    <a:pt x="31514" y="15362"/>
                    <a:pt x="29703" y="17717"/>
                    <a:pt x="29703" y="20433"/>
                  </a:cubicBezTo>
                  <a:cubicBezTo>
                    <a:pt x="29558" y="20423"/>
                    <a:pt x="29414" y="20418"/>
                    <a:pt x="29271" y="20418"/>
                  </a:cubicBezTo>
                  <a:cubicBezTo>
                    <a:pt x="25677" y="20418"/>
                    <a:pt x="22935" y="23654"/>
                    <a:pt x="23545" y="27225"/>
                  </a:cubicBezTo>
                  <a:cubicBezTo>
                    <a:pt x="23319" y="27180"/>
                    <a:pt x="23070" y="27157"/>
                    <a:pt x="22821" y="27157"/>
                  </a:cubicBezTo>
                  <a:cubicBezTo>
                    <a:pt x="22572" y="27157"/>
                    <a:pt x="22323" y="27180"/>
                    <a:pt x="22096" y="27225"/>
                  </a:cubicBezTo>
                  <a:cubicBezTo>
                    <a:pt x="18746" y="27587"/>
                    <a:pt x="16029" y="29942"/>
                    <a:pt x="15123" y="33202"/>
                  </a:cubicBezTo>
                  <a:cubicBezTo>
                    <a:pt x="14761" y="34651"/>
                    <a:pt x="14761" y="36281"/>
                    <a:pt x="15123" y="37820"/>
                  </a:cubicBezTo>
                  <a:cubicBezTo>
                    <a:pt x="14308" y="38002"/>
                    <a:pt x="13584" y="38273"/>
                    <a:pt x="12859" y="38726"/>
                  </a:cubicBezTo>
                  <a:cubicBezTo>
                    <a:pt x="10052" y="40537"/>
                    <a:pt x="8060" y="43435"/>
                    <a:pt x="7607" y="46786"/>
                  </a:cubicBezTo>
                  <a:cubicBezTo>
                    <a:pt x="7426" y="48506"/>
                    <a:pt x="7698" y="50227"/>
                    <a:pt x="8422" y="51766"/>
                  </a:cubicBezTo>
                  <a:cubicBezTo>
                    <a:pt x="8513" y="52038"/>
                    <a:pt x="8603" y="52219"/>
                    <a:pt x="8694" y="52400"/>
                  </a:cubicBezTo>
                  <a:cubicBezTo>
                    <a:pt x="6973" y="53215"/>
                    <a:pt x="5434" y="54483"/>
                    <a:pt x="4256" y="56022"/>
                  </a:cubicBezTo>
                  <a:cubicBezTo>
                    <a:pt x="2989" y="57743"/>
                    <a:pt x="2355" y="59735"/>
                    <a:pt x="2445" y="61818"/>
                  </a:cubicBezTo>
                  <a:cubicBezTo>
                    <a:pt x="2445" y="62271"/>
                    <a:pt x="2445" y="62724"/>
                    <a:pt x="2536" y="63177"/>
                  </a:cubicBezTo>
                  <a:cubicBezTo>
                    <a:pt x="996" y="64625"/>
                    <a:pt x="362" y="66618"/>
                    <a:pt x="725" y="68610"/>
                  </a:cubicBezTo>
                  <a:cubicBezTo>
                    <a:pt x="906" y="69878"/>
                    <a:pt x="1359" y="71055"/>
                    <a:pt x="1992" y="72051"/>
                  </a:cubicBezTo>
                  <a:cubicBezTo>
                    <a:pt x="1540" y="72776"/>
                    <a:pt x="1268" y="73681"/>
                    <a:pt x="1177" y="74587"/>
                  </a:cubicBezTo>
                  <a:cubicBezTo>
                    <a:pt x="1087" y="75311"/>
                    <a:pt x="1268" y="76126"/>
                    <a:pt x="1721" y="76851"/>
                  </a:cubicBezTo>
                  <a:cubicBezTo>
                    <a:pt x="1268" y="77303"/>
                    <a:pt x="996" y="77937"/>
                    <a:pt x="725" y="78571"/>
                  </a:cubicBezTo>
                  <a:cubicBezTo>
                    <a:pt x="0" y="80745"/>
                    <a:pt x="453" y="83280"/>
                    <a:pt x="2083" y="85001"/>
                  </a:cubicBezTo>
                  <a:cubicBezTo>
                    <a:pt x="2898" y="86088"/>
                    <a:pt x="4166" y="86721"/>
                    <a:pt x="5615" y="86812"/>
                  </a:cubicBezTo>
                  <a:cubicBezTo>
                    <a:pt x="6158" y="86812"/>
                    <a:pt x="6611" y="86721"/>
                    <a:pt x="7154" y="86540"/>
                  </a:cubicBezTo>
                  <a:cubicBezTo>
                    <a:pt x="8331" y="85997"/>
                    <a:pt x="9146" y="84910"/>
                    <a:pt x="9237" y="83642"/>
                  </a:cubicBezTo>
                  <a:cubicBezTo>
                    <a:pt x="9690" y="83552"/>
                    <a:pt x="10052" y="83280"/>
                    <a:pt x="10414" y="83099"/>
                  </a:cubicBezTo>
                  <a:lnTo>
                    <a:pt x="10776" y="82827"/>
                  </a:lnTo>
                  <a:cubicBezTo>
                    <a:pt x="11001" y="82860"/>
                    <a:pt x="11224" y="82875"/>
                    <a:pt x="11445" y="82875"/>
                  </a:cubicBezTo>
                  <a:cubicBezTo>
                    <a:pt x="13093" y="82875"/>
                    <a:pt x="14596" y="82001"/>
                    <a:pt x="15395" y="80564"/>
                  </a:cubicBezTo>
                  <a:cubicBezTo>
                    <a:pt x="16029" y="79477"/>
                    <a:pt x="16572" y="78300"/>
                    <a:pt x="16844" y="77032"/>
                  </a:cubicBezTo>
                  <a:cubicBezTo>
                    <a:pt x="17749" y="77485"/>
                    <a:pt x="18655" y="77666"/>
                    <a:pt x="19651" y="77666"/>
                  </a:cubicBezTo>
                  <a:cubicBezTo>
                    <a:pt x="19731" y="77670"/>
                    <a:pt x="19811" y="77671"/>
                    <a:pt x="19890" y="77671"/>
                  </a:cubicBezTo>
                  <a:cubicBezTo>
                    <a:pt x="21703" y="77671"/>
                    <a:pt x="23402" y="76692"/>
                    <a:pt x="24270" y="75130"/>
                  </a:cubicBezTo>
                  <a:cubicBezTo>
                    <a:pt x="24903" y="74134"/>
                    <a:pt x="25266" y="73047"/>
                    <a:pt x="25447" y="71961"/>
                  </a:cubicBezTo>
                  <a:cubicBezTo>
                    <a:pt x="27892" y="71870"/>
                    <a:pt x="30246" y="70602"/>
                    <a:pt x="31695" y="68610"/>
                  </a:cubicBezTo>
                  <a:cubicBezTo>
                    <a:pt x="31967" y="68248"/>
                    <a:pt x="32148" y="67885"/>
                    <a:pt x="32329" y="67433"/>
                  </a:cubicBezTo>
                  <a:cubicBezTo>
                    <a:pt x="33054" y="67342"/>
                    <a:pt x="33778" y="67161"/>
                    <a:pt x="34412" y="66980"/>
                  </a:cubicBezTo>
                  <a:cubicBezTo>
                    <a:pt x="36133" y="66346"/>
                    <a:pt x="37581" y="65169"/>
                    <a:pt x="38487" y="63629"/>
                  </a:cubicBezTo>
                  <a:cubicBezTo>
                    <a:pt x="38668" y="63448"/>
                    <a:pt x="38759" y="63267"/>
                    <a:pt x="38849" y="62995"/>
                  </a:cubicBezTo>
                  <a:cubicBezTo>
                    <a:pt x="39021" y="63004"/>
                    <a:pt x="39193" y="63009"/>
                    <a:pt x="39365" y="63009"/>
                  </a:cubicBezTo>
                  <a:cubicBezTo>
                    <a:pt x="40911" y="63009"/>
                    <a:pt x="42435" y="62642"/>
                    <a:pt x="43739" y="61909"/>
                  </a:cubicBezTo>
                  <a:cubicBezTo>
                    <a:pt x="46456" y="60279"/>
                    <a:pt x="47996" y="57290"/>
                    <a:pt x="47814" y="54211"/>
                  </a:cubicBezTo>
                  <a:cubicBezTo>
                    <a:pt x="48177" y="53849"/>
                    <a:pt x="48539" y="53487"/>
                    <a:pt x="48901" y="53034"/>
                  </a:cubicBezTo>
                  <a:cubicBezTo>
                    <a:pt x="49897" y="51857"/>
                    <a:pt x="50350" y="50227"/>
                    <a:pt x="50078" y="48597"/>
                  </a:cubicBezTo>
                  <a:cubicBezTo>
                    <a:pt x="51346" y="48235"/>
                    <a:pt x="52433" y="47420"/>
                    <a:pt x="53338" y="46423"/>
                  </a:cubicBezTo>
                  <a:cubicBezTo>
                    <a:pt x="54969" y="44612"/>
                    <a:pt x="55150" y="41986"/>
                    <a:pt x="53882" y="39903"/>
                  </a:cubicBezTo>
                  <a:cubicBezTo>
                    <a:pt x="56417" y="39179"/>
                    <a:pt x="58138" y="36734"/>
                    <a:pt x="57866" y="34108"/>
                  </a:cubicBezTo>
                  <a:cubicBezTo>
                    <a:pt x="59406" y="33293"/>
                    <a:pt x="60583" y="32025"/>
                    <a:pt x="61217" y="30485"/>
                  </a:cubicBezTo>
                  <a:cubicBezTo>
                    <a:pt x="62032" y="28674"/>
                    <a:pt x="61851" y="26591"/>
                    <a:pt x="60764" y="24961"/>
                  </a:cubicBezTo>
                  <a:cubicBezTo>
                    <a:pt x="60583" y="24599"/>
                    <a:pt x="60311" y="24237"/>
                    <a:pt x="60040" y="23875"/>
                  </a:cubicBezTo>
                  <a:cubicBezTo>
                    <a:pt x="61217" y="22878"/>
                    <a:pt x="61941" y="21430"/>
                    <a:pt x="62032" y="19890"/>
                  </a:cubicBezTo>
                  <a:cubicBezTo>
                    <a:pt x="62032" y="18532"/>
                    <a:pt x="61579" y="17173"/>
                    <a:pt x="60674" y="16177"/>
                  </a:cubicBezTo>
                  <a:cubicBezTo>
                    <a:pt x="61217" y="15634"/>
                    <a:pt x="61579" y="15000"/>
                    <a:pt x="61670" y="14366"/>
                  </a:cubicBezTo>
                  <a:cubicBezTo>
                    <a:pt x="61760" y="13551"/>
                    <a:pt x="61670" y="12736"/>
                    <a:pt x="61217" y="12102"/>
                  </a:cubicBezTo>
                  <a:lnTo>
                    <a:pt x="61217" y="12102"/>
                  </a:lnTo>
                  <a:cubicBezTo>
                    <a:pt x="61960" y="12412"/>
                    <a:pt x="62744" y="12552"/>
                    <a:pt x="63543" y="12552"/>
                  </a:cubicBezTo>
                  <a:cubicBezTo>
                    <a:pt x="63913" y="12552"/>
                    <a:pt x="64285" y="12522"/>
                    <a:pt x="64658" y="12464"/>
                  </a:cubicBezTo>
                  <a:cubicBezTo>
                    <a:pt x="65383" y="12374"/>
                    <a:pt x="66017" y="12102"/>
                    <a:pt x="66560" y="11649"/>
                  </a:cubicBezTo>
                  <a:cubicBezTo>
                    <a:pt x="66650" y="12102"/>
                    <a:pt x="66741" y="12645"/>
                    <a:pt x="66922" y="13098"/>
                  </a:cubicBezTo>
                  <a:cubicBezTo>
                    <a:pt x="67375" y="14638"/>
                    <a:pt x="68462" y="15996"/>
                    <a:pt x="70001" y="16721"/>
                  </a:cubicBezTo>
                  <a:cubicBezTo>
                    <a:pt x="70520" y="16937"/>
                    <a:pt x="71079" y="17050"/>
                    <a:pt x="71641" y="17050"/>
                  </a:cubicBezTo>
                  <a:cubicBezTo>
                    <a:pt x="72257" y="17050"/>
                    <a:pt x="72874" y="16914"/>
                    <a:pt x="73442" y="16630"/>
                  </a:cubicBezTo>
                  <a:cubicBezTo>
                    <a:pt x="73714" y="17354"/>
                    <a:pt x="74257" y="17898"/>
                    <a:pt x="74891" y="18260"/>
                  </a:cubicBezTo>
                  <a:cubicBezTo>
                    <a:pt x="73533" y="20524"/>
                    <a:pt x="73623" y="23331"/>
                    <a:pt x="74982" y="25505"/>
                  </a:cubicBezTo>
                  <a:cubicBezTo>
                    <a:pt x="76159" y="27225"/>
                    <a:pt x="77970" y="28312"/>
                    <a:pt x="80053" y="28402"/>
                  </a:cubicBezTo>
                  <a:cubicBezTo>
                    <a:pt x="80415" y="28402"/>
                    <a:pt x="80777" y="28312"/>
                    <a:pt x="81140" y="28221"/>
                  </a:cubicBezTo>
                  <a:lnTo>
                    <a:pt x="81140" y="28221"/>
                  </a:lnTo>
                  <a:cubicBezTo>
                    <a:pt x="81049" y="29942"/>
                    <a:pt x="81774" y="31481"/>
                    <a:pt x="83132" y="32387"/>
                  </a:cubicBezTo>
                  <a:cubicBezTo>
                    <a:pt x="83689" y="32777"/>
                    <a:pt x="84348" y="32961"/>
                    <a:pt x="84984" y="32961"/>
                  </a:cubicBezTo>
                  <a:cubicBezTo>
                    <a:pt x="85382" y="32961"/>
                    <a:pt x="85771" y="32889"/>
                    <a:pt x="86120" y="32749"/>
                  </a:cubicBezTo>
                  <a:cubicBezTo>
                    <a:pt x="86392" y="33293"/>
                    <a:pt x="86845" y="33836"/>
                    <a:pt x="87479" y="34017"/>
                  </a:cubicBezTo>
                  <a:cubicBezTo>
                    <a:pt x="87750" y="34108"/>
                    <a:pt x="87931" y="34198"/>
                    <a:pt x="88203" y="34198"/>
                  </a:cubicBezTo>
                  <a:cubicBezTo>
                    <a:pt x="88022" y="35466"/>
                    <a:pt x="88113" y="36643"/>
                    <a:pt x="88656" y="37820"/>
                  </a:cubicBezTo>
                  <a:cubicBezTo>
                    <a:pt x="89743" y="40265"/>
                    <a:pt x="92640" y="41624"/>
                    <a:pt x="94814" y="42077"/>
                  </a:cubicBezTo>
                  <a:cubicBezTo>
                    <a:pt x="95221" y="42174"/>
                    <a:pt x="95636" y="42221"/>
                    <a:pt x="96051" y="42221"/>
                  </a:cubicBezTo>
                  <a:cubicBezTo>
                    <a:pt x="97574" y="42221"/>
                    <a:pt x="99089" y="41585"/>
                    <a:pt x="100157" y="40447"/>
                  </a:cubicBezTo>
                  <a:cubicBezTo>
                    <a:pt x="100338" y="41352"/>
                    <a:pt x="100972" y="42258"/>
                    <a:pt x="101877" y="42711"/>
                  </a:cubicBezTo>
                  <a:cubicBezTo>
                    <a:pt x="102330" y="42892"/>
                    <a:pt x="102692" y="42982"/>
                    <a:pt x="103145" y="42982"/>
                  </a:cubicBezTo>
                  <a:cubicBezTo>
                    <a:pt x="103598" y="46152"/>
                    <a:pt x="105771" y="48868"/>
                    <a:pt x="108850" y="49955"/>
                  </a:cubicBezTo>
                  <a:cubicBezTo>
                    <a:pt x="109394" y="50046"/>
                    <a:pt x="110027" y="50136"/>
                    <a:pt x="110571" y="50136"/>
                  </a:cubicBezTo>
                  <a:cubicBezTo>
                    <a:pt x="110670" y="50143"/>
                    <a:pt x="110768" y="50146"/>
                    <a:pt x="110867" y="50146"/>
                  </a:cubicBezTo>
                  <a:cubicBezTo>
                    <a:pt x="112113" y="50146"/>
                    <a:pt x="113270" y="49624"/>
                    <a:pt x="114193" y="48868"/>
                  </a:cubicBezTo>
                  <a:cubicBezTo>
                    <a:pt x="114616" y="49351"/>
                    <a:pt x="115240" y="49593"/>
                    <a:pt x="115904" y="49593"/>
                  </a:cubicBezTo>
                  <a:cubicBezTo>
                    <a:pt x="116236" y="49593"/>
                    <a:pt x="116578" y="49533"/>
                    <a:pt x="116910" y="49412"/>
                  </a:cubicBezTo>
                  <a:cubicBezTo>
                    <a:pt x="117272" y="49231"/>
                    <a:pt x="117634" y="48959"/>
                    <a:pt x="117906" y="48597"/>
                  </a:cubicBezTo>
                  <a:cubicBezTo>
                    <a:pt x="119083" y="49231"/>
                    <a:pt x="120351" y="49683"/>
                    <a:pt x="121709" y="49683"/>
                  </a:cubicBezTo>
                  <a:cubicBezTo>
                    <a:pt x="123702" y="49683"/>
                    <a:pt x="125603" y="48778"/>
                    <a:pt x="126781" y="47148"/>
                  </a:cubicBezTo>
                  <a:cubicBezTo>
                    <a:pt x="127414" y="46514"/>
                    <a:pt x="127777" y="45699"/>
                    <a:pt x="127958" y="44793"/>
                  </a:cubicBezTo>
                  <a:cubicBezTo>
                    <a:pt x="128773" y="45246"/>
                    <a:pt x="129769" y="45518"/>
                    <a:pt x="130675" y="45518"/>
                  </a:cubicBezTo>
                  <a:cubicBezTo>
                    <a:pt x="131399" y="45518"/>
                    <a:pt x="132123" y="45337"/>
                    <a:pt x="132757" y="44974"/>
                  </a:cubicBezTo>
                  <a:cubicBezTo>
                    <a:pt x="134478" y="43707"/>
                    <a:pt x="133753" y="41262"/>
                    <a:pt x="133572" y="40537"/>
                  </a:cubicBezTo>
                  <a:cubicBezTo>
                    <a:pt x="133120" y="39088"/>
                    <a:pt x="131852" y="38092"/>
                    <a:pt x="130403" y="37820"/>
                  </a:cubicBezTo>
                  <a:cubicBezTo>
                    <a:pt x="130493" y="37187"/>
                    <a:pt x="130403" y="36643"/>
                    <a:pt x="130312" y="36100"/>
                  </a:cubicBezTo>
                  <a:cubicBezTo>
                    <a:pt x="130041" y="35013"/>
                    <a:pt x="129226" y="34198"/>
                    <a:pt x="128229" y="33745"/>
                  </a:cubicBezTo>
                  <a:cubicBezTo>
                    <a:pt x="128139" y="31572"/>
                    <a:pt x="127324" y="29580"/>
                    <a:pt x="125875" y="28040"/>
                  </a:cubicBezTo>
                  <a:cubicBezTo>
                    <a:pt x="124245" y="26320"/>
                    <a:pt x="121438" y="26048"/>
                    <a:pt x="119989" y="26048"/>
                  </a:cubicBezTo>
                  <a:lnTo>
                    <a:pt x="119083" y="26048"/>
                  </a:lnTo>
                  <a:cubicBezTo>
                    <a:pt x="118268" y="26048"/>
                    <a:pt x="117453" y="25957"/>
                    <a:pt x="116638" y="25776"/>
                  </a:cubicBezTo>
                  <a:cubicBezTo>
                    <a:pt x="115280" y="25233"/>
                    <a:pt x="114374" y="24056"/>
                    <a:pt x="114012" y="22697"/>
                  </a:cubicBezTo>
                  <a:cubicBezTo>
                    <a:pt x="113831" y="21882"/>
                    <a:pt x="113650" y="21067"/>
                    <a:pt x="113559" y="20252"/>
                  </a:cubicBezTo>
                  <a:cubicBezTo>
                    <a:pt x="113378" y="18984"/>
                    <a:pt x="113106" y="17717"/>
                    <a:pt x="112563" y="16539"/>
                  </a:cubicBezTo>
                  <a:cubicBezTo>
                    <a:pt x="111567" y="14728"/>
                    <a:pt x="110027" y="13370"/>
                    <a:pt x="108126" y="12736"/>
                  </a:cubicBezTo>
                  <a:cubicBezTo>
                    <a:pt x="107030" y="12338"/>
                    <a:pt x="105908" y="12131"/>
                    <a:pt x="104787" y="12131"/>
                  </a:cubicBezTo>
                  <a:cubicBezTo>
                    <a:pt x="103870" y="12131"/>
                    <a:pt x="102955" y="12270"/>
                    <a:pt x="102058" y="12555"/>
                  </a:cubicBezTo>
                  <a:cubicBezTo>
                    <a:pt x="101696" y="12645"/>
                    <a:pt x="101334" y="12736"/>
                    <a:pt x="101062" y="13008"/>
                  </a:cubicBezTo>
                  <a:lnTo>
                    <a:pt x="100247" y="13279"/>
                  </a:lnTo>
                  <a:cubicBezTo>
                    <a:pt x="99432" y="13732"/>
                    <a:pt x="98527" y="14004"/>
                    <a:pt x="97621" y="14185"/>
                  </a:cubicBezTo>
                  <a:lnTo>
                    <a:pt x="97078" y="14185"/>
                  </a:lnTo>
                  <a:cubicBezTo>
                    <a:pt x="94904" y="14185"/>
                    <a:pt x="94361" y="11649"/>
                    <a:pt x="94270" y="10563"/>
                  </a:cubicBezTo>
                  <a:cubicBezTo>
                    <a:pt x="93999" y="7574"/>
                    <a:pt x="93455" y="4224"/>
                    <a:pt x="91010" y="1960"/>
                  </a:cubicBezTo>
                  <a:cubicBezTo>
                    <a:pt x="89576" y="645"/>
                    <a:pt x="87787" y="1"/>
                    <a:pt x="85669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5111057" y="2997174"/>
              <a:ext cx="83142" cy="123894"/>
            </a:xfrm>
            <a:custGeom>
              <a:avLst/>
              <a:gdLst/>
              <a:ahLst/>
              <a:cxnLst/>
              <a:rect l="l" t="t" r="r" b="b"/>
              <a:pathLst>
                <a:path w="4619" h="6883" extrusionOk="0">
                  <a:moveTo>
                    <a:pt x="4528" y="0"/>
                  </a:moveTo>
                  <a:cubicBezTo>
                    <a:pt x="1087" y="453"/>
                    <a:pt x="0" y="4256"/>
                    <a:pt x="1812" y="6883"/>
                  </a:cubicBezTo>
                  <a:cubicBezTo>
                    <a:pt x="1902" y="6883"/>
                    <a:pt x="1993" y="6883"/>
                    <a:pt x="1993" y="6792"/>
                  </a:cubicBezTo>
                  <a:cubicBezTo>
                    <a:pt x="1359" y="5434"/>
                    <a:pt x="1268" y="3894"/>
                    <a:pt x="1721" y="2445"/>
                  </a:cubicBezTo>
                  <a:cubicBezTo>
                    <a:pt x="2174" y="1177"/>
                    <a:pt x="3532" y="725"/>
                    <a:pt x="4528" y="181"/>
                  </a:cubicBezTo>
                  <a:cubicBezTo>
                    <a:pt x="4619" y="91"/>
                    <a:pt x="4619" y="0"/>
                    <a:pt x="4528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5060531" y="3125262"/>
              <a:ext cx="43704" cy="102222"/>
            </a:xfrm>
            <a:custGeom>
              <a:avLst/>
              <a:gdLst/>
              <a:ahLst/>
              <a:cxnLst/>
              <a:rect l="l" t="t" r="r" b="b"/>
              <a:pathLst>
                <a:path w="2428" h="5679" extrusionOk="0">
                  <a:moveTo>
                    <a:pt x="1977" y="1"/>
                  </a:moveTo>
                  <a:cubicBezTo>
                    <a:pt x="1955" y="1"/>
                    <a:pt x="1928" y="12"/>
                    <a:pt x="1902" y="38"/>
                  </a:cubicBezTo>
                  <a:cubicBezTo>
                    <a:pt x="725" y="672"/>
                    <a:pt x="0" y="1849"/>
                    <a:pt x="0" y="3117"/>
                  </a:cubicBezTo>
                  <a:cubicBezTo>
                    <a:pt x="91" y="4385"/>
                    <a:pt x="996" y="5472"/>
                    <a:pt x="2264" y="5653"/>
                  </a:cubicBezTo>
                  <a:cubicBezTo>
                    <a:pt x="2282" y="5671"/>
                    <a:pt x="2300" y="5678"/>
                    <a:pt x="2317" y="5678"/>
                  </a:cubicBezTo>
                  <a:cubicBezTo>
                    <a:pt x="2384" y="5678"/>
                    <a:pt x="2427" y="5562"/>
                    <a:pt x="2355" y="5562"/>
                  </a:cubicBezTo>
                  <a:cubicBezTo>
                    <a:pt x="1268" y="4928"/>
                    <a:pt x="634" y="3932"/>
                    <a:pt x="453" y="2755"/>
                  </a:cubicBezTo>
                  <a:cubicBezTo>
                    <a:pt x="362" y="1759"/>
                    <a:pt x="1449" y="853"/>
                    <a:pt x="1992" y="129"/>
                  </a:cubicBezTo>
                  <a:cubicBezTo>
                    <a:pt x="2056" y="65"/>
                    <a:pt x="2030" y="1"/>
                    <a:pt x="1977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5138759" y="3328877"/>
              <a:ext cx="97398" cy="63954"/>
            </a:xfrm>
            <a:custGeom>
              <a:avLst/>
              <a:gdLst/>
              <a:ahLst/>
              <a:cxnLst/>
              <a:rect l="l" t="t" r="r" b="b"/>
              <a:pathLst>
                <a:path w="5411" h="3553" extrusionOk="0">
                  <a:moveTo>
                    <a:pt x="5253" y="1"/>
                  </a:moveTo>
                  <a:cubicBezTo>
                    <a:pt x="5208" y="1"/>
                    <a:pt x="5163" y="46"/>
                    <a:pt x="5163" y="136"/>
                  </a:cubicBezTo>
                  <a:cubicBezTo>
                    <a:pt x="4710" y="1042"/>
                    <a:pt x="4076" y="1857"/>
                    <a:pt x="3261" y="2491"/>
                  </a:cubicBezTo>
                  <a:cubicBezTo>
                    <a:pt x="2756" y="2844"/>
                    <a:pt x="2139" y="3029"/>
                    <a:pt x="1519" y="3029"/>
                  </a:cubicBezTo>
                  <a:cubicBezTo>
                    <a:pt x="1026" y="3029"/>
                    <a:pt x="532" y="2913"/>
                    <a:pt x="91" y="2672"/>
                  </a:cubicBezTo>
                  <a:cubicBezTo>
                    <a:pt x="91" y="2672"/>
                    <a:pt x="1" y="2672"/>
                    <a:pt x="1" y="2763"/>
                  </a:cubicBezTo>
                  <a:cubicBezTo>
                    <a:pt x="460" y="3319"/>
                    <a:pt x="1062" y="3552"/>
                    <a:pt x="1695" y="3552"/>
                  </a:cubicBezTo>
                  <a:cubicBezTo>
                    <a:pt x="3433" y="3552"/>
                    <a:pt x="5410" y="1796"/>
                    <a:pt x="5344" y="136"/>
                  </a:cubicBezTo>
                  <a:cubicBezTo>
                    <a:pt x="5344" y="46"/>
                    <a:pt x="5298" y="1"/>
                    <a:pt x="5253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5271347" y="3226277"/>
              <a:ext cx="103320" cy="37602"/>
            </a:xfrm>
            <a:custGeom>
              <a:avLst/>
              <a:gdLst/>
              <a:ahLst/>
              <a:cxnLst/>
              <a:rect l="l" t="t" r="r" b="b"/>
              <a:pathLst>
                <a:path w="5740" h="2089" extrusionOk="0">
                  <a:moveTo>
                    <a:pt x="108" y="1"/>
                  </a:moveTo>
                  <a:cubicBezTo>
                    <a:pt x="61" y="1"/>
                    <a:pt x="0" y="41"/>
                    <a:pt x="61" y="41"/>
                  </a:cubicBezTo>
                  <a:cubicBezTo>
                    <a:pt x="782" y="1328"/>
                    <a:pt x="1971" y="2089"/>
                    <a:pt x="3163" y="2089"/>
                  </a:cubicBezTo>
                  <a:cubicBezTo>
                    <a:pt x="4067" y="2089"/>
                    <a:pt x="4972" y="1651"/>
                    <a:pt x="5675" y="675"/>
                  </a:cubicBezTo>
                  <a:cubicBezTo>
                    <a:pt x="5739" y="611"/>
                    <a:pt x="5713" y="547"/>
                    <a:pt x="5660" y="547"/>
                  </a:cubicBezTo>
                  <a:cubicBezTo>
                    <a:pt x="5638" y="547"/>
                    <a:pt x="5611" y="558"/>
                    <a:pt x="5585" y="584"/>
                  </a:cubicBezTo>
                  <a:cubicBezTo>
                    <a:pt x="4908" y="1261"/>
                    <a:pt x="4022" y="1587"/>
                    <a:pt x="3133" y="1587"/>
                  </a:cubicBezTo>
                  <a:cubicBezTo>
                    <a:pt x="1999" y="1587"/>
                    <a:pt x="862" y="1056"/>
                    <a:pt x="151" y="41"/>
                  </a:cubicBezTo>
                  <a:cubicBezTo>
                    <a:pt x="151" y="11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5277323" y="3101898"/>
              <a:ext cx="91296" cy="64350"/>
            </a:xfrm>
            <a:custGeom>
              <a:avLst/>
              <a:gdLst/>
              <a:ahLst/>
              <a:cxnLst/>
              <a:rect l="l" t="t" r="r" b="b"/>
              <a:pathLst>
                <a:path w="5072" h="3575" extrusionOk="0">
                  <a:moveTo>
                    <a:pt x="238" y="0"/>
                  </a:moveTo>
                  <a:cubicBezTo>
                    <a:pt x="204" y="0"/>
                    <a:pt x="181" y="23"/>
                    <a:pt x="181" y="68"/>
                  </a:cubicBezTo>
                  <a:cubicBezTo>
                    <a:pt x="0" y="1246"/>
                    <a:pt x="544" y="2513"/>
                    <a:pt x="1540" y="3238"/>
                  </a:cubicBezTo>
                  <a:cubicBezTo>
                    <a:pt x="1959" y="3464"/>
                    <a:pt x="2413" y="3575"/>
                    <a:pt x="2865" y="3575"/>
                  </a:cubicBezTo>
                  <a:cubicBezTo>
                    <a:pt x="3681" y="3575"/>
                    <a:pt x="4489" y="3213"/>
                    <a:pt x="5071" y="2513"/>
                  </a:cubicBezTo>
                  <a:cubicBezTo>
                    <a:pt x="5071" y="2513"/>
                    <a:pt x="4981" y="2423"/>
                    <a:pt x="4890" y="2423"/>
                  </a:cubicBezTo>
                  <a:cubicBezTo>
                    <a:pt x="4392" y="2821"/>
                    <a:pt x="3785" y="3028"/>
                    <a:pt x="3158" y="3028"/>
                  </a:cubicBezTo>
                  <a:cubicBezTo>
                    <a:pt x="2645" y="3028"/>
                    <a:pt x="2119" y="2889"/>
                    <a:pt x="1630" y="2604"/>
                  </a:cubicBezTo>
                  <a:cubicBezTo>
                    <a:pt x="906" y="1970"/>
                    <a:pt x="453" y="1065"/>
                    <a:pt x="362" y="68"/>
                  </a:cubicBezTo>
                  <a:cubicBezTo>
                    <a:pt x="317" y="23"/>
                    <a:pt x="272" y="0"/>
                    <a:pt x="238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5432177" y="3035640"/>
              <a:ext cx="184212" cy="151254"/>
            </a:xfrm>
            <a:custGeom>
              <a:avLst/>
              <a:gdLst/>
              <a:ahLst/>
              <a:cxnLst/>
              <a:rect l="l" t="t" r="r" b="b"/>
              <a:pathLst>
                <a:path w="10234" h="8403" extrusionOk="0">
                  <a:moveTo>
                    <a:pt x="10025" y="1"/>
                  </a:moveTo>
                  <a:cubicBezTo>
                    <a:pt x="9944" y="1"/>
                    <a:pt x="9871" y="46"/>
                    <a:pt x="9871" y="127"/>
                  </a:cubicBezTo>
                  <a:cubicBezTo>
                    <a:pt x="9690" y="1304"/>
                    <a:pt x="9237" y="2391"/>
                    <a:pt x="8603" y="3387"/>
                  </a:cubicBezTo>
                  <a:cubicBezTo>
                    <a:pt x="8060" y="4293"/>
                    <a:pt x="7335" y="5017"/>
                    <a:pt x="6520" y="5651"/>
                  </a:cubicBezTo>
                  <a:cubicBezTo>
                    <a:pt x="4957" y="7132"/>
                    <a:pt x="2946" y="7940"/>
                    <a:pt x="826" y="7940"/>
                  </a:cubicBezTo>
                  <a:cubicBezTo>
                    <a:pt x="612" y="7940"/>
                    <a:pt x="397" y="7932"/>
                    <a:pt x="181" y="7915"/>
                  </a:cubicBezTo>
                  <a:cubicBezTo>
                    <a:pt x="91" y="7915"/>
                    <a:pt x="0" y="8096"/>
                    <a:pt x="91" y="8096"/>
                  </a:cubicBezTo>
                  <a:cubicBezTo>
                    <a:pt x="626" y="8310"/>
                    <a:pt x="1165" y="8403"/>
                    <a:pt x="1703" y="8403"/>
                  </a:cubicBezTo>
                  <a:cubicBezTo>
                    <a:pt x="3442" y="8403"/>
                    <a:pt x="5158" y="7434"/>
                    <a:pt x="6611" y="6466"/>
                  </a:cubicBezTo>
                  <a:cubicBezTo>
                    <a:pt x="8784" y="5108"/>
                    <a:pt x="10143" y="2753"/>
                    <a:pt x="10233" y="218"/>
                  </a:cubicBezTo>
                  <a:cubicBezTo>
                    <a:pt x="10233" y="68"/>
                    <a:pt x="10123" y="1"/>
                    <a:pt x="10025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5546783" y="2937810"/>
              <a:ext cx="148986" cy="63612"/>
            </a:xfrm>
            <a:custGeom>
              <a:avLst/>
              <a:gdLst/>
              <a:ahLst/>
              <a:cxnLst/>
              <a:rect l="l" t="t" r="r" b="b"/>
              <a:pathLst>
                <a:path w="8277" h="3534" extrusionOk="0">
                  <a:moveTo>
                    <a:pt x="8126" y="1"/>
                  </a:moveTo>
                  <a:cubicBezTo>
                    <a:pt x="8093" y="1"/>
                    <a:pt x="8058" y="12"/>
                    <a:pt x="8032" y="38"/>
                  </a:cubicBezTo>
                  <a:cubicBezTo>
                    <a:pt x="7217" y="1396"/>
                    <a:pt x="5858" y="2393"/>
                    <a:pt x="4410" y="2845"/>
                  </a:cubicBezTo>
                  <a:cubicBezTo>
                    <a:pt x="4092" y="2920"/>
                    <a:pt x="3770" y="2956"/>
                    <a:pt x="3452" y="2956"/>
                  </a:cubicBezTo>
                  <a:cubicBezTo>
                    <a:pt x="2228" y="2956"/>
                    <a:pt x="1053" y="2421"/>
                    <a:pt x="334" y="1487"/>
                  </a:cubicBezTo>
                  <a:cubicBezTo>
                    <a:pt x="306" y="1431"/>
                    <a:pt x="261" y="1410"/>
                    <a:pt x="214" y="1410"/>
                  </a:cubicBezTo>
                  <a:cubicBezTo>
                    <a:pt x="110" y="1410"/>
                    <a:pt x="0" y="1515"/>
                    <a:pt x="63" y="1578"/>
                  </a:cubicBezTo>
                  <a:cubicBezTo>
                    <a:pt x="804" y="2955"/>
                    <a:pt x="2055" y="3533"/>
                    <a:pt x="3365" y="3533"/>
                  </a:cubicBezTo>
                  <a:cubicBezTo>
                    <a:pt x="5414" y="3533"/>
                    <a:pt x="7605" y="2117"/>
                    <a:pt x="8213" y="129"/>
                  </a:cubicBezTo>
                  <a:cubicBezTo>
                    <a:pt x="8277" y="65"/>
                    <a:pt x="8205" y="1"/>
                    <a:pt x="8126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5686463" y="2804682"/>
              <a:ext cx="202140" cy="216054"/>
            </a:xfrm>
            <a:custGeom>
              <a:avLst/>
              <a:gdLst/>
              <a:ahLst/>
              <a:cxnLst/>
              <a:rect l="l" t="t" r="r" b="b"/>
              <a:pathLst>
                <a:path w="11230" h="12003" extrusionOk="0">
                  <a:moveTo>
                    <a:pt x="9809" y="0"/>
                  </a:moveTo>
                  <a:cubicBezTo>
                    <a:pt x="9716" y="0"/>
                    <a:pt x="9634" y="78"/>
                    <a:pt x="9690" y="189"/>
                  </a:cubicBezTo>
                  <a:cubicBezTo>
                    <a:pt x="9961" y="1638"/>
                    <a:pt x="10052" y="3087"/>
                    <a:pt x="9871" y="4627"/>
                  </a:cubicBezTo>
                  <a:cubicBezTo>
                    <a:pt x="9599" y="6076"/>
                    <a:pt x="8965" y="7434"/>
                    <a:pt x="8060" y="8611"/>
                  </a:cubicBezTo>
                  <a:cubicBezTo>
                    <a:pt x="7245" y="9789"/>
                    <a:pt x="5977" y="10694"/>
                    <a:pt x="4528" y="11056"/>
                  </a:cubicBezTo>
                  <a:cubicBezTo>
                    <a:pt x="3804" y="11328"/>
                    <a:pt x="3056" y="11464"/>
                    <a:pt x="2309" y="11464"/>
                  </a:cubicBezTo>
                  <a:cubicBezTo>
                    <a:pt x="1562" y="11464"/>
                    <a:pt x="815" y="11328"/>
                    <a:pt x="91" y="11056"/>
                  </a:cubicBezTo>
                  <a:cubicBezTo>
                    <a:pt x="0" y="11056"/>
                    <a:pt x="0" y="11147"/>
                    <a:pt x="0" y="11237"/>
                  </a:cubicBezTo>
                  <a:cubicBezTo>
                    <a:pt x="785" y="11720"/>
                    <a:pt x="1691" y="12002"/>
                    <a:pt x="2610" y="12002"/>
                  </a:cubicBezTo>
                  <a:cubicBezTo>
                    <a:pt x="3069" y="12002"/>
                    <a:pt x="3532" y="11932"/>
                    <a:pt x="3985" y="11781"/>
                  </a:cubicBezTo>
                  <a:cubicBezTo>
                    <a:pt x="5615" y="11509"/>
                    <a:pt x="7064" y="10694"/>
                    <a:pt x="8150" y="9517"/>
                  </a:cubicBezTo>
                  <a:cubicBezTo>
                    <a:pt x="10595" y="6981"/>
                    <a:pt x="11229" y="3359"/>
                    <a:pt x="9961" y="99"/>
                  </a:cubicBezTo>
                  <a:cubicBezTo>
                    <a:pt x="9927" y="30"/>
                    <a:pt x="9866" y="0"/>
                    <a:pt x="9809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5891843" y="2468388"/>
              <a:ext cx="101286" cy="126738"/>
            </a:xfrm>
            <a:custGeom>
              <a:avLst/>
              <a:gdLst/>
              <a:ahLst/>
              <a:cxnLst/>
              <a:rect l="l" t="t" r="r" b="b"/>
              <a:pathLst>
                <a:path w="5627" h="7041" extrusionOk="0">
                  <a:moveTo>
                    <a:pt x="3884" y="1"/>
                  </a:moveTo>
                  <a:cubicBezTo>
                    <a:pt x="3775" y="1"/>
                    <a:pt x="3647" y="85"/>
                    <a:pt x="3713" y="218"/>
                  </a:cubicBezTo>
                  <a:cubicBezTo>
                    <a:pt x="3985" y="1395"/>
                    <a:pt x="4075" y="2663"/>
                    <a:pt x="3804" y="3840"/>
                  </a:cubicBezTo>
                  <a:cubicBezTo>
                    <a:pt x="3351" y="5561"/>
                    <a:pt x="1902" y="6738"/>
                    <a:pt x="91" y="6828"/>
                  </a:cubicBezTo>
                  <a:cubicBezTo>
                    <a:pt x="0" y="6828"/>
                    <a:pt x="0" y="7009"/>
                    <a:pt x="91" y="7009"/>
                  </a:cubicBezTo>
                  <a:cubicBezTo>
                    <a:pt x="250" y="7030"/>
                    <a:pt x="405" y="7040"/>
                    <a:pt x="558" y="7040"/>
                  </a:cubicBezTo>
                  <a:cubicBezTo>
                    <a:pt x="3724" y="7040"/>
                    <a:pt x="5626" y="2714"/>
                    <a:pt x="3985" y="37"/>
                  </a:cubicBezTo>
                  <a:cubicBezTo>
                    <a:pt x="3961" y="12"/>
                    <a:pt x="3923" y="1"/>
                    <a:pt x="3884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6001049" y="2340822"/>
              <a:ext cx="75384" cy="95292"/>
            </a:xfrm>
            <a:custGeom>
              <a:avLst/>
              <a:gdLst/>
              <a:ahLst/>
              <a:cxnLst/>
              <a:rect l="l" t="t" r="r" b="b"/>
              <a:pathLst>
                <a:path w="4188" h="5294" extrusionOk="0">
                  <a:moveTo>
                    <a:pt x="3212" y="1"/>
                  </a:moveTo>
                  <a:cubicBezTo>
                    <a:pt x="3142" y="1"/>
                    <a:pt x="3080" y="45"/>
                    <a:pt x="3080" y="151"/>
                  </a:cubicBezTo>
                  <a:cubicBezTo>
                    <a:pt x="3170" y="2233"/>
                    <a:pt x="2627" y="4950"/>
                    <a:pt x="91" y="5131"/>
                  </a:cubicBezTo>
                  <a:cubicBezTo>
                    <a:pt x="1" y="5131"/>
                    <a:pt x="1" y="5222"/>
                    <a:pt x="91" y="5222"/>
                  </a:cubicBezTo>
                  <a:cubicBezTo>
                    <a:pt x="287" y="5271"/>
                    <a:pt x="476" y="5294"/>
                    <a:pt x="660" y="5294"/>
                  </a:cubicBezTo>
                  <a:cubicBezTo>
                    <a:pt x="2863" y="5294"/>
                    <a:pt x="4187" y="1982"/>
                    <a:pt x="3351" y="60"/>
                  </a:cubicBezTo>
                  <a:cubicBezTo>
                    <a:pt x="3314" y="23"/>
                    <a:pt x="3261" y="1"/>
                    <a:pt x="3212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6089069" y="2136503"/>
              <a:ext cx="32616" cy="92934"/>
            </a:xfrm>
            <a:custGeom>
              <a:avLst/>
              <a:gdLst/>
              <a:ahLst/>
              <a:cxnLst/>
              <a:rect l="l" t="t" r="r" b="b"/>
              <a:pathLst>
                <a:path w="1812" h="5163" extrusionOk="0">
                  <a:moveTo>
                    <a:pt x="1" y="1"/>
                  </a:moveTo>
                  <a:lnTo>
                    <a:pt x="1" y="91"/>
                  </a:lnTo>
                  <a:cubicBezTo>
                    <a:pt x="454" y="725"/>
                    <a:pt x="816" y="1540"/>
                    <a:pt x="906" y="2355"/>
                  </a:cubicBezTo>
                  <a:cubicBezTo>
                    <a:pt x="906" y="3351"/>
                    <a:pt x="635" y="4257"/>
                    <a:pt x="91" y="4981"/>
                  </a:cubicBezTo>
                  <a:cubicBezTo>
                    <a:pt x="91" y="5072"/>
                    <a:pt x="182" y="5163"/>
                    <a:pt x="272" y="5163"/>
                  </a:cubicBezTo>
                  <a:cubicBezTo>
                    <a:pt x="1812" y="3714"/>
                    <a:pt x="1631" y="1269"/>
                    <a:pt x="1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6020615" y="2295804"/>
              <a:ext cx="112482" cy="225414"/>
            </a:xfrm>
            <a:custGeom>
              <a:avLst/>
              <a:gdLst/>
              <a:ahLst/>
              <a:cxnLst/>
              <a:rect l="l" t="t" r="r" b="b"/>
              <a:pathLst>
                <a:path w="6249" h="12523" extrusionOk="0">
                  <a:moveTo>
                    <a:pt x="3563" y="1"/>
                  </a:moveTo>
                  <a:cubicBezTo>
                    <a:pt x="3473" y="1"/>
                    <a:pt x="3368" y="133"/>
                    <a:pt x="3442" y="207"/>
                  </a:cubicBezTo>
                  <a:cubicBezTo>
                    <a:pt x="5072" y="2199"/>
                    <a:pt x="5524" y="4916"/>
                    <a:pt x="4709" y="7451"/>
                  </a:cubicBezTo>
                  <a:cubicBezTo>
                    <a:pt x="3804" y="9534"/>
                    <a:pt x="2174" y="11345"/>
                    <a:pt x="0" y="12341"/>
                  </a:cubicBezTo>
                  <a:cubicBezTo>
                    <a:pt x="0" y="12341"/>
                    <a:pt x="0" y="12522"/>
                    <a:pt x="91" y="12522"/>
                  </a:cubicBezTo>
                  <a:cubicBezTo>
                    <a:pt x="2627" y="11798"/>
                    <a:pt x="4619" y="9896"/>
                    <a:pt x="5434" y="7361"/>
                  </a:cubicBezTo>
                  <a:cubicBezTo>
                    <a:pt x="6249" y="4825"/>
                    <a:pt x="5524" y="1927"/>
                    <a:pt x="3623" y="25"/>
                  </a:cubicBezTo>
                  <a:cubicBezTo>
                    <a:pt x="3605" y="8"/>
                    <a:pt x="3585" y="1"/>
                    <a:pt x="3563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6206429" y="2045639"/>
              <a:ext cx="81522" cy="54936"/>
            </a:xfrm>
            <a:custGeom>
              <a:avLst/>
              <a:gdLst/>
              <a:ahLst/>
              <a:cxnLst/>
              <a:rect l="l" t="t" r="r" b="b"/>
              <a:pathLst>
                <a:path w="4529" h="3052" extrusionOk="0">
                  <a:moveTo>
                    <a:pt x="408" y="0"/>
                  </a:moveTo>
                  <a:cubicBezTo>
                    <a:pt x="386" y="0"/>
                    <a:pt x="363" y="23"/>
                    <a:pt x="363" y="68"/>
                  </a:cubicBezTo>
                  <a:cubicBezTo>
                    <a:pt x="1" y="1155"/>
                    <a:pt x="544" y="2423"/>
                    <a:pt x="1631" y="2875"/>
                  </a:cubicBezTo>
                  <a:cubicBezTo>
                    <a:pt x="1918" y="2995"/>
                    <a:pt x="2211" y="3051"/>
                    <a:pt x="2499" y="3051"/>
                  </a:cubicBezTo>
                  <a:cubicBezTo>
                    <a:pt x="3301" y="3051"/>
                    <a:pt x="4062" y="2613"/>
                    <a:pt x="4529" y="1879"/>
                  </a:cubicBezTo>
                  <a:cubicBezTo>
                    <a:pt x="4529" y="1815"/>
                    <a:pt x="4484" y="1751"/>
                    <a:pt x="4425" y="1751"/>
                  </a:cubicBezTo>
                  <a:cubicBezTo>
                    <a:pt x="4401" y="1751"/>
                    <a:pt x="4374" y="1762"/>
                    <a:pt x="4348" y="1789"/>
                  </a:cubicBezTo>
                  <a:cubicBezTo>
                    <a:pt x="3846" y="2219"/>
                    <a:pt x="3231" y="2479"/>
                    <a:pt x="2548" y="2479"/>
                  </a:cubicBezTo>
                  <a:cubicBezTo>
                    <a:pt x="2367" y="2479"/>
                    <a:pt x="2182" y="2460"/>
                    <a:pt x="1993" y="2423"/>
                  </a:cubicBezTo>
                  <a:cubicBezTo>
                    <a:pt x="907" y="2242"/>
                    <a:pt x="544" y="974"/>
                    <a:pt x="454" y="68"/>
                  </a:cubicBezTo>
                  <a:cubicBezTo>
                    <a:pt x="454" y="23"/>
                    <a:pt x="431" y="0"/>
                    <a:pt x="408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6331943" y="1956756"/>
              <a:ext cx="59706" cy="137394"/>
            </a:xfrm>
            <a:custGeom>
              <a:avLst/>
              <a:gdLst/>
              <a:ahLst/>
              <a:cxnLst/>
              <a:rect l="l" t="t" r="r" b="b"/>
              <a:pathLst>
                <a:path w="3317" h="7633" extrusionOk="0">
                  <a:moveTo>
                    <a:pt x="3138" y="1"/>
                  </a:moveTo>
                  <a:cubicBezTo>
                    <a:pt x="3118" y="1"/>
                    <a:pt x="3097" y="8"/>
                    <a:pt x="3080" y="25"/>
                  </a:cubicBezTo>
                  <a:cubicBezTo>
                    <a:pt x="906" y="1746"/>
                    <a:pt x="1" y="5006"/>
                    <a:pt x="91" y="7632"/>
                  </a:cubicBezTo>
                  <a:lnTo>
                    <a:pt x="182" y="7632"/>
                  </a:lnTo>
                  <a:cubicBezTo>
                    <a:pt x="273" y="6364"/>
                    <a:pt x="635" y="5006"/>
                    <a:pt x="997" y="3738"/>
                  </a:cubicBezTo>
                  <a:cubicBezTo>
                    <a:pt x="1540" y="2471"/>
                    <a:pt x="2265" y="1203"/>
                    <a:pt x="3170" y="207"/>
                  </a:cubicBezTo>
                  <a:cubicBezTo>
                    <a:pt x="3317" y="133"/>
                    <a:pt x="3226" y="1"/>
                    <a:pt x="3138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6334193" y="2144657"/>
              <a:ext cx="116766" cy="104490"/>
            </a:xfrm>
            <a:custGeom>
              <a:avLst/>
              <a:gdLst/>
              <a:ahLst/>
              <a:cxnLst/>
              <a:rect l="l" t="t" r="r" b="b"/>
              <a:pathLst>
                <a:path w="6487" h="5805" extrusionOk="0">
                  <a:moveTo>
                    <a:pt x="329" y="1"/>
                  </a:moveTo>
                  <a:cubicBezTo>
                    <a:pt x="0" y="2054"/>
                    <a:pt x="1758" y="4331"/>
                    <a:pt x="3709" y="4331"/>
                  </a:cubicBezTo>
                  <a:cubicBezTo>
                    <a:pt x="3909" y="4331"/>
                    <a:pt x="4111" y="4307"/>
                    <a:pt x="4313" y="4257"/>
                  </a:cubicBezTo>
                  <a:cubicBezTo>
                    <a:pt x="4483" y="5190"/>
                    <a:pt x="5288" y="5805"/>
                    <a:pt x="6133" y="5805"/>
                  </a:cubicBezTo>
                  <a:cubicBezTo>
                    <a:pt x="6190" y="5805"/>
                    <a:pt x="6248" y="5802"/>
                    <a:pt x="6305" y="5796"/>
                  </a:cubicBezTo>
                  <a:cubicBezTo>
                    <a:pt x="6487" y="5796"/>
                    <a:pt x="6487" y="5615"/>
                    <a:pt x="6396" y="5525"/>
                  </a:cubicBezTo>
                  <a:cubicBezTo>
                    <a:pt x="5762" y="5253"/>
                    <a:pt x="5219" y="4891"/>
                    <a:pt x="4857" y="4347"/>
                  </a:cubicBezTo>
                  <a:cubicBezTo>
                    <a:pt x="4404" y="3713"/>
                    <a:pt x="4223" y="2989"/>
                    <a:pt x="4313" y="2174"/>
                  </a:cubicBezTo>
                  <a:cubicBezTo>
                    <a:pt x="4313" y="2129"/>
                    <a:pt x="4291" y="2106"/>
                    <a:pt x="4268" y="2106"/>
                  </a:cubicBezTo>
                  <a:cubicBezTo>
                    <a:pt x="4245" y="2106"/>
                    <a:pt x="4223" y="2129"/>
                    <a:pt x="4223" y="2174"/>
                  </a:cubicBezTo>
                  <a:cubicBezTo>
                    <a:pt x="4042" y="2717"/>
                    <a:pt x="4042" y="3351"/>
                    <a:pt x="4132" y="3895"/>
                  </a:cubicBezTo>
                  <a:cubicBezTo>
                    <a:pt x="2049" y="3895"/>
                    <a:pt x="329" y="2174"/>
                    <a:pt x="419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6465611" y="2352576"/>
              <a:ext cx="58698" cy="64314"/>
            </a:xfrm>
            <a:custGeom>
              <a:avLst/>
              <a:gdLst/>
              <a:ahLst/>
              <a:cxnLst/>
              <a:rect l="l" t="t" r="r" b="b"/>
              <a:pathLst>
                <a:path w="3261" h="3573" extrusionOk="0">
                  <a:moveTo>
                    <a:pt x="450" y="1"/>
                  </a:moveTo>
                  <a:cubicBezTo>
                    <a:pt x="443" y="1"/>
                    <a:pt x="423" y="41"/>
                    <a:pt x="363" y="41"/>
                  </a:cubicBezTo>
                  <a:cubicBezTo>
                    <a:pt x="1" y="1762"/>
                    <a:pt x="1268" y="3482"/>
                    <a:pt x="3080" y="3573"/>
                  </a:cubicBezTo>
                  <a:cubicBezTo>
                    <a:pt x="3170" y="3573"/>
                    <a:pt x="3261" y="3392"/>
                    <a:pt x="3170" y="3392"/>
                  </a:cubicBezTo>
                  <a:cubicBezTo>
                    <a:pt x="2536" y="3120"/>
                    <a:pt x="1993" y="2758"/>
                    <a:pt x="1450" y="2395"/>
                  </a:cubicBezTo>
                  <a:cubicBezTo>
                    <a:pt x="816" y="1762"/>
                    <a:pt x="453" y="947"/>
                    <a:pt x="453" y="41"/>
                  </a:cubicBezTo>
                  <a:cubicBezTo>
                    <a:pt x="453" y="1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6478661" y="2307666"/>
              <a:ext cx="45648" cy="70308"/>
            </a:xfrm>
            <a:custGeom>
              <a:avLst/>
              <a:gdLst/>
              <a:ahLst/>
              <a:cxnLst/>
              <a:rect l="l" t="t" r="r" b="b"/>
              <a:pathLst>
                <a:path w="2536" h="390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181" y="725"/>
                    <a:pt x="0" y="1902"/>
                    <a:pt x="362" y="2808"/>
                  </a:cubicBezTo>
                  <a:cubicBezTo>
                    <a:pt x="694" y="3470"/>
                    <a:pt x="1404" y="3906"/>
                    <a:pt x="2147" y="3906"/>
                  </a:cubicBezTo>
                  <a:cubicBezTo>
                    <a:pt x="2216" y="3906"/>
                    <a:pt x="2285" y="3902"/>
                    <a:pt x="2355" y="3894"/>
                  </a:cubicBezTo>
                  <a:cubicBezTo>
                    <a:pt x="2445" y="3804"/>
                    <a:pt x="2536" y="3713"/>
                    <a:pt x="2445" y="3623"/>
                  </a:cubicBezTo>
                  <a:cubicBezTo>
                    <a:pt x="1811" y="3532"/>
                    <a:pt x="1268" y="3170"/>
                    <a:pt x="815" y="2717"/>
                  </a:cubicBezTo>
                  <a:cubicBezTo>
                    <a:pt x="362" y="1902"/>
                    <a:pt x="362" y="815"/>
                    <a:pt x="906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6556889" y="2434800"/>
              <a:ext cx="61650" cy="42012"/>
            </a:xfrm>
            <a:custGeom>
              <a:avLst/>
              <a:gdLst/>
              <a:ahLst/>
              <a:cxnLst/>
              <a:rect l="l" t="t" r="r" b="b"/>
              <a:pathLst>
                <a:path w="3425" h="2334" extrusionOk="0">
                  <a:moveTo>
                    <a:pt x="182" y="1"/>
                  </a:moveTo>
                  <a:cubicBezTo>
                    <a:pt x="1" y="906"/>
                    <a:pt x="454" y="1721"/>
                    <a:pt x="1178" y="2174"/>
                  </a:cubicBezTo>
                  <a:cubicBezTo>
                    <a:pt x="1421" y="2282"/>
                    <a:pt x="1673" y="2334"/>
                    <a:pt x="1917" y="2334"/>
                  </a:cubicBezTo>
                  <a:cubicBezTo>
                    <a:pt x="2493" y="2334"/>
                    <a:pt x="3034" y="2049"/>
                    <a:pt x="3351" y="1540"/>
                  </a:cubicBezTo>
                  <a:cubicBezTo>
                    <a:pt x="3425" y="1467"/>
                    <a:pt x="3379" y="1334"/>
                    <a:pt x="3311" y="1334"/>
                  </a:cubicBezTo>
                  <a:cubicBezTo>
                    <a:pt x="3295" y="1334"/>
                    <a:pt x="3278" y="1342"/>
                    <a:pt x="3261" y="1359"/>
                  </a:cubicBezTo>
                  <a:cubicBezTo>
                    <a:pt x="2858" y="1695"/>
                    <a:pt x="2405" y="1881"/>
                    <a:pt x="1939" y="1881"/>
                  </a:cubicBezTo>
                  <a:cubicBezTo>
                    <a:pt x="1777" y="1881"/>
                    <a:pt x="1613" y="1859"/>
                    <a:pt x="1450" y="1812"/>
                  </a:cubicBezTo>
                  <a:cubicBezTo>
                    <a:pt x="635" y="1631"/>
                    <a:pt x="454" y="725"/>
                    <a:pt x="272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6822587" y="2570106"/>
              <a:ext cx="277128" cy="212580"/>
            </a:xfrm>
            <a:custGeom>
              <a:avLst/>
              <a:gdLst/>
              <a:ahLst/>
              <a:cxnLst/>
              <a:rect l="l" t="t" r="r" b="b"/>
              <a:pathLst>
                <a:path w="15396" h="11810" extrusionOk="0">
                  <a:moveTo>
                    <a:pt x="272" y="0"/>
                  </a:moveTo>
                  <a:lnTo>
                    <a:pt x="272" y="0"/>
                  </a:lnTo>
                  <a:cubicBezTo>
                    <a:pt x="1" y="1540"/>
                    <a:pt x="1" y="2807"/>
                    <a:pt x="1178" y="3985"/>
                  </a:cubicBezTo>
                  <a:cubicBezTo>
                    <a:pt x="1812" y="4528"/>
                    <a:pt x="2536" y="4800"/>
                    <a:pt x="3351" y="4800"/>
                  </a:cubicBezTo>
                  <a:cubicBezTo>
                    <a:pt x="3532" y="7969"/>
                    <a:pt x="5706" y="10686"/>
                    <a:pt x="8785" y="11591"/>
                  </a:cubicBezTo>
                  <a:cubicBezTo>
                    <a:pt x="9276" y="11737"/>
                    <a:pt x="9823" y="11810"/>
                    <a:pt x="10385" y="11810"/>
                  </a:cubicBezTo>
                  <a:cubicBezTo>
                    <a:pt x="12620" y="11810"/>
                    <a:pt x="15106" y="10665"/>
                    <a:pt x="15395" y="8422"/>
                  </a:cubicBezTo>
                  <a:cubicBezTo>
                    <a:pt x="15395" y="8370"/>
                    <a:pt x="15335" y="8317"/>
                    <a:pt x="15267" y="8317"/>
                  </a:cubicBezTo>
                  <a:cubicBezTo>
                    <a:pt x="15216" y="8317"/>
                    <a:pt x="15162" y="8345"/>
                    <a:pt x="15124" y="8422"/>
                  </a:cubicBezTo>
                  <a:cubicBezTo>
                    <a:pt x="14490" y="9509"/>
                    <a:pt x="13494" y="10414"/>
                    <a:pt x="12226" y="10867"/>
                  </a:cubicBezTo>
                  <a:cubicBezTo>
                    <a:pt x="11660" y="11056"/>
                    <a:pt x="11062" y="11150"/>
                    <a:pt x="10466" y="11150"/>
                  </a:cubicBezTo>
                  <a:cubicBezTo>
                    <a:pt x="9632" y="11150"/>
                    <a:pt x="8800" y="10965"/>
                    <a:pt x="8060" y="10595"/>
                  </a:cubicBezTo>
                  <a:cubicBezTo>
                    <a:pt x="6792" y="10052"/>
                    <a:pt x="5796" y="9237"/>
                    <a:pt x="4981" y="8150"/>
                  </a:cubicBezTo>
                  <a:cubicBezTo>
                    <a:pt x="4347" y="7064"/>
                    <a:pt x="3804" y="5977"/>
                    <a:pt x="3532" y="4709"/>
                  </a:cubicBezTo>
                  <a:cubicBezTo>
                    <a:pt x="4166" y="4709"/>
                    <a:pt x="4800" y="4437"/>
                    <a:pt x="5253" y="4075"/>
                  </a:cubicBezTo>
                  <a:cubicBezTo>
                    <a:pt x="5344" y="3985"/>
                    <a:pt x="5253" y="3894"/>
                    <a:pt x="5162" y="3894"/>
                  </a:cubicBezTo>
                  <a:cubicBezTo>
                    <a:pt x="4658" y="4127"/>
                    <a:pt x="4103" y="4243"/>
                    <a:pt x="3549" y="4243"/>
                  </a:cubicBezTo>
                  <a:cubicBezTo>
                    <a:pt x="2810" y="4243"/>
                    <a:pt x="2071" y="4036"/>
                    <a:pt x="1450" y="3622"/>
                  </a:cubicBezTo>
                  <a:cubicBezTo>
                    <a:pt x="272" y="2717"/>
                    <a:pt x="363" y="1358"/>
                    <a:pt x="272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7267583" y="2635481"/>
              <a:ext cx="81522" cy="60138"/>
            </a:xfrm>
            <a:custGeom>
              <a:avLst/>
              <a:gdLst/>
              <a:ahLst/>
              <a:cxnLst/>
              <a:rect l="l" t="t" r="r" b="b"/>
              <a:pathLst>
                <a:path w="4529" h="3341" extrusionOk="0">
                  <a:moveTo>
                    <a:pt x="4056" y="0"/>
                  </a:moveTo>
                  <a:cubicBezTo>
                    <a:pt x="3975" y="0"/>
                    <a:pt x="3895" y="81"/>
                    <a:pt x="3895" y="81"/>
                  </a:cubicBezTo>
                  <a:cubicBezTo>
                    <a:pt x="3895" y="896"/>
                    <a:pt x="3533" y="1711"/>
                    <a:pt x="2989" y="2345"/>
                  </a:cubicBezTo>
                  <a:cubicBezTo>
                    <a:pt x="2310" y="2752"/>
                    <a:pt x="1580" y="2956"/>
                    <a:pt x="837" y="2956"/>
                  </a:cubicBezTo>
                  <a:cubicBezTo>
                    <a:pt x="589" y="2956"/>
                    <a:pt x="340" y="2934"/>
                    <a:pt x="91" y="2888"/>
                  </a:cubicBezTo>
                  <a:cubicBezTo>
                    <a:pt x="1" y="2888"/>
                    <a:pt x="1" y="2979"/>
                    <a:pt x="91" y="3069"/>
                  </a:cubicBezTo>
                  <a:cubicBezTo>
                    <a:pt x="516" y="3246"/>
                    <a:pt x="969" y="3340"/>
                    <a:pt x="1423" y="3340"/>
                  </a:cubicBezTo>
                  <a:cubicBezTo>
                    <a:pt x="2128" y="3340"/>
                    <a:pt x="2836" y="3113"/>
                    <a:pt x="3442" y="2617"/>
                  </a:cubicBezTo>
                  <a:cubicBezTo>
                    <a:pt x="4257" y="1983"/>
                    <a:pt x="4529" y="987"/>
                    <a:pt x="4166" y="81"/>
                  </a:cubicBezTo>
                  <a:cubicBezTo>
                    <a:pt x="4136" y="21"/>
                    <a:pt x="4096" y="0"/>
                    <a:pt x="4056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7293665" y="2425980"/>
              <a:ext cx="35874" cy="119682"/>
            </a:xfrm>
            <a:custGeom>
              <a:avLst/>
              <a:gdLst/>
              <a:ahLst/>
              <a:cxnLst/>
              <a:rect l="l" t="t" r="r" b="b"/>
              <a:pathLst>
                <a:path w="1993" h="6649" extrusionOk="0">
                  <a:moveTo>
                    <a:pt x="920" y="1"/>
                  </a:moveTo>
                  <a:cubicBezTo>
                    <a:pt x="861" y="1"/>
                    <a:pt x="816" y="65"/>
                    <a:pt x="816" y="129"/>
                  </a:cubicBezTo>
                  <a:cubicBezTo>
                    <a:pt x="1178" y="2302"/>
                    <a:pt x="1540" y="4838"/>
                    <a:pt x="1" y="6649"/>
                  </a:cubicBezTo>
                  <a:cubicBezTo>
                    <a:pt x="1993" y="5290"/>
                    <a:pt x="1993" y="2030"/>
                    <a:pt x="997" y="38"/>
                  </a:cubicBezTo>
                  <a:cubicBezTo>
                    <a:pt x="970" y="12"/>
                    <a:pt x="944" y="1"/>
                    <a:pt x="920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7093181" y="2525646"/>
              <a:ext cx="68472" cy="67248"/>
            </a:xfrm>
            <a:custGeom>
              <a:avLst/>
              <a:gdLst/>
              <a:ahLst/>
              <a:cxnLst/>
              <a:rect l="l" t="t" r="r" b="b"/>
              <a:pathLst>
                <a:path w="3804" h="3736" extrusionOk="0">
                  <a:moveTo>
                    <a:pt x="3020" y="0"/>
                  </a:moveTo>
                  <a:cubicBezTo>
                    <a:pt x="2929" y="0"/>
                    <a:pt x="2825" y="133"/>
                    <a:pt x="2898" y="206"/>
                  </a:cubicBezTo>
                  <a:cubicBezTo>
                    <a:pt x="3752" y="2086"/>
                    <a:pt x="2189" y="3482"/>
                    <a:pt x="412" y="3482"/>
                  </a:cubicBezTo>
                  <a:cubicBezTo>
                    <a:pt x="306" y="3482"/>
                    <a:pt x="198" y="3476"/>
                    <a:pt x="91" y="3466"/>
                  </a:cubicBezTo>
                  <a:cubicBezTo>
                    <a:pt x="0" y="3466"/>
                    <a:pt x="0" y="3557"/>
                    <a:pt x="91" y="3647"/>
                  </a:cubicBezTo>
                  <a:cubicBezTo>
                    <a:pt x="327" y="3706"/>
                    <a:pt x="568" y="3736"/>
                    <a:pt x="809" y="3736"/>
                  </a:cubicBezTo>
                  <a:cubicBezTo>
                    <a:pt x="1673" y="3736"/>
                    <a:pt x="2532" y="3360"/>
                    <a:pt x="3170" y="2651"/>
                  </a:cubicBezTo>
                  <a:cubicBezTo>
                    <a:pt x="3804" y="1927"/>
                    <a:pt x="3804" y="749"/>
                    <a:pt x="3079" y="25"/>
                  </a:cubicBezTo>
                  <a:cubicBezTo>
                    <a:pt x="3062" y="8"/>
                    <a:pt x="3041" y="0"/>
                    <a:pt x="3020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7153481" y="2571293"/>
              <a:ext cx="83160" cy="113112"/>
            </a:xfrm>
            <a:custGeom>
              <a:avLst/>
              <a:gdLst/>
              <a:ahLst/>
              <a:cxnLst/>
              <a:rect l="l" t="t" r="r" b="b"/>
              <a:pathLst>
                <a:path w="4620" h="6284" extrusionOk="0">
                  <a:moveTo>
                    <a:pt x="3072" y="1"/>
                  </a:moveTo>
                  <a:cubicBezTo>
                    <a:pt x="2932" y="1"/>
                    <a:pt x="2825" y="148"/>
                    <a:pt x="2899" y="296"/>
                  </a:cubicBezTo>
                  <a:cubicBezTo>
                    <a:pt x="3533" y="1292"/>
                    <a:pt x="3804" y="2470"/>
                    <a:pt x="3623" y="3647"/>
                  </a:cubicBezTo>
                  <a:cubicBezTo>
                    <a:pt x="3399" y="4765"/>
                    <a:pt x="2072" y="6006"/>
                    <a:pt x="851" y="6006"/>
                  </a:cubicBezTo>
                  <a:cubicBezTo>
                    <a:pt x="589" y="6006"/>
                    <a:pt x="332" y="5948"/>
                    <a:pt x="91" y="5820"/>
                  </a:cubicBezTo>
                  <a:cubicBezTo>
                    <a:pt x="1" y="5820"/>
                    <a:pt x="1" y="5820"/>
                    <a:pt x="1" y="5911"/>
                  </a:cubicBezTo>
                  <a:cubicBezTo>
                    <a:pt x="342" y="6173"/>
                    <a:pt x="737" y="6284"/>
                    <a:pt x="1140" y="6284"/>
                  </a:cubicBezTo>
                  <a:cubicBezTo>
                    <a:pt x="2129" y="6284"/>
                    <a:pt x="3173" y="5622"/>
                    <a:pt x="3623" y="4915"/>
                  </a:cubicBezTo>
                  <a:cubicBezTo>
                    <a:pt x="4619" y="3375"/>
                    <a:pt x="4438" y="1292"/>
                    <a:pt x="3170" y="25"/>
                  </a:cubicBezTo>
                  <a:cubicBezTo>
                    <a:pt x="3137" y="8"/>
                    <a:pt x="3104" y="1"/>
                    <a:pt x="3072" y="1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6896261" y="2355474"/>
              <a:ext cx="68166" cy="90810"/>
            </a:xfrm>
            <a:custGeom>
              <a:avLst/>
              <a:gdLst/>
              <a:ahLst/>
              <a:cxnLst/>
              <a:rect l="l" t="t" r="r" b="b"/>
              <a:pathLst>
                <a:path w="3787" h="5045" extrusionOk="0">
                  <a:moveTo>
                    <a:pt x="1771" y="0"/>
                  </a:moveTo>
                  <a:cubicBezTo>
                    <a:pt x="1670" y="0"/>
                    <a:pt x="1635" y="173"/>
                    <a:pt x="1703" y="242"/>
                  </a:cubicBezTo>
                  <a:cubicBezTo>
                    <a:pt x="2428" y="967"/>
                    <a:pt x="2881" y="1782"/>
                    <a:pt x="3152" y="2687"/>
                  </a:cubicBezTo>
                  <a:cubicBezTo>
                    <a:pt x="3360" y="4071"/>
                    <a:pt x="2246" y="4662"/>
                    <a:pt x="1144" y="4662"/>
                  </a:cubicBezTo>
                  <a:cubicBezTo>
                    <a:pt x="803" y="4662"/>
                    <a:pt x="463" y="4605"/>
                    <a:pt x="164" y="4498"/>
                  </a:cubicBezTo>
                  <a:cubicBezTo>
                    <a:pt x="147" y="4481"/>
                    <a:pt x="129" y="4474"/>
                    <a:pt x="113" y="4474"/>
                  </a:cubicBezTo>
                  <a:cubicBezTo>
                    <a:pt x="45" y="4474"/>
                    <a:pt x="0" y="4606"/>
                    <a:pt x="73" y="4679"/>
                  </a:cubicBezTo>
                  <a:cubicBezTo>
                    <a:pt x="534" y="4910"/>
                    <a:pt x="1042" y="5044"/>
                    <a:pt x="1525" y="5044"/>
                  </a:cubicBezTo>
                  <a:cubicBezTo>
                    <a:pt x="2370" y="5044"/>
                    <a:pt x="3136" y="4631"/>
                    <a:pt x="3424" y="3593"/>
                  </a:cubicBezTo>
                  <a:cubicBezTo>
                    <a:pt x="3786" y="2234"/>
                    <a:pt x="3152" y="695"/>
                    <a:pt x="1884" y="61"/>
                  </a:cubicBezTo>
                  <a:cubicBezTo>
                    <a:pt x="1841" y="17"/>
                    <a:pt x="1803" y="0"/>
                    <a:pt x="1771" y="0"/>
                  </a:cubicBezTo>
                  <a:close/>
                </a:path>
              </a:pathLst>
            </a:custGeom>
            <a:solidFill>
              <a:srgbClr val="E7B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5024657" y="1887870"/>
              <a:ext cx="2404332" cy="1552464"/>
            </a:xfrm>
            <a:custGeom>
              <a:avLst/>
              <a:gdLst/>
              <a:ahLst/>
              <a:cxnLst/>
              <a:rect l="l" t="t" r="r" b="b"/>
              <a:pathLst>
                <a:path w="133574" h="86248" extrusionOk="0">
                  <a:moveTo>
                    <a:pt x="74570" y="11804"/>
                  </a:moveTo>
                  <a:cubicBezTo>
                    <a:pt x="75232" y="11804"/>
                    <a:pt x="75987" y="12401"/>
                    <a:pt x="76431" y="12908"/>
                  </a:cubicBezTo>
                  <a:cubicBezTo>
                    <a:pt x="77065" y="13542"/>
                    <a:pt x="77518" y="14357"/>
                    <a:pt x="77880" y="15172"/>
                  </a:cubicBezTo>
                  <a:cubicBezTo>
                    <a:pt x="78062" y="15018"/>
                    <a:pt x="78289" y="14949"/>
                    <a:pt x="78546" y="14949"/>
                  </a:cubicBezTo>
                  <a:cubicBezTo>
                    <a:pt x="79953" y="14949"/>
                    <a:pt x="82248" y="17033"/>
                    <a:pt x="82861" y="18794"/>
                  </a:cubicBezTo>
                  <a:cubicBezTo>
                    <a:pt x="83103" y="18751"/>
                    <a:pt x="83344" y="18728"/>
                    <a:pt x="83583" y="18728"/>
                  </a:cubicBezTo>
                  <a:cubicBezTo>
                    <a:pt x="84330" y="18728"/>
                    <a:pt x="85051" y="18948"/>
                    <a:pt x="85668" y="19428"/>
                  </a:cubicBezTo>
                  <a:cubicBezTo>
                    <a:pt x="86664" y="20243"/>
                    <a:pt x="87208" y="21602"/>
                    <a:pt x="86936" y="22870"/>
                  </a:cubicBezTo>
                  <a:cubicBezTo>
                    <a:pt x="87119" y="22847"/>
                    <a:pt x="87301" y="22835"/>
                    <a:pt x="87483" y="22835"/>
                  </a:cubicBezTo>
                  <a:cubicBezTo>
                    <a:pt x="88741" y="22835"/>
                    <a:pt x="89948" y="23380"/>
                    <a:pt x="90739" y="24409"/>
                  </a:cubicBezTo>
                  <a:cubicBezTo>
                    <a:pt x="91011" y="24590"/>
                    <a:pt x="91192" y="24952"/>
                    <a:pt x="91373" y="25224"/>
                  </a:cubicBezTo>
                  <a:cubicBezTo>
                    <a:pt x="91464" y="25133"/>
                    <a:pt x="91645" y="25133"/>
                    <a:pt x="91826" y="25043"/>
                  </a:cubicBezTo>
                  <a:cubicBezTo>
                    <a:pt x="91986" y="25016"/>
                    <a:pt x="92145" y="25003"/>
                    <a:pt x="92300" y="25003"/>
                  </a:cubicBezTo>
                  <a:cubicBezTo>
                    <a:pt x="93201" y="25003"/>
                    <a:pt x="94016" y="25435"/>
                    <a:pt x="94633" y="26130"/>
                  </a:cubicBezTo>
                  <a:cubicBezTo>
                    <a:pt x="95086" y="26582"/>
                    <a:pt x="95267" y="27216"/>
                    <a:pt x="95267" y="27850"/>
                  </a:cubicBezTo>
                  <a:cubicBezTo>
                    <a:pt x="96127" y="27420"/>
                    <a:pt x="97044" y="27160"/>
                    <a:pt x="97972" y="27160"/>
                  </a:cubicBezTo>
                  <a:cubicBezTo>
                    <a:pt x="98217" y="27160"/>
                    <a:pt x="98463" y="27179"/>
                    <a:pt x="98708" y="27216"/>
                  </a:cubicBezTo>
                  <a:cubicBezTo>
                    <a:pt x="99795" y="27397"/>
                    <a:pt x="100791" y="28122"/>
                    <a:pt x="101244" y="29118"/>
                  </a:cubicBezTo>
                  <a:cubicBezTo>
                    <a:pt x="101529" y="28762"/>
                    <a:pt x="102038" y="28518"/>
                    <a:pt x="102550" y="28518"/>
                  </a:cubicBezTo>
                  <a:cubicBezTo>
                    <a:pt x="102690" y="28518"/>
                    <a:pt x="102829" y="28536"/>
                    <a:pt x="102965" y="28575"/>
                  </a:cubicBezTo>
                  <a:cubicBezTo>
                    <a:pt x="103961" y="28756"/>
                    <a:pt x="104685" y="29752"/>
                    <a:pt x="104504" y="30748"/>
                  </a:cubicBezTo>
                  <a:cubicBezTo>
                    <a:pt x="104983" y="30617"/>
                    <a:pt x="105483" y="30550"/>
                    <a:pt x="105978" y="30550"/>
                  </a:cubicBezTo>
                  <a:cubicBezTo>
                    <a:pt x="107545" y="30550"/>
                    <a:pt x="109069" y="31227"/>
                    <a:pt x="109756" y="32740"/>
                  </a:cubicBezTo>
                  <a:cubicBezTo>
                    <a:pt x="110028" y="33374"/>
                    <a:pt x="110028" y="34099"/>
                    <a:pt x="109847" y="34823"/>
                  </a:cubicBezTo>
                  <a:cubicBezTo>
                    <a:pt x="110232" y="34733"/>
                    <a:pt x="110622" y="34687"/>
                    <a:pt x="111011" y="34687"/>
                  </a:cubicBezTo>
                  <a:cubicBezTo>
                    <a:pt x="112179" y="34687"/>
                    <a:pt x="113333" y="35095"/>
                    <a:pt x="114284" y="35910"/>
                  </a:cubicBezTo>
                  <a:cubicBezTo>
                    <a:pt x="115009" y="36634"/>
                    <a:pt x="115280" y="37812"/>
                    <a:pt x="114737" y="38717"/>
                  </a:cubicBezTo>
                  <a:cubicBezTo>
                    <a:pt x="115027" y="38638"/>
                    <a:pt x="115326" y="38597"/>
                    <a:pt x="115620" y="38597"/>
                  </a:cubicBezTo>
                  <a:cubicBezTo>
                    <a:pt x="116336" y="38597"/>
                    <a:pt x="117031" y="38838"/>
                    <a:pt x="117544" y="39351"/>
                  </a:cubicBezTo>
                  <a:cubicBezTo>
                    <a:pt x="118290" y="38025"/>
                    <a:pt x="119566" y="37155"/>
                    <a:pt x="121026" y="37155"/>
                  </a:cubicBezTo>
                  <a:cubicBezTo>
                    <a:pt x="121162" y="37155"/>
                    <a:pt x="121300" y="37162"/>
                    <a:pt x="121438" y="37178"/>
                  </a:cubicBezTo>
                  <a:cubicBezTo>
                    <a:pt x="121710" y="37178"/>
                    <a:pt x="121982" y="37178"/>
                    <a:pt x="122163" y="37268"/>
                  </a:cubicBezTo>
                  <a:cubicBezTo>
                    <a:pt x="122570" y="36861"/>
                    <a:pt x="123114" y="36657"/>
                    <a:pt x="123657" y="36657"/>
                  </a:cubicBezTo>
                  <a:cubicBezTo>
                    <a:pt x="124200" y="36657"/>
                    <a:pt x="124744" y="36861"/>
                    <a:pt x="125151" y="37268"/>
                  </a:cubicBezTo>
                  <a:cubicBezTo>
                    <a:pt x="125242" y="37449"/>
                    <a:pt x="125332" y="37630"/>
                    <a:pt x="125423" y="37812"/>
                  </a:cubicBezTo>
                  <a:cubicBezTo>
                    <a:pt x="125865" y="37468"/>
                    <a:pt x="126386" y="37311"/>
                    <a:pt x="126915" y="37311"/>
                  </a:cubicBezTo>
                  <a:cubicBezTo>
                    <a:pt x="127363" y="37311"/>
                    <a:pt x="127815" y="37423"/>
                    <a:pt x="128230" y="37630"/>
                  </a:cubicBezTo>
                  <a:cubicBezTo>
                    <a:pt x="128502" y="37902"/>
                    <a:pt x="128683" y="38174"/>
                    <a:pt x="128773" y="38536"/>
                  </a:cubicBezTo>
                  <a:cubicBezTo>
                    <a:pt x="129679" y="38536"/>
                    <a:pt x="130494" y="38898"/>
                    <a:pt x="131037" y="39623"/>
                  </a:cubicBezTo>
                  <a:cubicBezTo>
                    <a:pt x="131490" y="40528"/>
                    <a:pt x="130585" y="41253"/>
                    <a:pt x="129770" y="41434"/>
                  </a:cubicBezTo>
                  <a:cubicBezTo>
                    <a:pt x="129637" y="41460"/>
                    <a:pt x="129504" y="41471"/>
                    <a:pt x="129372" y="41471"/>
                  </a:cubicBezTo>
                  <a:cubicBezTo>
                    <a:pt x="129052" y="41471"/>
                    <a:pt x="128731" y="41407"/>
                    <a:pt x="128411" y="41343"/>
                  </a:cubicBezTo>
                  <a:cubicBezTo>
                    <a:pt x="127958" y="42339"/>
                    <a:pt x="127143" y="42973"/>
                    <a:pt x="126057" y="43154"/>
                  </a:cubicBezTo>
                  <a:cubicBezTo>
                    <a:pt x="125936" y="43162"/>
                    <a:pt x="125815" y="43166"/>
                    <a:pt x="125695" y="43166"/>
                  </a:cubicBezTo>
                  <a:cubicBezTo>
                    <a:pt x="124369" y="43166"/>
                    <a:pt x="123068" y="42709"/>
                    <a:pt x="122072" y="41796"/>
                  </a:cubicBezTo>
                  <a:cubicBezTo>
                    <a:pt x="121801" y="42249"/>
                    <a:pt x="121438" y="42702"/>
                    <a:pt x="120986" y="42973"/>
                  </a:cubicBezTo>
                  <a:cubicBezTo>
                    <a:pt x="120362" y="43493"/>
                    <a:pt x="119619" y="43744"/>
                    <a:pt x="118877" y="43744"/>
                  </a:cubicBezTo>
                  <a:cubicBezTo>
                    <a:pt x="118325" y="43744"/>
                    <a:pt x="117774" y="43606"/>
                    <a:pt x="117273" y="43336"/>
                  </a:cubicBezTo>
                  <a:cubicBezTo>
                    <a:pt x="116639" y="43969"/>
                    <a:pt x="115914" y="44422"/>
                    <a:pt x="115190" y="44784"/>
                  </a:cubicBezTo>
                  <a:cubicBezTo>
                    <a:pt x="114310" y="45243"/>
                    <a:pt x="113350" y="45476"/>
                    <a:pt x="112398" y="45476"/>
                  </a:cubicBezTo>
                  <a:cubicBezTo>
                    <a:pt x="111095" y="45476"/>
                    <a:pt x="109807" y="45040"/>
                    <a:pt x="108760" y="44151"/>
                  </a:cubicBezTo>
                  <a:cubicBezTo>
                    <a:pt x="107130" y="42883"/>
                    <a:pt x="106225" y="40890"/>
                    <a:pt x="106225" y="38808"/>
                  </a:cubicBezTo>
                  <a:cubicBezTo>
                    <a:pt x="104866" y="38717"/>
                    <a:pt x="103508" y="38083"/>
                    <a:pt x="102512" y="37087"/>
                  </a:cubicBezTo>
                  <a:cubicBezTo>
                    <a:pt x="101878" y="36453"/>
                    <a:pt x="101425" y="35638"/>
                    <a:pt x="101063" y="34733"/>
                  </a:cubicBezTo>
                  <a:cubicBezTo>
                    <a:pt x="100200" y="35343"/>
                    <a:pt x="99124" y="35612"/>
                    <a:pt x="98015" y="35612"/>
                  </a:cubicBezTo>
                  <a:cubicBezTo>
                    <a:pt x="96329" y="35612"/>
                    <a:pt x="94567" y="34991"/>
                    <a:pt x="93366" y="34008"/>
                  </a:cubicBezTo>
                  <a:cubicBezTo>
                    <a:pt x="92279" y="33103"/>
                    <a:pt x="91554" y="31744"/>
                    <a:pt x="91554" y="30295"/>
                  </a:cubicBezTo>
                  <a:cubicBezTo>
                    <a:pt x="91190" y="30363"/>
                    <a:pt x="90808" y="30396"/>
                    <a:pt x="90421" y="30396"/>
                  </a:cubicBezTo>
                  <a:cubicBezTo>
                    <a:pt x="88212" y="30396"/>
                    <a:pt x="85863" y="29310"/>
                    <a:pt x="85940" y="27307"/>
                  </a:cubicBezTo>
                  <a:lnTo>
                    <a:pt x="85940" y="27307"/>
                  </a:lnTo>
                  <a:cubicBezTo>
                    <a:pt x="85747" y="27344"/>
                    <a:pt x="85561" y="27362"/>
                    <a:pt x="85382" y="27362"/>
                  </a:cubicBezTo>
                  <a:cubicBezTo>
                    <a:pt x="83377" y="27362"/>
                    <a:pt x="82286" y="25144"/>
                    <a:pt x="82951" y="23232"/>
                  </a:cubicBezTo>
                  <a:lnTo>
                    <a:pt x="82951" y="23232"/>
                  </a:lnTo>
                  <a:cubicBezTo>
                    <a:pt x="82883" y="23236"/>
                    <a:pt x="82814" y="23239"/>
                    <a:pt x="82747" y="23239"/>
                  </a:cubicBezTo>
                  <a:cubicBezTo>
                    <a:pt x="81476" y="23239"/>
                    <a:pt x="80393" y="22443"/>
                    <a:pt x="79963" y="21240"/>
                  </a:cubicBezTo>
                  <a:cubicBezTo>
                    <a:pt x="79782" y="20787"/>
                    <a:pt x="79872" y="20334"/>
                    <a:pt x="80054" y="19881"/>
                  </a:cubicBezTo>
                  <a:cubicBezTo>
                    <a:pt x="78514" y="19881"/>
                    <a:pt x="77427" y="18161"/>
                    <a:pt x="77337" y="16440"/>
                  </a:cubicBezTo>
                  <a:cubicBezTo>
                    <a:pt x="77031" y="16558"/>
                    <a:pt x="76712" y="16614"/>
                    <a:pt x="76397" y="16614"/>
                  </a:cubicBezTo>
                  <a:cubicBezTo>
                    <a:pt x="75502" y="16614"/>
                    <a:pt x="74636" y="16157"/>
                    <a:pt x="74167" y="15353"/>
                  </a:cubicBezTo>
                  <a:cubicBezTo>
                    <a:pt x="73624" y="14629"/>
                    <a:pt x="72990" y="13089"/>
                    <a:pt x="73805" y="12184"/>
                  </a:cubicBezTo>
                  <a:cubicBezTo>
                    <a:pt x="74022" y="11913"/>
                    <a:pt x="74287" y="11804"/>
                    <a:pt x="74570" y="11804"/>
                  </a:cubicBezTo>
                  <a:close/>
                  <a:moveTo>
                    <a:pt x="56591" y="24904"/>
                  </a:moveTo>
                  <a:cubicBezTo>
                    <a:pt x="57049" y="24904"/>
                    <a:pt x="57462" y="25101"/>
                    <a:pt x="57776" y="25586"/>
                  </a:cubicBezTo>
                  <a:cubicBezTo>
                    <a:pt x="59260" y="27593"/>
                    <a:pt x="56708" y="29852"/>
                    <a:pt x="54575" y="29852"/>
                  </a:cubicBezTo>
                  <a:cubicBezTo>
                    <a:pt x="54495" y="29852"/>
                    <a:pt x="54415" y="29849"/>
                    <a:pt x="54335" y="29842"/>
                  </a:cubicBezTo>
                  <a:lnTo>
                    <a:pt x="54335" y="29933"/>
                  </a:lnTo>
                  <a:cubicBezTo>
                    <a:pt x="53792" y="30929"/>
                    <a:pt x="52705" y="31744"/>
                    <a:pt x="51619" y="31925"/>
                  </a:cubicBezTo>
                  <a:cubicBezTo>
                    <a:pt x="53430" y="34099"/>
                    <a:pt x="51981" y="37721"/>
                    <a:pt x="49626" y="38717"/>
                  </a:cubicBezTo>
                  <a:cubicBezTo>
                    <a:pt x="50351" y="39170"/>
                    <a:pt x="50894" y="39985"/>
                    <a:pt x="50985" y="40800"/>
                  </a:cubicBezTo>
                  <a:cubicBezTo>
                    <a:pt x="51347" y="43245"/>
                    <a:pt x="48992" y="44875"/>
                    <a:pt x="46728" y="45056"/>
                  </a:cubicBezTo>
                  <a:lnTo>
                    <a:pt x="46819" y="45237"/>
                  </a:lnTo>
                  <a:cubicBezTo>
                    <a:pt x="47362" y="46143"/>
                    <a:pt x="46547" y="47501"/>
                    <a:pt x="45913" y="48045"/>
                  </a:cubicBezTo>
                  <a:cubicBezTo>
                    <a:pt x="45202" y="48519"/>
                    <a:pt x="44421" y="48786"/>
                    <a:pt x="43632" y="48786"/>
                  </a:cubicBezTo>
                  <a:cubicBezTo>
                    <a:pt x="43517" y="48786"/>
                    <a:pt x="43402" y="48780"/>
                    <a:pt x="43287" y="48769"/>
                  </a:cubicBezTo>
                  <a:lnTo>
                    <a:pt x="43287" y="48769"/>
                  </a:lnTo>
                  <a:cubicBezTo>
                    <a:pt x="43650" y="50671"/>
                    <a:pt x="43106" y="52663"/>
                    <a:pt x="41748" y="54021"/>
                  </a:cubicBezTo>
                  <a:cubicBezTo>
                    <a:pt x="40520" y="55173"/>
                    <a:pt x="38966" y="55804"/>
                    <a:pt x="37308" y="55804"/>
                  </a:cubicBezTo>
                  <a:cubicBezTo>
                    <a:pt x="37010" y="55804"/>
                    <a:pt x="36708" y="55783"/>
                    <a:pt x="36405" y="55742"/>
                  </a:cubicBezTo>
                  <a:cubicBezTo>
                    <a:pt x="36133" y="55742"/>
                    <a:pt x="35862" y="55651"/>
                    <a:pt x="35590" y="55561"/>
                  </a:cubicBezTo>
                  <a:lnTo>
                    <a:pt x="35590" y="55561"/>
                  </a:lnTo>
                  <a:cubicBezTo>
                    <a:pt x="35952" y="57010"/>
                    <a:pt x="35409" y="58459"/>
                    <a:pt x="34322" y="59455"/>
                  </a:cubicBezTo>
                  <a:cubicBezTo>
                    <a:pt x="33217" y="60235"/>
                    <a:pt x="31879" y="60642"/>
                    <a:pt x="30542" y="60642"/>
                  </a:cubicBezTo>
                  <a:cubicBezTo>
                    <a:pt x="30016" y="60642"/>
                    <a:pt x="29490" y="60579"/>
                    <a:pt x="28979" y="60451"/>
                  </a:cubicBezTo>
                  <a:lnTo>
                    <a:pt x="28979" y="60451"/>
                  </a:lnTo>
                  <a:cubicBezTo>
                    <a:pt x="29613" y="61628"/>
                    <a:pt x="29523" y="63077"/>
                    <a:pt x="28617" y="64073"/>
                  </a:cubicBezTo>
                  <a:cubicBezTo>
                    <a:pt x="27671" y="65155"/>
                    <a:pt x="25766" y="66034"/>
                    <a:pt x="24107" y="66034"/>
                  </a:cubicBezTo>
                  <a:cubicBezTo>
                    <a:pt x="23544" y="66034"/>
                    <a:pt x="23009" y="65933"/>
                    <a:pt x="22550" y="65703"/>
                  </a:cubicBezTo>
                  <a:cubicBezTo>
                    <a:pt x="22459" y="66609"/>
                    <a:pt x="22097" y="67514"/>
                    <a:pt x="21463" y="68148"/>
                  </a:cubicBezTo>
                  <a:cubicBezTo>
                    <a:pt x="20350" y="69327"/>
                    <a:pt x="18763" y="69985"/>
                    <a:pt x="17148" y="69985"/>
                  </a:cubicBezTo>
                  <a:cubicBezTo>
                    <a:pt x="16529" y="69985"/>
                    <a:pt x="15907" y="69888"/>
                    <a:pt x="15305" y="69688"/>
                  </a:cubicBezTo>
                  <a:lnTo>
                    <a:pt x="15305" y="69688"/>
                  </a:lnTo>
                  <a:cubicBezTo>
                    <a:pt x="15486" y="70865"/>
                    <a:pt x="15214" y="72042"/>
                    <a:pt x="14671" y="73129"/>
                  </a:cubicBezTo>
                  <a:cubicBezTo>
                    <a:pt x="14128" y="74216"/>
                    <a:pt x="13132" y="75031"/>
                    <a:pt x="11954" y="75393"/>
                  </a:cubicBezTo>
                  <a:cubicBezTo>
                    <a:pt x="11773" y="75755"/>
                    <a:pt x="11592" y="76208"/>
                    <a:pt x="11411" y="76570"/>
                  </a:cubicBezTo>
                  <a:cubicBezTo>
                    <a:pt x="10592" y="78060"/>
                    <a:pt x="9038" y="79610"/>
                    <a:pt x="7252" y="79610"/>
                  </a:cubicBezTo>
                  <a:cubicBezTo>
                    <a:pt x="6866" y="79610"/>
                    <a:pt x="6470" y="79538"/>
                    <a:pt x="6068" y="79377"/>
                  </a:cubicBezTo>
                  <a:cubicBezTo>
                    <a:pt x="3804" y="78562"/>
                    <a:pt x="3623" y="76117"/>
                    <a:pt x="3985" y="74125"/>
                  </a:cubicBezTo>
                  <a:cubicBezTo>
                    <a:pt x="4166" y="72857"/>
                    <a:pt x="4619" y="71589"/>
                    <a:pt x="5253" y="70503"/>
                  </a:cubicBezTo>
                  <a:cubicBezTo>
                    <a:pt x="5163" y="70231"/>
                    <a:pt x="5072" y="70050"/>
                    <a:pt x="4981" y="69869"/>
                  </a:cubicBezTo>
                  <a:cubicBezTo>
                    <a:pt x="4891" y="68963"/>
                    <a:pt x="5163" y="68058"/>
                    <a:pt x="5706" y="67424"/>
                  </a:cubicBezTo>
                  <a:cubicBezTo>
                    <a:pt x="6521" y="66428"/>
                    <a:pt x="7698" y="65794"/>
                    <a:pt x="8966" y="65794"/>
                  </a:cubicBezTo>
                  <a:cubicBezTo>
                    <a:pt x="8875" y="64345"/>
                    <a:pt x="9328" y="62987"/>
                    <a:pt x="10324" y="61990"/>
                  </a:cubicBezTo>
                  <a:cubicBezTo>
                    <a:pt x="11321" y="60813"/>
                    <a:pt x="12769" y="60089"/>
                    <a:pt x="14309" y="60089"/>
                  </a:cubicBezTo>
                  <a:cubicBezTo>
                    <a:pt x="14490" y="59183"/>
                    <a:pt x="14852" y="58368"/>
                    <a:pt x="15305" y="57644"/>
                  </a:cubicBezTo>
                  <a:cubicBezTo>
                    <a:pt x="16029" y="56557"/>
                    <a:pt x="17207" y="55923"/>
                    <a:pt x="18475" y="55832"/>
                  </a:cubicBezTo>
                  <a:cubicBezTo>
                    <a:pt x="19018" y="55832"/>
                    <a:pt x="19561" y="55923"/>
                    <a:pt x="20105" y="56195"/>
                  </a:cubicBezTo>
                  <a:cubicBezTo>
                    <a:pt x="20467" y="55017"/>
                    <a:pt x="21282" y="54112"/>
                    <a:pt x="22278" y="53569"/>
                  </a:cubicBezTo>
                  <a:cubicBezTo>
                    <a:pt x="22889" y="53239"/>
                    <a:pt x="23549" y="53081"/>
                    <a:pt x="24208" y="53081"/>
                  </a:cubicBezTo>
                  <a:cubicBezTo>
                    <a:pt x="24817" y="53081"/>
                    <a:pt x="25425" y="53217"/>
                    <a:pt x="25991" y="53478"/>
                  </a:cubicBezTo>
                  <a:cubicBezTo>
                    <a:pt x="26132" y="51282"/>
                    <a:pt x="29045" y="48753"/>
                    <a:pt x="31564" y="48753"/>
                  </a:cubicBezTo>
                  <a:cubicBezTo>
                    <a:pt x="32265" y="48753"/>
                    <a:pt x="32935" y="48949"/>
                    <a:pt x="33507" y="49403"/>
                  </a:cubicBezTo>
                  <a:cubicBezTo>
                    <a:pt x="33262" y="46792"/>
                    <a:pt x="36179" y="44990"/>
                    <a:pt x="38746" y="44990"/>
                  </a:cubicBezTo>
                  <a:cubicBezTo>
                    <a:pt x="39028" y="44990"/>
                    <a:pt x="39306" y="45011"/>
                    <a:pt x="39574" y="45056"/>
                  </a:cubicBezTo>
                  <a:cubicBezTo>
                    <a:pt x="39484" y="44694"/>
                    <a:pt x="39484" y="44422"/>
                    <a:pt x="39574" y="44151"/>
                  </a:cubicBezTo>
                  <a:cubicBezTo>
                    <a:pt x="39756" y="42792"/>
                    <a:pt x="40661" y="41524"/>
                    <a:pt x="42019" y="40981"/>
                  </a:cubicBezTo>
                  <a:cubicBezTo>
                    <a:pt x="41929" y="40800"/>
                    <a:pt x="41838" y="40619"/>
                    <a:pt x="41838" y="40438"/>
                  </a:cubicBezTo>
                  <a:cubicBezTo>
                    <a:pt x="41929" y="38808"/>
                    <a:pt x="42925" y="37268"/>
                    <a:pt x="44465" y="36634"/>
                  </a:cubicBezTo>
                  <a:cubicBezTo>
                    <a:pt x="44283" y="36363"/>
                    <a:pt x="44283" y="36000"/>
                    <a:pt x="44283" y="35638"/>
                  </a:cubicBezTo>
                  <a:cubicBezTo>
                    <a:pt x="44465" y="33465"/>
                    <a:pt x="46095" y="31744"/>
                    <a:pt x="48268" y="31382"/>
                  </a:cubicBezTo>
                  <a:cubicBezTo>
                    <a:pt x="48592" y="29358"/>
                    <a:pt x="50797" y="27117"/>
                    <a:pt x="52555" y="27117"/>
                  </a:cubicBezTo>
                  <a:cubicBezTo>
                    <a:pt x="52763" y="27117"/>
                    <a:pt x="52966" y="27149"/>
                    <a:pt x="53158" y="27216"/>
                  </a:cubicBezTo>
                  <a:lnTo>
                    <a:pt x="53249" y="27126"/>
                  </a:lnTo>
                  <a:cubicBezTo>
                    <a:pt x="53092" y="26969"/>
                    <a:pt x="53206" y="26746"/>
                    <a:pt x="53415" y="26746"/>
                  </a:cubicBezTo>
                  <a:cubicBezTo>
                    <a:pt x="53448" y="26746"/>
                    <a:pt x="53483" y="26751"/>
                    <a:pt x="53520" y="26764"/>
                  </a:cubicBezTo>
                  <a:cubicBezTo>
                    <a:pt x="54388" y="25834"/>
                    <a:pt x="55596" y="24904"/>
                    <a:pt x="56591" y="24904"/>
                  </a:cubicBezTo>
                  <a:close/>
                  <a:moveTo>
                    <a:pt x="85418" y="0"/>
                  </a:moveTo>
                  <a:cubicBezTo>
                    <a:pt x="84264" y="0"/>
                    <a:pt x="83090" y="192"/>
                    <a:pt x="81955" y="502"/>
                  </a:cubicBezTo>
                  <a:cubicBezTo>
                    <a:pt x="80597" y="864"/>
                    <a:pt x="79329" y="1407"/>
                    <a:pt x="78152" y="2132"/>
                  </a:cubicBezTo>
                  <a:cubicBezTo>
                    <a:pt x="77790" y="2313"/>
                    <a:pt x="77518" y="2404"/>
                    <a:pt x="77156" y="2585"/>
                  </a:cubicBezTo>
                  <a:cubicBezTo>
                    <a:pt x="75616" y="3581"/>
                    <a:pt x="74892" y="5392"/>
                    <a:pt x="73805" y="6841"/>
                  </a:cubicBezTo>
                  <a:cubicBezTo>
                    <a:pt x="73173" y="7709"/>
                    <a:pt x="72198" y="8234"/>
                    <a:pt x="71178" y="8234"/>
                  </a:cubicBezTo>
                  <a:cubicBezTo>
                    <a:pt x="71028" y="8234"/>
                    <a:pt x="70877" y="8222"/>
                    <a:pt x="70726" y="8199"/>
                  </a:cubicBezTo>
                  <a:cubicBezTo>
                    <a:pt x="69821" y="8109"/>
                    <a:pt x="69187" y="7294"/>
                    <a:pt x="68372" y="7113"/>
                  </a:cubicBezTo>
                  <a:cubicBezTo>
                    <a:pt x="68115" y="7048"/>
                    <a:pt x="67847" y="7018"/>
                    <a:pt x="67576" y="7018"/>
                  </a:cubicBezTo>
                  <a:cubicBezTo>
                    <a:pt x="67081" y="7018"/>
                    <a:pt x="66576" y="7118"/>
                    <a:pt x="66108" y="7294"/>
                  </a:cubicBezTo>
                  <a:cubicBezTo>
                    <a:pt x="65733" y="7387"/>
                    <a:pt x="65347" y="7438"/>
                    <a:pt x="64961" y="7438"/>
                  </a:cubicBezTo>
                  <a:cubicBezTo>
                    <a:pt x="64230" y="7438"/>
                    <a:pt x="63500" y="7256"/>
                    <a:pt x="62848" y="6841"/>
                  </a:cubicBezTo>
                  <a:cubicBezTo>
                    <a:pt x="59678" y="5301"/>
                    <a:pt x="57052" y="2313"/>
                    <a:pt x="53249" y="2313"/>
                  </a:cubicBezTo>
                  <a:cubicBezTo>
                    <a:pt x="53145" y="2306"/>
                    <a:pt x="53041" y="2303"/>
                    <a:pt x="52938" y="2303"/>
                  </a:cubicBezTo>
                  <a:cubicBezTo>
                    <a:pt x="51606" y="2303"/>
                    <a:pt x="50370" y="2844"/>
                    <a:pt x="49445" y="3852"/>
                  </a:cubicBezTo>
                  <a:cubicBezTo>
                    <a:pt x="49355" y="3943"/>
                    <a:pt x="49174" y="4124"/>
                    <a:pt x="49083" y="4305"/>
                  </a:cubicBezTo>
                  <a:cubicBezTo>
                    <a:pt x="48705" y="4154"/>
                    <a:pt x="48311" y="4082"/>
                    <a:pt x="47921" y="4082"/>
                  </a:cubicBezTo>
                  <a:cubicBezTo>
                    <a:pt x="47377" y="4082"/>
                    <a:pt x="46841" y="4223"/>
                    <a:pt x="46366" y="4486"/>
                  </a:cubicBezTo>
                  <a:cubicBezTo>
                    <a:pt x="46004" y="4758"/>
                    <a:pt x="45732" y="5030"/>
                    <a:pt x="45461" y="5392"/>
                  </a:cubicBezTo>
                  <a:cubicBezTo>
                    <a:pt x="44325" y="4781"/>
                    <a:pt x="43064" y="4485"/>
                    <a:pt x="41788" y="4485"/>
                  </a:cubicBezTo>
                  <a:cubicBezTo>
                    <a:pt x="40417" y="4485"/>
                    <a:pt x="39029" y="4826"/>
                    <a:pt x="37763" y="5483"/>
                  </a:cubicBezTo>
                  <a:cubicBezTo>
                    <a:pt x="34413" y="7294"/>
                    <a:pt x="33417" y="11188"/>
                    <a:pt x="34232" y="14538"/>
                  </a:cubicBezTo>
                  <a:cubicBezTo>
                    <a:pt x="31515" y="15082"/>
                    <a:pt x="29613" y="17527"/>
                    <a:pt x="29704" y="20334"/>
                  </a:cubicBezTo>
                  <a:cubicBezTo>
                    <a:pt x="29557" y="20323"/>
                    <a:pt x="29408" y="20317"/>
                    <a:pt x="29258" y="20317"/>
                  </a:cubicBezTo>
                  <a:cubicBezTo>
                    <a:pt x="28212" y="20317"/>
                    <a:pt x="27123" y="20594"/>
                    <a:pt x="26172" y="21149"/>
                  </a:cubicBezTo>
                  <a:cubicBezTo>
                    <a:pt x="24180" y="22417"/>
                    <a:pt x="23184" y="24862"/>
                    <a:pt x="23636" y="27216"/>
                  </a:cubicBezTo>
                  <a:cubicBezTo>
                    <a:pt x="23319" y="27171"/>
                    <a:pt x="23025" y="27148"/>
                    <a:pt x="22742" y="27148"/>
                  </a:cubicBezTo>
                  <a:cubicBezTo>
                    <a:pt x="22459" y="27148"/>
                    <a:pt x="22187" y="27171"/>
                    <a:pt x="21916" y="27216"/>
                  </a:cubicBezTo>
                  <a:cubicBezTo>
                    <a:pt x="18656" y="27488"/>
                    <a:pt x="16029" y="29842"/>
                    <a:pt x="15124" y="32921"/>
                  </a:cubicBezTo>
                  <a:cubicBezTo>
                    <a:pt x="14762" y="34551"/>
                    <a:pt x="14762" y="36181"/>
                    <a:pt x="15124" y="37721"/>
                  </a:cubicBezTo>
                  <a:cubicBezTo>
                    <a:pt x="14309" y="37902"/>
                    <a:pt x="13494" y="38264"/>
                    <a:pt x="12769" y="38627"/>
                  </a:cubicBezTo>
                  <a:cubicBezTo>
                    <a:pt x="9962" y="40438"/>
                    <a:pt x="8060" y="43336"/>
                    <a:pt x="7608" y="46596"/>
                  </a:cubicBezTo>
                  <a:cubicBezTo>
                    <a:pt x="7427" y="48226"/>
                    <a:pt x="7698" y="49946"/>
                    <a:pt x="8332" y="51395"/>
                  </a:cubicBezTo>
                  <a:cubicBezTo>
                    <a:pt x="8423" y="51667"/>
                    <a:pt x="8604" y="52029"/>
                    <a:pt x="8785" y="52301"/>
                  </a:cubicBezTo>
                  <a:cubicBezTo>
                    <a:pt x="6974" y="53116"/>
                    <a:pt x="5434" y="54384"/>
                    <a:pt x="4257" y="55923"/>
                  </a:cubicBezTo>
                  <a:cubicBezTo>
                    <a:pt x="2989" y="57553"/>
                    <a:pt x="2355" y="59545"/>
                    <a:pt x="2446" y="61538"/>
                  </a:cubicBezTo>
                  <a:cubicBezTo>
                    <a:pt x="2446" y="61990"/>
                    <a:pt x="2446" y="62443"/>
                    <a:pt x="2536" y="62987"/>
                  </a:cubicBezTo>
                  <a:cubicBezTo>
                    <a:pt x="1088" y="64345"/>
                    <a:pt x="363" y="66337"/>
                    <a:pt x="725" y="68329"/>
                  </a:cubicBezTo>
                  <a:cubicBezTo>
                    <a:pt x="906" y="69597"/>
                    <a:pt x="1359" y="70774"/>
                    <a:pt x="2084" y="71680"/>
                  </a:cubicBezTo>
                  <a:cubicBezTo>
                    <a:pt x="1540" y="72495"/>
                    <a:pt x="1269" y="73310"/>
                    <a:pt x="1178" y="74216"/>
                  </a:cubicBezTo>
                  <a:cubicBezTo>
                    <a:pt x="1178" y="75031"/>
                    <a:pt x="1359" y="75846"/>
                    <a:pt x="1721" y="76480"/>
                  </a:cubicBezTo>
                  <a:cubicBezTo>
                    <a:pt x="1359" y="77023"/>
                    <a:pt x="997" y="77657"/>
                    <a:pt x="816" y="78291"/>
                  </a:cubicBezTo>
                  <a:cubicBezTo>
                    <a:pt x="1" y="80464"/>
                    <a:pt x="454" y="82909"/>
                    <a:pt x="1993" y="84539"/>
                  </a:cubicBezTo>
                  <a:cubicBezTo>
                    <a:pt x="2781" y="85655"/>
                    <a:pt x="4045" y="86248"/>
                    <a:pt x="5370" y="86248"/>
                  </a:cubicBezTo>
                  <a:cubicBezTo>
                    <a:pt x="5873" y="86248"/>
                    <a:pt x="6385" y="86162"/>
                    <a:pt x="6883" y="85988"/>
                  </a:cubicBezTo>
                  <a:cubicBezTo>
                    <a:pt x="7970" y="85445"/>
                    <a:pt x="8785" y="84358"/>
                    <a:pt x="8875" y="83090"/>
                  </a:cubicBezTo>
                  <a:cubicBezTo>
                    <a:pt x="9328" y="83000"/>
                    <a:pt x="9781" y="82819"/>
                    <a:pt x="10143" y="82547"/>
                  </a:cubicBezTo>
                  <a:cubicBezTo>
                    <a:pt x="10234" y="82456"/>
                    <a:pt x="10415" y="82366"/>
                    <a:pt x="10505" y="82185"/>
                  </a:cubicBezTo>
                  <a:cubicBezTo>
                    <a:pt x="10791" y="82242"/>
                    <a:pt x="11077" y="82270"/>
                    <a:pt x="11359" y="82270"/>
                  </a:cubicBezTo>
                  <a:cubicBezTo>
                    <a:pt x="12865" y="82270"/>
                    <a:pt x="14271" y="81475"/>
                    <a:pt x="15033" y="80102"/>
                  </a:cubicBezTo>
                  <a:cubicBezTo>
                    <a:pt x="15758" y="78925"/>
                    <a:pt x="16301" y="77657"/>
                    <a:pt x="16573" y="76389"/>
                  </a:cubicBezTo>
                  <a:cubicBezTo>
                    <a:pt x="17494" y="76850"/>
                    <a:pt x="18499" y="77095"/>
                    <a:pt x="19487" y="77095"/>
                  </a:cubicBezTo>
                  <a:cubicBezTo>
                    <a:pt x="21220" y="77095"/>
                    <a:pt x="22903" y="76341"/>
                    <a:pt x="23999" y="74668"/>
                  </a:cubicBezTo>
                  <a:cubicBezTo>
                    <a:pt x="24542" y="73672"/>
                    <a:pt x="24995" y="72586"/>
                    <a:pt x="25085" y="71408"/>
                  </a:cubicBezTo>
                  <a:cubicBezTo>
                    <a:pt x="27530" y="71318"/>
                    <a:pt x="29885" y="70050"/>
                    <a:pt x="31334" y="68058"/>
                  </a:cubicBezTo>
                  <a:cubicBezTo>
                    <a:pt x="31605" y="67695"/>
                    <a:pt x="31786" y="67243"/>
                    <a:pt x="32058" y="66880"/>
                  </a:cubicBezTo>
                  <a:cubicBezTo>
                    <a:pt x="34503" y="66609"/>
                    <a:pt x="36767" y="65250"/>
                    <a:pt x="38126" y="63168"/>
                  </a:cubicBezTo>
                  <a:cubicBezTo>
                    <a:pt x="38307" y="62896"/>
                    <a:pt x="38488" y="62624"/>
                    <a:pt x="38578" y="62353"/>
                  </a:cubicBezTo>
                  <a:cubicBezTo>
                    <a:pt x="38869" y="62383"/>
                    <a:pt x="39160" y="62398"/>
                    <a:pt x="39450" y="62398"/>
                  </a:cubicBezTo>
                  <a:cubicBezTo>
                    <a:pt x="40873" y="62398"/>
                    <a:pt x="42264" y="62034"/>
                    <a:pt x="43468" y="61356"/>
                  </a:cubicBezTo>
                  <a:cubicBezTo>
                    <a:pt x="46366" y="59726"/>
                    <a:pt x="47453" y="56829"/>
                    <a:pt x="47362" y="53750"/>
                  </a:cubicBezTo>
                  <a:cubicBezTo>
                    <a:pt x="47815" y="53387"/>
                    <a:pt x="48177" y="53025"/>
                    <a:pt x="48540" y="52572"/>
                  </a:cubicBezTo>
                  <a:cubicBezTo>
                    <a:pt x="49536" y="51305"/>
                    <a:pt x="49989" y="49675"/>
                    <a:pt x="49626" y="48135"/>
                  </a:cubicBezTo>
                  <a:cubicBezTo>
                    <a:pt x="50985" y="47773"/>
                    <a:pt x="52071" y="46958"/>
                    <a:pt x="53067" y="45962"/>
                  </a:cubicBezTo>
                  <a:cubicBezTo>
                    <a:pt x="54607" y="44151"/>
                    <a:pt x="54788" y="41434"/>
                    <a:pt x="53430" y="39351"/>
                  </a:cubicBezTo>
                  <a:cubicBezTo>
                    <a:pt x="55965" y="38808"/>
                    <a:pt x="57776" y="36363"/>
                    <a:pt x="57414" y="33736"/>
                  </a:cubicBezTo>
                  <a:cubicBezTo>
                    <a:pt x="58954" y="32921"/>
                    <a:pt x="60131" y="31654"/>
                    <a:pt x="60855" y="30024"/>
                  </a:cubicBezTo>
                  <a:cubicBezTo>
                    <a:pt x="61580" y="28394"/>
                    <a:pt x="61399" y="26401"/>
                    <a:pt x="60403" y="24862"/>
                  </a:cubicBezTo>
                  <a:cubicBezTo>
                    <a:pt x="60222" y="24409"/>
                    <a:pt x="59859" y="24047"/>
                    <a:pt x="59588" y="23685"/>
                  </a:cubicBezTo>
                  <a:cubicBezTo>
                    <a:pt x="60765" y="22688"/>
                    <a:pt x="61580" y="21240"/>
                    <a:pt x="61580" y="19609"/>
                  </a:cubicBezTo>
                  <a:cubicBezTo>
                    <a:pt x="61670" y="18251"/>
                    <a:pt x="61218" y="16983"/>
                    <a:pt x="60222" y="15897"/>
                  </a:cubicBezTo>
                  <a:cubicBezTo>
                    <a:pt x="60765" y="15444"/>
                    <a:pt x="61127" y="14810"/>
                    <a:pt x="61308" y="14085"/>
                  </a:cubicBezTo>
                  <a:cubicBezTo>
                    <a:pt x="61399" y="12999"/>
                    <a:pt x="61037" y="12003"/>
                    <a:pt x="60312" y="11188"/>
                  </a:cubicBezTo>
                  <a:lnTo>
                    <a:pt x="60312" y="11188"/>
                  </a:lnTo>
                  <a:cubicBezTo>
                    <a:pt x="61326" y="11767"/>
                    <a:pt x="62456" y="12057"/>
                    <a:pt x="63610" y="12057"/>
                  </a:cubicBezTo>
                  <a:cubicBezTo>
                    <a:pt x="63898" y="12057"/>
                    <a:pt x="64188" y="12039"/>
                    <a:pt x="64478" y="12003"/>
                  </a:cubicBezTo>
                  <a:cubicBezTo>
                    <a:pt x="65293" y="11912"/>
                    <a:pt x="66017" y="11459"/>
                    <a:pt x="66651" y="10916"/>
                  </a:cubicBezTo>
                  <a:cubicBezTo>
                    <a:pt x="66651" y="11550"/>
                    <a:pt x="66742" y="12184"/>
                    <a:pt x="66923" y="12818"/>
                  </a:cubicBezTo>
                  <a:cubicBezTo>
                    <a:pt x="67466" y="14357"/>
                    <a:pt x="68462" y="15534"/>
                    <a:pt x="69911" y="16259"/>
                  </a:cubicBezTo>
                  <a:cubicBezTo>
                    <a:pt x="70381" y="16455"/>
                    <a:pt x="70884" y="16549"/>
                    <a:pt x="71393" y="16549"/>
                  </a:cubicBezTo>
                  <a:cubicBezTo>
                    <a:pt x="72060" y="16549"/>
                    <a:pt x="72735" y="16386"/>
                    <a:pt x="73352" y="16078"/>
                  </a:cubicBezTo>
                  <a:cubicBezTo>
                    <a:pt x="73715" y="16893"/>
                    <a:pt x="74258" y="17527"/>
                    <a:pt x="75073" y="17889"/>
                  </a:cubicBezTo>
                  <a:cubicBezTo>
                    <a:pt x="73624" y="20062"/>
                    <a:pt x="73624" y="22960"/>
                    <a:pt x="75073" y="25133"/>
                  </a:cubicBezTo>
                  <a:cubicBezTo>
                    <a:pt x="76097" y="26816"/>
                    <a:pt x="77890" y="27849"/>
                    <a:pt x="79831" y="27849"/>
                  </a:cubicBezTo>
                  <a:cubicBezTo>
                    <a:pt x="80292" y="27849"/>
                    <a:pt x="80761" y="27791"/>
                    <a:pt x="81231" y="27669"/>
                  </a:cubicBezTo>
                  <a:lnTo>
                    <a:pt x="81231" y="27669"/>
                  </a:lnTo>
                  <a:cubicBezTo>
                    <a:pt x="80959" y="29390"/>
                    <a:pt x="81684" y="31020"/>
                    <a:pt x="83042" y="31925"/>
                  </a:cubicBezTo>
                  <a:cubicBezTo>
                    <a:pt x="83533" y="32269"/>
                    <a:pt x="84103" y="32426"/>
                    <a:pt x="84682" y="32426"/>
                  </a:cubicBezTo>
                  <a:cubicBezTo>
                    <a:pt x="85170" y="32426"/>
                    <a:pt x="85665" y="32314"/>
                    <a:pt x="86121" y="32106"/>
                  </a:cubicBezTo>
                  <a:cubicBezTo>
                    <a:pt x="86211" y="32740"/>
                    <a:pt x="86755" y="33284"/>
                    <a:pt x="87298" y="33555"/>
                  </a:cubicBezTo>
                  <a:cubicBezTo>
                    <a:pt x="87490" y="33619"/>
                    <a:pt x="87728" y="33683"/>
                    <a:pt x="87946" y="33683"/>
                  </a:cubicBezTo>
                  <a:cubicBezTo>
                    <a:pt x="88037" y="33683"/>
                    <a:pt x="88124" y="33672"/>
                    <a:pt x="88204" y="33646"/>
                  </a:cubicBezTo>
                  <a:lnTo>
                    <a:pt x="88204" y="33646"/>
                  </a:lnTo>
                  <a:cubicBezTo>
                    <a:pt x="87932" y="34914"/>
                    <a:pt x="88023" y="36181"/>
                    <a:pt x="88566" y="37359"/>
                  </a:cubicBezTo>
                  <a:cubicBezTo>
                    <a:pt x="89562" y="39623"/>
                    <a:pt x="92279" y="41072"/>
                    <a:pt x="94543" y="41524"/>
                  </a:cubicBezTo>
                  <a:cubicBezTo>
                    <a:pt x="94949" y="41613"/>
                    <a:pt x="95356" y="41656"/>
                    <a:pt x="95757" y="41656"/>
                  </a:cubicBezTo>
                  <a:cubicBezTo>
                    <a:pt x="97408" y="41656"/>
                    <a:pt x="98956" y="40917"/>
                    <a:pt x="99976" y="39532"/>
                  </a:cubicBezTo>
                  <a:cubicBezTo>
                    <a:pt x="100067" y="40709"/>
                    <a:pt x="100701" y="41705"/>
                    <a:pt x="101697" y="42158"/>
                  </a:cubicBezTo>
                  <a:cubicBezTo>
                    <a:pt x="102036" y="42362"/>
                    <a:pt x="102376" y="42464"/>
                    <a:pt x="102716" y="42464"/>
                  </a:cubicBezTo>
                  <a:cubicBezTo>
                    <a:pt x="102829" y="42464"/>
                    <a:pt x="102942" y="42453"/>
                    <a:pt x="103055" y="42430"/>
                  </a:cubicBezTo>
                  <a:cubicBezTo>
                    <a:pt x="103417" y="45690"/>
                    <a:pt x="105591" y="48407"/>
                    <a:pt x="108670" y="49493"/>
                  </a:cubicBezTo>
                  <a:cubicBezTo>
                    <a:pt x="109219" y="49686"/>
                    <a:pt x="109784" y="49778"/>
                    <a:pt x="110347" y="49778"/>
                  </a:cubicBezTo>
                  <a:cubicBezTo>
                    <a:pt x="111639" y="49778"/>
                    <a:pt x="112912" y="49290"/>
                    <a:pt x="113922" y="48407"/>
                  </a:cubicBezTo>
                  <a:cubicBezTo>
                    <a:pt x="114367" y="48915"/>
                    <a:pt x="115034" y="49200"/>
                    <a:pt x="115706" y="49200"/>
                  </a:cubicBezTo>
                  <a:cubicBezTo>
                    <a:pt x="115992" y="49200"/>
                    <a:pt x="116278" y="49149"/>
                    <a:pt x="116548" y="49041"/>
                  </a:cubicBezTo>
                  <a:cubicBezTo>
                    <a:pt x="117001" y="48860"/>
                    <a:pt x="117363" y="48497"/>
                    <a:pt x="117635" y="48045"/>
                  </a:cubicBezTo>
                  <a:cubicBezTo>
                    <a:pt x="118734" y="48850"/>
                    <a:pt x="120026" y="49241"/>
                    <a:pt x="121318" y="49241"/>
                  </a:cubicBezTo>
                  <a:cubicBezTo>
                    <a:pt x="123221" y="49241"/>
                    <a:pt x="125125" y="48394"/>
                    <a:pt x="126419" y="46777"/>
                  </a:cubicBezTo>
                  <a:cubicBezTo>
                    <a:pt x="126962" y="46052"/>
                    <a:pt x="127325" y="45147"/>
                    <a:pt x="127506" y="44151"/>
                  </a:cubicBezTo>
                  <a:lnTo>
                    <a:pt x="127868" y="44422"/>
                  </a:lnTo>
                  <a:cubicBezTo>
                    <a:pt x="128539" y="44784"/>
                    <a:pt x="129505" y="45057"/>
                    <a:pt x="130447" y="45057"/>
                  </a:cubicBezTo>
                  <a:cubicBezTo>
                    <a:pt x="131156" y="45057"/>
                    <a:pt x="131851" y="44902"/>
                    <a:pt x="132396" y="44513"/>
                  </a:cubicBezTo>
                  <a:cubicBezTo>
                    <a:pt x="133573" y="43698"/>
                    <a:pt x="133573" y="41796"/>
                    <a:pt x="133120" y="40438"/>
                  </a:cubicBezTo>
                  <a:cubicBezTo>
                    <a:pt x="132667" y="38989"/>
                    <a:pt x="131400" y="37993"/>
                    <a:pt x="129951" y="37812"/>
                  </a:cubicBezTo>
                  <a:cubicBezTo>
                    <a:pt x="130041" y="37178"/>
                    <a:pt x="129951" y="36544"/>
                    <a:pt x="129860" y="36000"/>
                  </a:cubicBezTo>
                  <a:cubicBezTo>
                    <a:pt x="129588" y="34914"/>
                    <a:pt x="128773" y="34099"/>
                    <a:pt x="127687" y="33736"/>
                  </a:cubicBezTo>
                  <a:cubicBezTo>
                    <a:pt x="127687" y="31563"/>
                    <a:pt x="126872" y="29571"/>
                    <a:pt x="125423" y="27941"/>
                  </a:cubicBezTo>
                  <a:cubicBezTo>
                    <a:pt x="124064" y="26492"/>
                    <a:pt x="121619" y="26039"/>
                    <a:pt x="119718" y="26039"/>
                  </a:cubicBezTo>
                  <a:cubicBezTo>
                    <a:pt x="119423" y="26062"/>
                    <a:pt x="119135" y="26073"/>
                    <a:pt x="118849" y="26073"/>
                  </a:cubicBezTo>
                  <a:cubicBezTo>
                    <a:pt x="117991" y="26073"/>
                    <a:pt x="117159" y="25971"/>
                    <a:pt x="116277" y="25767"/>
                  </a:cubicBezTo>
                  <a:cubicBezTo>
                    <a:pt x="114918" y="25224"/>
                    <a:pt x="113922" y="24047"/>
                    <a:pt x="113560" y="22598"/>
                  </a:cubicBezTo>
                  <a:cubicBezTo>
                    <a:pt x="112926" y="20515"/>
                    <a:pt x="113107" y="18432"/>
                    <a:pt x="112111" y="16440"/>
                  </a:cubicBezTo>
                  <a:cubicBezTo>
                    <a:pt x="111205" y="14719"/>
                    <a:pt x="109666" y="13361"/>
                    <a:pt x="107764" y="12727"/>
                  </a:cubicBezTo>
                  <a:cubicBezTo>
                    <a:pt x="106745" y="12339"/>
                    <a:pt x="105674" y="12159"/>
                    <a:pt x="104606" y="12159"/>
                  </a:cubicBezTo>
                  <a:cubicBezTo>
                    <a:pt x="103682" y="12159"/>
                    <a:pt x="102761" y="12294"/>
                    <a:pt x="101878" y="12546"/>
                  </a:cubicBezTo>
                  <a:cubicBezTo>
                    <a:pt x="101516" y="12637"/>
                    <a:pt x="101153" y="12818"/>
                    <a:pt x="100882" y="12999"/>
                  </a:cubicBezTo>
                  <a:cubicBezTo>
                    <a:pt x="99795" y="13542"/>
                    <a:pt x="98618" y="13904"/>
                    <a:pt x="97441" y="14085"/>
                  </a:cubicBezTo>
                  <a:cubicBezTo>
                    <a:pt x="97219" y="14126"/>
                    <a:pt x="97010" y="14146"/>
                    <a:pt x="96813" y="14146"/>
                  </a:cubicBezTo>
                  <a:cubicBezTo>
                    <a:pt x="94837" y="14146"/>
                    <a:pt x="94065" y="12184"/>
                    <a:pt x="93818" y="10373"/>
                  </a:cubicBezTo>
                  <a:cubicBezTo>
                    <a:pt x="93547" y="7294"/>
                    <a:pt x="93003" y="4034"/>
                    <a:pt x="90649" y="1860"/>
                  </a:cubicBezTo>
                  <a:cubicBezTo>
                    <a:pt x="89132" y="512"/>
                    <a:pt x="87302" y="0"/>
                    <a:pt x="85418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5023037" y="1887870"/>
              <a:ext cx="2405952" cy="1554804"/>
            </a:xfrm>
            <a:custGeom>
              <a:avLst/>
              <a:gdLst/>
              <a:ahLst/>
              <a:cxnLst/>
              <a:rect l="l" t="t" r="r" b="b"/>
              <a:pathLst>
                <a:path w="133664" h="86378" extrusionOk="0">
                  <a:moveTo>
                    <a:pt x="85508" y="0"/>
                  </a:moveTo>
                  <a:cubicBezTo>
                    <a:pt x="84354" y="0"/>
                    <a:pt x="83180" y="192"/>
                    <a:pt x="82045" y="502"/>
                  </a:cubicBezTo>
                  <a:cubicBezTo>
                    <a:pt x="80687" y="864"/>
                    <a:pt x="79419" y="1407"/>
                    <a:pt x="78242" y="2132"/>
                  </a:cubicBezTo>
                  <a:cubicBezTo>
                    <a:pt x="77880" y="2313"/>
                    <a:pt x="77608" y="2404"/>
                    <a:pt x="77246" y="2585"/>
                  </a:cubicBezTo>
                  <a:cubicBezTo>
                    <a:pt x="75706" y="3581"/>
                    <a:pt x="74982" y="5392"/>
                    <a:pt x="73895" y="6841"/>
                  </a:cubicBezTo>
                  <a:cubicBezTo>
                    <a:pt x="73263" y="7709"/>
                    <a:pt x="72288" y="8234"/>
                    <a:pt x="71268" y="8234"/>
                  </a:cubicBezTo>
                  <a:cubicBezTo>
                    <a:pt x="71118" y="8234"/>
                    <a:pt x="70967" y="8222"/>
                    <a:pt x="70816" y="8199"/>
                  </a:cubicBezTo>
                  <a:cubicBezTo>
                    <a:pt x="69911" y="8109"/>
                    <a:pt x="69277" y="7294"/>
                    <a:pt x="68462" y="7113"/>
                  </a:cubicBezTo>
                  <a:cubicBezTo>
                    <a:pt x="68205" y="7048"/>
                    <a:pt x="67937" y="7018"/>
                    <a:pt x="67666" y="7018"/>
                  </a:cubicBezTo>
                  <a:cubicBezTo>
                    <a:pt x="67171" y="7018"/>
                    <a:pt x="66666" y="7118"/>
                    <a:pt x="66198" y="7294"/>
                  </a:cubicBezTo>
                  <a:cubicBezTo>
                    <a:pt x="65823" y="7387"/>
                    <a:pt x="65437" y="7438"/>
                    <a:pt x="65051" y="7438"/>
                  </a:cubicBezTo>
                  <a:cubicBezTo>
                    <a:pt x="64320" y="7438"/>
                    <a:pt x="63590" y="7256"/>
                    <a:pt x="62938" y="6841"/>
                  </a:cubicBezTo>
                  <a:cubicBezTo>
                    <a:pt x="59768" y="5301"/>
                    <a:pt x="57142" y="2313"/>
                    <a:pt x="53339" y="2313"/>
                  </a:cubicBezTo>
                  <a:cubicBezTo>
                    <a:pt x="53235" y="2306"/>
                    <a:pt x="53131" y="2303"/>
                    <a:pt x="53028" y="2303"/>
                  </a:cubicBezTo>
                  <a:cubicBezTo>
                    <a:pt x="51696" y="2303"/>
                    <a:pt x="50460" y="2844"/>
                    <a:pt x="49535" y="3852"/>
                  </a:cubicBezTo>
                  <a:cubicBezTo>
                    <a:pt x="49445" y="3943"/>
                    <a:pt x="49264" y="4124"/>
                    <a:pt x="49173" y="4305"/>
                  </a:cubicBezTo>
                  <a:cubicBezTo>
                    <a:pt x="48795" y="4154"/>
                    <a:pt x="48401" y="4082"/>
                    <a:pt x="48011" y="4082"/>
                  </a:cubicBezTo>
                  <a:cubicBezTo>
                    <a:pt x="47467" y="4082"/>
                    <a:pt x="46931" y="4223"/>
                    <a:pt x="46456" y="4486"/>
                  </a:cubicBezTo>
                  <a:cubicBezTo>
                    <a:pt x="46094" y="4758"/>
                    <a:pt x="45822" y="5030"/>
                    <a:pt x="45551" y="5392"/>
                  </a:cubicBezTo>
                  <a:cubicBezTo>
                    <a:pt x="44415" y="4781"/>
                    <a:pt x="43154" y="4485"/>
                    <a:pt x="41878" y="4485"/>
                  </a:cubicBezTo>
                  <a:cubicBezTo>
                    <a:pt x="40507" y="4485"/>
                    <a:pt x="39119" y="4826"/>
                    <a:pt x="37853" y="5483"/>
                  </a:cubicBezTo>
                  <a:cubicBezTo>
                    <a:pt x="34503" y="7294"/>
                    <a:pt x="33507" y="11188"/>
                    <a:pt x="34322" y="14538"/>
                  </a:cubicBezTo>
                  <a:cubicBezTo>
                    <a:pt x="31605" y="15082"/>
                    <a:pt x="29703" y="17527"/>
                    <a:pt x="29794" y="20334"/>
                  </a:cubicBezTo>
                  <a:cubicBezTo>
                    <a:pt x="29647" y="20323"/>
                    <a:pt x="29498" y="20317"/>
                    <a:pt x="29348" y="20317"/>
                  </a:cubicBezTo>
                  <a:cubicBezTo>
                    <a:pt x="28302" y="20317"/>
                    <a:pt x="27213" y="20594"/>
                    <a:pt x="26262" y="21149"/>
                  </a:cubicBezTo>
                  <a:cubicBezTo>
                    <a:pt x="24270" y="22417"/>
                    <a:pt x="23274" y="24862"/>
                    <a:pt x="23726" y="27216"/>
                  </a:cubicBezTo>
                  <a:cubicBezTo>
                    <a:pt x="23409" y="27171"/>
                    <a:pt x="23115" y="27148"/>
                    <a:pt x="22832" y="27148"/>
                  </a:cubicBezTo>
                  <a:cubicBezTo>
                    <a:pt x="22549" y="27148"/>
                    <a:pt x="22277" y="27171"/>
                    <a:pt x="22006" y="27216"/>
                  </a:cubicBezTo>
                  <a:cubicBezTo>
                    <a:pt x="18746" y="27488"/>
                    <a:pt x="16119" y="29842"/>
                    <a:pt x="15214" y="32921"/>
                  </a:cubicBezTo>
                  <a:cubicBezTo>
                    <a:pt x="14852" y="34551"/>
                    <a:pt x="14852" y="36181"/>
                    <a:pt x="15214" y="37721"/>
                  </a:cubicBezTo>
                  <a:cubicBezTo>
                    <a:pt x="14399" y="37902"/>
                    <a:pt x="13584" y="38264"/>
                    <a:pt x="12859" y="38627"/>
                  </a:cubicBezTo>
                  <a:cubicBezTo>
                    <a:pt x="10052" y="40438"/>
                    <a:pt x="8150" y="43336"/>
                    <a:pt x="7698" y="46596"/>
                  </a:cubicBezTo>
                  <a:cubicBezTo>
                    <a:pt x="7517" y="48226"/>
                    <a:pt x="7788" y="49946"/>
                    <a:pt x="8422" y="51395"/>
                  </a:cubicBezTo>
                  <a:cubicBezTo>
                    <a:pt x="8513" y="51667"/>
                    <a:pt x="8694" y="52029"/>
                    <a:pt x="8875" y="52301"/>
                  </a:cubicBezTo>
                  <a:cubicBezTo>
                    <a:pt x="7064" y="53116"/>
                    <a:pt x="5524" y="54384"/>
                    <a:pt x="4347" y="55923"/>
                  </a:cubicBezTo>
                  <a:cubicBezTo>
                    <a:pt x="3079" y="57553"/>
                    <a:pt x="2445" y="59545"/>
                    <a:pt x="2536" y="61538"/>
                  </a:cubicBezTo>
                  <a:cubicBezTo>
                    <a:pt x="2536" y="61990"/>
                    <a:pt x="2536" y="62443"/>
                    <a:pt x="2626" y="62987"/>
                  </a:cubicBezTo>
                  <a:cubicBezTo>
                    <a:pt x="1178" y="64345"/>
                    <a:pt x="453" y="66337"/>
                    <a:pt x="815" y="68329"/>
                  </a:cubicBezTo>
                  <a:cubicBezTo>
                    <a:pt x="996" y="69597"/>
                    <a:pt x="1449" y="70684"/>
                    <a:pt x="2174" y="71680"/>
                  </a:cubicBezTo>
                  <a:cubicBezTo>
                    <a:pt x="2445" y="70956"/>
                    <a:pt x="2989" y="70231"/>
                    <a:pt x="3623" y="69688"/>
                  </a:cubicBezTo>
                  <a:cubicBezTo>
                    <a:pt x="2355" y="68329"/>
                    <a:pt x="2445" y="65794"/>
                    <a:pt x="4709" y="65703"/>
                  </a:cubicBezTo>
                  <a:cubicBezTo>
                    <a:pt x="4793" y="65691"/>
                    <a:pt x="4876" y="65686"/>
                    <a:pt x="4959" y="65686"/>
                  </a:cubicBezTo>
                  <a:cubicBezTo>
                    <a:pt x="5508" y="65686"/>
                    <a:pt x="6049" y="65932"/>
                    <a:pt x="6520" y="66247"/>
                  </a:cubicBezTo>
                  <a:cubicBezTo>
                    <a:pt x="6339" y="64345"/>
                    <a:pt x="7517" y="61990"/>
                    <a:pt x="9599" y="61900"/>
                  </a:cubicBezTo>
                  <a:cubicBezTo>
                    <a:pt x="10686" y="59636"/>
                    <a:pt x="12316" y="57644"/>
                    <a:pt x="14489" y="56285"/>
                  </a:cubicBezTo>
                  <a:cubicBezTo>
                    <a:pt x="16663" y="54655"/>
                    <a:pt x="19017" y="53206"/>
                    <a:pt x="21462" y="52029"/>
                  </a:cubicBezTo>
                  <a:cubicBezTo>
                    <a:pt x="23998" y="50852"/>
                    <a:pt x="26352" y="49493"/>
                    <a:pt x="28707" y="47954"/>
                  </a:cubicBezTo>
                  <a:cubicBezTo>
                    <a:pt x="33416" y="44694"/>
                    <a:pt x="37129" y="40257"/>
                    <a:pt x="40932" y="36000"/>
                  </a:cubicBezTo>
                  <a:cubicBezTo>
                    <a:pt x="43287" y="33284"/>
                    <a:pt x="46366" y="30929"/>
                    <a:pt x="48630" y="28031"/>
                  </a:cubicBezTo>
                  <a:lnTo>
                    <a:pt x="48630" y="27941"/>
                  </a:lnTo>
                  <a:cubicBezTo>
                    <a:pt x="50531" y="24952"/>
                    <a:pt x="51799" y="21602"/>
                    <a:pt x="52524" y="18070"/>
                  </a:cubicBezTo>
                  <a:cubicBezTo>
                    <a:pt x="52976" y="15987"/>
                    <a:pt x="53157" y="13814"/>
                    <a:pt x="52976" y="11640"/>
                  </a:cubicBezTo>
                  <a:cubicBezTo>
                    <a:pt x="52795" y="9920"/>
                    <a:pt x="52161" y="8290"/>
                    <a:pt x="51890" y="6479"/>
                  </a:cubicBezTo>
                  <a:cubicBezTo>
                    <a:pt x="51799" y="6479"/>
                    <a:pt x="51709" y="6388"/>
                    <a:pt x="51799" y="6207"/>
                  </a:cubicBezTo>
                  <a:cubicBezTo>
                    <a:pt x="52026" y="4470"/>
                    <a:pt x="53087" y="3851"/>
                    <a:pt x="54392" y="3851"/>
                  </a:cubicBezTo>
                  <a:cubicBezTo>
                    <a:pt x="56216" y="3851"/>
                    <a:pt x="58516" y="5061"/>
                    <a:pt x="59678" y="6116"/>
                  </a:cubicBezTo>
                  <a:cubicBezTo>
                    <a:pt x="60674" y="6931"/>
                    <a:pt x="61942" y="9286"/>
                    <a:pt x="59949" y="9920"/>
                  </a:cubicBezTo>
                  <a:cubicBezTo>
                    <a:pt x="59496" y="10101"/>
                    <a:pt x="59044" y="10101"/>
                    <a:pt x="58591" y="10101"/>
                  </a:cubicBezTo>
                  <a:cubicBezTo>
                    <a:pt x="59134" y="11188"/>
                    <a:pt x="59134" y="12455"/>
                    <a:pt x="58681" y="13452"/>
                  </a:cubicBezTo>
                  <a:cubicBezTo>
                    <a:pt x="59949" y="14991"/>
                    <a:pt x="60402" y="17074"/>
                    <a:pt x="59678" y="18885"/>
                  </a:cubicBezTo>
                  <a:cubicBezTo>
                    <a:pt x="60130" y="19972"/>
                    <a:pt x="60040" y="21149"/>
                    <a:pt x="59315" y="22055"/>
                  </a:cubicBezTo>
                  <a:cubicBezTo>
                    <a:pt x="59044" y="22326"/>
                    <a:pt x="58772" y="22598"/>
                    <a:pt x="58500" y="22688"/>
                  </a:cubicBezTo>
                  <a:cubicBezTo>
                    <a:pt x="58681" y="23141"/>
                    <a:pt x="58772" y="23594"/>
                    <a:pt x="58863" y="23956"/>
                  </a:cubicBezTo>
                  <a:cubicBezTo>
                    <a:pt x="59587" y="26220"/>
                    <a:pt x="59859" y="28756"/>
                    <a:pt x="58138" y="30567"/>
                  </a:cubicBezTo>
                  <a:cubicBezTo>
                    <a:pt x="57504" y="31291"/>
                    <a:pt x="56599" y="31744"/>
                    <a:pt x="55693" y="31925"/>
                  </a:cubicBezTo>
                  <a:cubicBezTo>
                    <a:pt x="56236" y="33918"/>
                    <a:pt x="55331" y="36000"/>
                    <a:pt x="53520" y="37087"/>
                  </a:cubicBezTo>
                  <a:cubicBezTo>
                    <a:pt x="52886" y="37449"/>
                    <a:pt x="52161" y="37721"/>
                    <a:pt x="51437" y="37812"/>
                  </a:cubicBezTo>
                  <a:cubicBezTo>
                    <a:pt x="52705" y="40438"/>
                    <a:pt x="52524" y="43969"/>
                    <a:pt x="49988" y="45690"/>
                  </a:cubicBezTo>
                  <a:cubicBezTo>
                    <a:pt x="49626" y="45962"/>
                    <a:pt x="49173" y="46233"/>
                    <a:pt x="48720" y="46324"/>
                  </a:cubicBezTo>
                  <a:cubicBezTo>
                    <a:pt x="48720" y="48226"/>
                    <a:pt x="47815" y="50037"/>
                    <a:pt x="46275" y="51123"/>
                  </a:cubicBezTo>
                  <a:cubicBezTo>
                    <a:pt x="46547" y="54384"/>
                    <a:pt x="43106" y="57734"/>
                    <a:pt x="40389" y="58911"/>
                  </a:cubicBezTo>
                  <a:cubicBezTo>
                    <a:pt x="39589" y="59219"/>
                    <a:pt x="38747" y="59401"/>
                    <a:pt x="37892" y="59401"/>
                  </a:cubicBezTo>
                  <a:cubicBezTo>
                    <a:pt x="37489" y="59401"/>
                    <a:pt x="37082" y="59361"/>
                    <a:pt x="36676" y="59274"/>
                  </a:cubicBezTo>
                  <a:cubicBezTo>
                    <a:pt x="36585" y="59364"/>
                    <a:pt x="36404" y="59545"/>
                    <a:pt x="36314" y="59636"/>
                  </a:cubicBezTo>
                  <a:cubicBezTo>
                    <a:pt x="35227" y="60451"/>
                    <a:pt x="34140" y="61175"/>
                    <a:pt x="32873" y="61809"/>
                  </a:cubicBezTo>
                  <a:cubicBezTo>
                    <a:pt x="32691" y="61900"/>
                    <a:pt x="32510" y="61900"/>
                    <a:pt x="32329" y="61990"/>
                  </a:cubicBezTo>
                  <a:cubicBezTo>
                    <a:pt x="32058" y="63439"/>
                    <a:pt x="31424" y="64798"/>
                    <a:pt x="30609" y="65975"/>
                  </a:cubicBezTo>
                  <a:cubicBezTo>
                    <a:pt x="29431" y="67786"/>
                    <a:pt x="27801" y="69235"/>
                    <a:pt x="25900" y="70141"/>
                  </a:cubicBezTo>
                  <a:cubicBezTo>
                    <a:pt x="24809" y="70718"/>
                    <a:pt x="23628" y="71022"/>
                    <a:pt x="22453" y="71022"/>
                  </a:cubicBezTo>
                  <a:cubicBezTo>
                    <a:pt x="21969" y="71022"/>
                    <a:pt x="21485" y="70971"/>
                    <a:pt x="21010" y="70865"/>
                  </a:cubicBezTo>
                  <a:cubicBezTo>
                    <a:pt x="20557" y="71589"/>
                    <a:pt x="19923" y="72223"/>
                    <a:pt x="19198" y="72676"/>
                  </a:cubicBezTo>
                  <a:cubicBezTo>
                    <a:pt x="18021" y="73672"/>
                    <a:pt x="16572" y="74216"/>
                    <a:pt x="15033" y="74306"/>
                  </a:cubicBezTo>
                  <a:lnTo>
                    <a:pt x="14852" y="74306"/>
                  </a:lnTo>
                  <a:cubicBezTo>
                    <a:pt x="15033" y="75212"/>
                    <a:pt x="14761" y="76208"/>
                    <a:pt x="14308" y="76932"/>
                  </a:cubicBezTo>
                  <a:cubicBezTo>
                    <a:pt x="13946" y="77476"/>
                    <a:pt x="13403" y="77838"/>
                    <a:pt x="12769" y="78110"/>
                  </a:cubicBezTo>
                  <a:cubicBezTo>
                    <a:pt x="12678" y="79015"/>
                    <a:pt x="12226" y="79921"/>
                    <a:pt x="11682" y="80645"/>
                  </a:cubicBezTo>
                  <a:cubicBezTo>
                    <a:pt x="10830" y="81628"/>
                    <a:pt x="9646" y="82137"/>
                    <a:pt x="8439" y="82137"/>
                  </a:cubicBezTo>
                  <a:cubicBezTo>
                    <a:pt x="7978" y="82137"/>
                    <a:pt x="7514" y="82063"/>
                    <a:pt x="7064" y="81913"/>
                  </a:cubicBezTo>
                  <a:cubicBezTo>
                    <a:pt x="6475" y="82609"/>
                    <a:pt x="5634" y="82956"/>
                    <a:pt x="4782" y="82956"/>
                  </a:cubicBezTo>
                  <a:cubicBezTo>
                    <a:pt x="4192" y="82956"/>
                    <a:pt x="3598" y="82790"/>
                    <a:pt x="3079" y="82456"/>
                  </a:cubicBezTo>
                  <a:cubicBezTo>
                    <a:pt x="1811" y="81460"/>
                    <a:pt x="1359" y="79559"/>
                    <a:pt x="2174" y="78110"/>
                  </a:cubicBezTo>
                  <a:cubicBezTo>
                    <a:pt x="2264" y="77838"/>
                    <a:pt x="2445" y="77657"/>
                    <a:pt x="2536" y="77476"/>
                  </a:cubicBezTo>
                  <a:cubicBezTo>
                    <a:pt x="1721" y="76480"/>
                    <a:pt x="1359" y="75302"/>
                    <a:pt x="1540" y="74035"/>
                  </a:cubicBezTo>
                  <a:cubicBezTo>
                    <a:pt x="1540" y="73401"/>
                    <a:pt x="1721" y="72767"/>
                    <a:pt x="1902" y="72133"/>
                  </a:cubicBezTo>
                  <a:lnTo>
                    <a:pt x="1902" y="72133"/>
                  </a:lnTo>
                  <a:cubicBezTo>
                    <a:pt x="1540" y="72767"/>
                    <a:pt x="1268" y="73582"/>
                    <a:pt x="1178" y="74397"/>
                  </a:cubicBezTo>
                  <a:cubicBezTo>
                    <a:pt x="1178" y="75121"/>
                    <a:pt x="1359" y="75936"/>
                    <a:pt x="1721" y="76661"/>
                  </a:cubicBezTo>
                  <a:cubicBezTo>
                    <a:pt x="1359" y="77204"/>
                    <a:pt x="996" y="77747"/>
                    <a:pt x="815" y="78472"/>
                  </a:cubicBezTo>
                  <a:cubicBezTo>
                    <a:pt x="0" y="80555"/>
                    <a:pt x="453" y="83000"/>
                    <a:pt x="1993" y="84630"/>
                  </a:cubicBezTo>
                  <a:cubicBezTo>
                    <a:pt x="2775" y="85739"/>
                    <a:pt x="4028" y="86378"/>
                    <a:pt x="5344" y="86378"/>
                  </a:cubicBezTo>
                  <a:cubicBezTo>
                    <a:pt x="5855" y="86378"/>
                    <a:pt x="6376" y="86281"/>
                    <a:pt x="6883" y="86079"/>
                  </a:cubicBezTo>
                  <a:cubicBezTo>
                    <a:pt x="7969" y="85626"/>
                    <a:pt x="8784" y="84449"/>
                    <a:pt x="8875" y="83271"/>
                  </a:cubicBezTo>
                  <a:cubicBezTo>
                    <a:pt x="9328" y="83090"/>
                    <a:pt x="9780" y="82909"/>
                    <a:pt x="10143" y="82637"/>
                  </a:cubicBezTo>
                  <a:cubicBezTo>
                    <a:pt x="10233" y="82547"/>
                    <a:pt x="10414" y="82456"/>
                    <a:pt x="10505" y="82366"/>
                  </a:cubicBezTo>
                  <a:cubicBezTo>
                    <a:pt x="10774" y="82420"/>
                    <a:pt x="11042" y="82445"/>
                    <a:pt x="11308" y="82445"/>
                  </a:cubicBezTo>
                  <a:cubicBezTo>
                    <a:pt x="12834" y="82445"/>
                    <a:pt x="14262" y="81594"/>
                    <a:pt x="15033" y="80283"/>
                  </a:cubicBezTo>
                  <a:cubicBezTo>
                    <a:pt x="15757" y="79106"/>
                    <a:pt x="16301" y="77838"/>
                    <a:pt x="16572" y="76480"/>
                  </a:cubicBezTo>
                  <a:cubicBezTo>
                    <a:pt x="17514" y="76950"/>
                    <a:pt x="18542" y="77209"/>
                    <a:pt x="19552" y="77209"/>
                  </a:cubicBezTo>
                  <a:cubicBezTo>
                    <a:pt x="21261" y="77209"/>
                    <a:pt x="22916" y="76467"/>
                    <a:pt x="23998" y="74759"/>
                  </a:cubicBezTo>
                  <a:cubicBezTo>
                    <a:pt x="24541" y="73763"/>
                    <a:pt x="24994" y="72676"/>
                    <a:pt x="25085" y="71499"/>
                  </a:cubicBezTo>
                  <a:cubicBezTo>
                    <a:pt x="27530" y="71408"/>
                    <a:pt x="29884" y="70231"/>
                    <a:pt x="31333" y="68148"/>
                  </a:cubicBezTo>
                  <a:cubicBezTo>
                    <a:pt x="31605" y="67786"/>
                    <a:pt x="31786" y="67424"/>
                    <a:pt x="31967" y="66971"/>
                  </a:cubicBezTo>
                  <a:cubicBezTo>
                    <a:pt x="34503" y="66790"/>
                    <a:pt x="36767" y="65341"/>
                    <a:pt x="38125" y="63258"/>
                  </a:cubicBezTo>
                  <a:cubicBezTo>
                    <a:pt x="38306" y="62987"/>
                    <a:pt x="38487" y="62805"/>
                    <a:pt x="38578" y="62534"/>
                  </a:cubicBezTo>
                  <a:cubicBezTo>
                    <a:pt x="38750" y="62543"/>
                    <a:pt x="38922" y="62547"/>
                    <a:pt x="39094" y="62547"/>
                  </a:cubicBezTo>
                  <a:cubicBezTo>
                    <a:pt x="40640" y="62547"/>
                    <a:pt x="42164" y="62181"/>
                    <a:pt x="43468" y="61447"/>
                  </a:cubicBezTo>
                  <a:cubicBezTo>
                    <a:pt x="46366" y="59908"/>
                    <a:pt x="47452" y="56919"/>
                    <a:pt x="47362" y="53931"/>
                  </a:cubicBezTo>
                  <a:cubicBezTo>
                    <a:pt x="47815" y="53569"/>
                    <a:pt x="48177" y="53116"/>
                    <a:pt x="48539" y="52663"/>
                  </a:cubicBezTo>
                  <a:cubicBezTo>
                    <a:pt x="49535" y="51486"/>
                    <a:pt x="49988" y="49856"/>
                    <a:pt x="49626" y="48226"/>
                  </a:cubicBezTo>
                  <a:cubicBezTo>
                    <a:pt x="50984" y="47863"/>
                    <a:pt x="52071" y="47139"/>
                    <a:pt x="53067" y="46052"/>
                  </a:cubicBezTo>
                  <a:cubicBezTo>
                    <a:pt x="54606" y="44241"/>
                    <a:pt x="54788" y="41524"/>
                    <a:pt x="53429" y="39532"/>
                  </a:cubicBezTo>
                  <a:cubicBezTo>
                    <a:pt x="55965" y="38898"/>
                    <a:pt x="57776" y="36453"/>
                    <a:pt x="57414" y="33827"/>
                  </a:cubicBezTo>
                  <a:cubicBezTo>
                    <a:pt x="58953" y="33012"/>
                    <a:pt x="60130" y="31744"/>
                    <a:pt x="60855" y="30205"/>
                  </a:cubicBezTo>
                  <a:cubicBezTo>
                    <a:pt x="61579" y="28484"/>
                    <a:pt x="61398" y="26582"/>
                    <a:pt x="60402" y="24952"/>
                  </a:cubicBezTo>
                  <a:cubicBezTo>
                    <a:pt x="60221" y="24590"/>
                    <a:pt x="59859" y="24137"/>
                    <a:pt x="59587" y="23775"/>
                  </a:cubicBezTo>
                  <a:cubicBezTo>
                    <a:pt x="60764" y="22779"/>
                    <a:pt x="61579" y="21330"/>
                    <a:pt x="61579" y="19791"/>
                  </a:cubicBezTo>
                  <a:cubicBezTo>
                    <a:pt x="61670" y="18432"/>
                    <a:pt x="61217" y="17074"/>
                    <a:pt x="60221" y="16078"/>
                  </a:cubicBezTo>
                  <a:cubicBezTo>
                    <a:pt x="60764" y="15534"/>
                    <a:pt x="61127" y="14900"/>
                    <a:pt x="61308" y="14176"/>
                  </a:cubicBezTo>
                  <a:cubicBezTo>
                    <a:pt x="61398" y="13180"/>
                    <a:pt x="61036" y="12093"/>
                    <a:pt x="60312" y="11369"/>
                  </a:cubicBezTo>
                  <a:lnTo>
                    <a:pt x="60312" y="11369"/>
                  </a:lnTo>
                  <a:cubicBezTo>
                    <a:pt x="61255" y="11908"/>
                    <a:pt x="62300" y="12197"/>
                    <a:pt x="63370" y="12197"/>
                  </a:cubicBezTo>
                  <a:cubicBezTo>
                    <a:pt x="63737" y="12197"/>
                    <a:pt x="64107" y="12163"/>
                    <a:pt x="64477" y="12093"/>
                  </a:cubicBezTo>
                  <a:cubicBezTo>
                    <a:pt x="65292" y="12003"/>
                    <a:pt x="66017" y="11640"/>
                    <a:pt x="66651" y="11007"/>
                  </a:cubicBezTo>
                  <a:cubicBezTo>
                    <a:pt x="66651" y="11640"/>
                    <a:pt x="66741" y="12365"/>
                    <a:pt x="66922" y="12908"/>
                  </a:cubicBezTo>
                  <a:cubicBezTo>
                    <a:pt x="67466" y="14448"/>
                    <a:pt x="68462" y="15625"/>
                    <a:pt x="69911" y="16349"/>
                  </a:cubicBezTo>
                  <a:cubicBezTo>
                    <a:pt x="70408" y="16557"/>
                    <a:pt x="70944" y="16669"/>
                    <a:pt x="71483" y="16669"/>
                  </a:cubicBezTo>
                  <a:cubicBezTo>
                    <a:pt x="72121" y="16669"/>
                    <a:pt x="72763" y="16512"/>
                    <a:pt x="73352" y="16168"/>
                  </a:cubicBezTo>
                  <a:cubicBezTo>
                    <a:pt x="73714" y="16983"/>
                    <a:pt x="74257" y="17617"/>
                    <a:pt x="75072" y="17979"/>
                  </a:cubicBezTo>
                  <a:cubicBezTo>
                    <a:pt x="73623" y="20243"/>
                    <a:pt x="73623" y="23051"/>
                    <a:pt x="75072" y="25224"/>
                  </a:cubicBezTo>
                  <a:cubicBezTo>
                    <a:pt x="76112" y="27006"/>
                    <a:pt x="77942" y="27996"/>
                    <a:pt x="79915" y="27996"/>
                  </a:cubicBezTo>
                  <a:cubicBezTo>
                    <a:pt x="80349" y="27996"/>
                    <a:pt x="80789" y="27948"/>
                    <a:pt x="81230" y="27850"/>
                  </a:cubicBezTo>
                  <a:lnTo>
                    <a:pt x="81230" y="27850"/>
                  </a:lnTo>
                  <a:cubicBezTo>
                    <a:pt x="80959" y="29480"/>
                    <a:pt x="81683" y="31110"/>
                    <a:pt x="83041" y="32106"/>
                  </a:cubicBezTo>
                  <a:cubicBezTo>
                    <a:pt x="83530" y="32432"/>
                    <a:pt x="84117" y="32595"/>
                    <a:pt x="84704" y="32595"/>
                  </a:cubicBezTo>
                  <a:cubicBezTo>
                    <a:pt x="85095" y="32595"/>
                    <a:pt x="85486" y="32523"/>
                    <a:pt x="85849" y="32378"/>
                  </a:cubicBezTo>
                  <a:cubicBezTo>
                    <a:pt x="84490" y="31563"/>
                    <a:pt x="84400" y="29571"/>
                    <a:pt x="84943" y="28031"/>
                  </a:cubicBezTo>
                  <a:lnTo>
                    <a:pt x="84853" y="28031"/>
                  </a:lnTo>
                  <a:cubicBezTo>
                    <a:pt x="84768" y="28038"/>
                    <a:pt x="84683" y="28041"/>
                    <a:pt x="84599" y="28041"/>
                  </a:cubicBezTo>
                  <a:cubicBezTo>
                    <a:pt x="83520" y="28041"/>
                    <a:pt x="82536" y="27507"/>
                    <a:pt x="81864" y="26582"/>
                  </a:cubicBezTo>
                  <a:cubicBezTo>
                    <a:pt x="81321" y="25858"/>
                    <a:pt x="81140" y="24952"/>
                    <a:pt x="81230" y="24047"/>
                  </a:cubicBezTo>
                  <a:lnTo>
                    <a:pt x="81230" y="24047"/>
                  </a:lnTo>
                  <a:cubicBezTo>
                    <a:pt x="80780" y="24347"/>
                    <a:pt x="80206" y="24523"/>
                    <a:pt x="79661" y="24523"/>
                  </a:cubicBezTo>
                  <a:cubicBezTo>
                    <a:pt x="79549" y="24523"/>
                    <a:pt x="79437" y="24515"/>
                    <a:pt x="79329" y="24500"/>
                  </a:cubicBezTo>
                  <a:cubicBezTo>
                    <a:pt x="75887" y="24047"/>
                    <a:pt x="75344" y="20696"/>
                    <a:pt x="77155" y="18161"/>
                  </a:cubicBezTo>
                  <a:cubicBezTo>
                    <a:pt x="76974" y="17798"/>
                    <a:pt x="76974" y="17436"/>
                    <a:pt x="76974" y="16983"/>
                  </a:cubicBezTo>
                  <a:cubicBezTo>
                    <a:pt x="76828" y="17008"/>
                    <a:pt x="76683" y="17019"/>
                    <a:pt x="76537" y="17019"/>
                  </a:cubicBezTo>
                  <a:cubicBezTo>
                    <a:pt x="76140" y="17019"/>
                    <a:pt x="75742" y="16935"/>
                    <a:pt x="75344" y="16802"/>
                  </a:cubicBezTo>
                  <a:cubicBezTo>
                    <a:pt x="74438" y="16440"/>
                    <a:pt x="72990" y="15353"/>
                    <a:pt x="73080" y="14267"/>
                  </a:cubicBezTo>
                  <a:lnTo>
                    <a:pt x="73080" y="14267"/>
                  </a:lnTo>
                  <a:cubicBezTo>
                    <a:pt x="72671" y="14617"/>
                    <a:pt x="72186" y="14817"/>
                    <a:pt x="71674" y="14817"/>
                  </a:cubicBezTo>
                  <a:cubicBezTo>
                    <a:pt x="71394" y="14817"/>
                    <a:pt x="71105" y="14757"/>
                    <a:pt x="70816" y="14629"/>
                  </a:cubicBezTo>
                  <a:cubicBezTo>
                    <a:pt x="69367" y="13904"/>
                    <a:pt x="68914" y="12093"/>
                    <a:pt x="69911" y="10735"/>
                  </a:cubicBezTo>
                  <a:lnTo>
                    <a:pt x="69911" y="10735"/>
                  </a:lnTo>
                  <a:cubicBezTo>
                    <a:pt x="69396" y="11043"/>
                    <a:pt x="68824" y="11206"/>
                    <a:pt x="68259" y="11206"/>
                  </a:cubicBezTo>
                  <a:cubicBezTo>
                    <a:pt x="67829" y="11206"/>
                    <a:pt x="67404" y="11112"/>
                    <a:pt x="67013" y="10916"/>
                  </a:cubicBezTo>
                  <a:cubicBezTo>
                    <a:pt x="65745" y="10282"/>
                    <a:pt x="66107" y="8380"/>
                    <a:pt x="67466" y="8199"/>
                  </a:cubicBezTo>
                  <a:cubicBezTo>
                    <a:pt x="67572" y="8192"/>
                    <a:pt x="67678" y="8188"/>
                    <a:pt x="67785" y="8188"/>
                  </a:cubicBezTo>
                  <a:cubicBezTo>
                    <a:pt x="68944" y="8188"/>
                    <a:pt x="70077" y="8637"/>
                    <a:pt x="70907" y="9467"/>
                  </a:cubicBezTo>
                  <a:cubicBezTo>
                    <a:pt x="71132" y="9167"/>
                    <a:pt x="71543" y="8991"/>
                    <a:pt x="71935" y="8991"/>
                  </a:cubicBezTo>
                  <a:cubicBezTo>
                    <a:pt x="72016" y="8991"/>
                    <a:pt x="72097" y="8999"/>
                    <a:pt x="72175" y="9014"/>
                  </a:cubicBezTo>
                  <a:cubicBezTo>
                    <a:pt x="72537" y="9195"/>
                    <a:pt x="72899" y="9376"/>
                    <a:pt x="73080" y="9739"/>
                  </a:cubicBezTo>
                  <a:cubicBezTo>
                    <a:pt x="73204" y="9689"/>
                    <a:pt x="73334" y="9667"/>
                    <a:pt x="73469" y="9667"/>
                  </a:cubicBezTo>
                  <a:cubicBezTo>
                    <a:pt x="74322" y="9667"/>
                    <a:pt x="75353" y="10562"/>
                    <a:pt x="75978" y="11188"/>
                  </a:cubicBezTo>
                  <a:cubicBezTo>
                    <a:pt x="76974" y="12093"/>
                    <a:pt x="77789" y="13180"/>
                    <a:pt x="78695" y="14176"/>
                  </a:cubicBezTo>
                  <a:cubicBezTo>
                    <a:pt x="78876" y="14176"/>
                    <a:pt x="78966" y="14267"/>
                    <a:pt x="78966" y="14448"/>
                  </a:cubicBezTo>
                  <a:cubicBezTo>
                    <a:pt x="79238" y="14719"/>
                    <a:pt x="79600" y="15082"/>
                    <a:pt x="79962" y="15444"/>
                  </a:cubicBezTo>
                  <a:cubicBezTo>
                    <a:pt x="80596" y="15897"/>
                    <a:pt x="81230" y="16349"/>
                    <a:pt x="81774" y="16983"/>
                  </a:cubicBezTo>
                  <a:lnTo>
                    <a:pt x="81864" y="16983"/>
                  </a:lnTo>
                  <a:cubicBezTo>
                    <a:pt x="82951" y="17798"/>
                    <a:pt x="84219" y="18523"/>
                    <a:pt x="85486" y="19247"/>
                  </a:cubicBezTo>
                  <a:cubicBezTo>
                    <a:pt x="86211" y="19700"/>
                    <a:pt x="86935" y="20153"/>
                    <a:pt x="87569" y="20696"/>
                  </a:cubicBezTo>
                  <a:cubicBezTo>
                    <a:pt x="88656" y="21511"/>
                    <a:pt x="89743" y="22145"/>
                    <a:pt x="90739" y="22960"/>
                  </a:cubicBezTo>
                  <a:cubicBezTo>
                    <a:pt x="90739" y="22828"/>
                    <a:pt x="90836" y="22743"/>
                    <a:pt x="90959" y="22743"/>
                  </a:cubicBezTo>
                  <a:cubicBezTo>
                    <a:pt x="91004" y="22743"/>
                    <a:pt x="91053" y="22755"/>
                    <a:pt x="91101" y="22779"/>
                  </a:cubicBezTo>
                  <a:cubicBezTo>
                    <a:pt x="92641" y="23866"/>
                    <a:pt x="93999" y="25133"/>
                    <a:pt x="95267" y="26492"/>
                  </a:cubicBezTo>
                  <a:cubicBezTo>
                    <a:pt x="96586" y="26033"/>
                    <a:pt x="97977" y="25792"/>
                    <a:pt x="99372" y="25792"/>
                  </a:cubicBezTo>
                  <a:cubicBezTo>
                    <a:pt x="100180" y="25792"/>
                    <a:pt x="100990" y="25873"/>
                    <a:pt x="101787" y="26039"/>
                  </a:cubicBezTo>
                  <a:cubicBezTo>
                    <a:pt x="103507" y="26311"/>
                    <a:pt x="105137" y="27307"/>
                    <a:pt x="106315" y="28665"/>
                  </a:cubicBezTo>
                  <a:cubicBezTo>
                    <a:pt x="106677" y="29118"/>
                    <a:pt x="106949" y="29571"/>
                    <a:pt x="106949" y="30114"/>
                  </a:cubicBezTo>
                  <a:cubicBezTo>
                    <a:pt x="107336" y="29770"/>
                    <a:pt x="107780" y="29625"/>
                    <a:pt x="108242" y="29625"/>
                  </a:cubicBezTo>
                  <a:cubicBezTo>
                    <a:pt x="109725" y="29625"/>
                    <a:pt x="111399" y="31114"/>
                    <a:pt x="112020" y="32288"/>
                  </a:cubicBezTo>
                  <a:cubicBezTo>
                    <a:pt x="112473" y="33012"/>
                    <a:pt x="112654" y="33827"/>
                    <a:pt x="112654" y="34733"/>
                  </a:cubicBezTo>
                  <a:cubicBezTo>
                    <a:pt x="112744" y="34687"/>
                    <a:pt x="112857" y="34665"/>
                    <a:pt x="112971" y="34665"/>
                  </a:cubicBezTo>
                  <a:cubicBezTo>
                    <a:pt x="113084" y="34665"/>
                    <a:pt x="113197" y="34687"/>
                    <a:pt x="113288" y="34733"/>
                  </a:cubicBezTo>
                  <a:cubicBezTo>
                    <a:pt x="114737" y="34914"/>
                    <a:pt x="117815" y="36272"/>
                    <a:pt x="117725" y="38174"/>
                  </a:cubicBezTo>
                  <a:cubicBezTo>
                    <a:pt x="118792" y="36964"/>
                    <a:pt x="120250" y="35811"/>
                    <a:pt x="121617" y="35811"/>
                  </a:cubicBezTo>
                  <a:cubicBezTo>
                    <a:pt x="121990" y="35811"/>
                    <a:pt x="122356" y="35897"/>
                    <a:pt x="122706" y="36091"/>
                  </a:cubicBezTo>
                  <a:cubicBezTo>
                    <a:pt x="123321" y="35065"/>
                    <a:pt x="124298" y="34142"/>
                    <a:pt x="125364" y="34142"/>
                  </a:cubicBezTo>
                  <a:cubicBezTo>
                    <a:pt x="125709" y="34142"/>
                    <a:pt x="126064" y="34239"/>
                    <a:pt x="126418" y="34461"/>
                  </a:cubicBezTo>
                  <a:cubicBezTo>
                    <a:pt x="126871" y="34733"/>
                    <a:pt x="127143" y="35366"/>
                    <a:pt x="126962" y="35910"/>
                  </a:cubicBezTo>
                  <a:cubicBezTo>
                    <a:pt x="128230" y="36000"/>
                    <a:pt x="129316" y="36725"/>
                    <a:pt x="129769" y="37902"/>
                  </a:cubicBezTo>
                  <a:cubicBezTo>
                    <a:pt x="130765" y="37993"/>
                    <a:pt x="131671" y="38627"/>
                    <a:pt x="132033" y="39532"/>
                  </a:cubicBezTo>
                  <a:cubicBezTo>
                    <a:pt x="133043" y="41553"/>
                    <a:pt x="131351" y="42998"/>
                    <a:pt x="129568" y="42998"/>
                  </a:cubicBezTo>
                  <a:cubicBezTo>
                    <a:pt x="129113" y="42998"/>
                    <a:pt x="128653" y="42904"/>
                    <a:pt x="128230" y="42702"/>
                  </a:cubicBezTo>
                  <a:cubicBezTo>
                    <a:pt x="127923" y="43697"/>
                    <a:pt x="127100" y="44304"/>
                    <a:pt x="126141" y="44304"/>
                  </a:cubicBezTo>
                  <a:cubicBezTo>
                    <a:pt x="125966" y="44304"/>
                    <a:pt x="125786" y="44283"/>
                    <a:pt x="125603" y="44241"/>
                  </a:cubicBezTo>
                  <a:cubicBezTo>
                    <a:pt x="125558" y="44286"/>
                    <a:pt x="125490" y="44309"/>
                    <a:pt x="125422" y="44309"/>
                  </a:cubicBezTo>
                  <a:cubicBezTo>
                    <a:pt x="125354" y="44309"/>
                    <a:pt x="125286" y="44286"/>
                    <a:pt x="125241" y="44241"/>
                  </a:cubicBezTo>
                  <a:cubicBezTo>
                    <a:pt x="125060" y="44694"/>
                    <a:pt x="124788" y="45056"/>
                    <a:pt x="124517" y="45328"/>
                  </a:cubicBezTo>
                  <a:cubicBezTo>
                    <a:pt x="123717" y="46242"/>
                    <a:pt x="122305" y="46687"/>
                    <a:pt x="120872" y="46687"/>
                  </a:cubicBezTo>
                  <a:cubicBezTo>
                    <a:pt x="120032" y="46687"/>
                    <a:pt x="119185" y="46534"/>
                    <a:pt x="118449" y="46233"/>
                  </a:cubicBezTo>
                  <a:cubicBezTo>
                    <a:pt x="118359" y="46324"/>
                    <a:pt x="118359" y="46324"/>
                    <a:pt x="118268" y="46414"/>
                  </a:cubicBezTo>
                  <a:cubicBezTo>
                    <a:pt x="117892" y="47026"/>
                    <a:pt x="117247" y="47344"/>
                    <a:pt x="116588" y="47344"/>
                  </a:cubicBezTo>
                  <a:cubicBezTo>
                    <a:pt x="115977" y="47344"/>
                    <a:pt x="115353" y="47071"/>
                    <a:pt x="114918" y="46505"/>
                  </a:cubicBezTo>
                  <a:cubicBezTo>
                    <a:pt x="113831" y="47411"/>
                    <a:pt x="112473" y="47954"/>
                    <a:pt x="111114" y="47954"/>
                  </a:cubicBezTo>
                  <a:cubicBezTo>
                    <a:pt x="106949" y="47863"/>
                    <a:pt x="105137" y="43969"/>
                    <a:pt x="105319" y="40257"/>
                  </a:cubicBezTo>
                  <a:lnTo>
                    <a:pt x="105319" y="40257"/>
                  </a:lnTo>
                  <a:cubicBezTo>
                    <a:pt x="105092" y="40302"/>
                    <a:pt x="104843" y="40324"/>
                    <a:pt x="104594" y="40324"/>
                  </a:cubicBezTo>
                  <a:cubicBezTo>
                    <a:pt x="104345" y="40324"/>
                    <a:pt x="104096" y="40302"/>
                    <a:pt x="103870" y="40257"/>
                  </a:cubicBezTo>
                  <a:cubicBezTo>
                    <a:pt x="102149" y="39804"/>
                    <a:pt x="100881" y="38355"/>
                    <a:pt x="100881" y="36544"/>
                  </a:cubicBezTo>
                  <a:cubicBezTo>
                    <a:pt x="99613" y="37630"/>
                    <a:pt x="98074" y="38264"/>
                    <a:pt x="96444" y="38355"/>
                  </a:cubicBezTo>
                  <a:cubicBezTo>
                    <a:pt x="96356" y="38358"/>
                    <a:pt x="96269" y="38360"/>
                    <a:pt x="96182" y="38360"/>
                  </a:cubicBezTo>
                  <a:cubicBezTo>
                    <a:pt x="94020" y="38360"/>
                    <a:pt x="92045" y="37289"/>
                    <a:pt x="90739" y="35548"/>
                  </a:cubicBezTo>
                  <a:cubicBezTo>
                    <a:pt x="89924" y="34370"/>
                    <a:pt x="89471" y="33012"/>
                    <a:pt x="89562" y="31563"/>
                  </a:cubicBezTo>
                  <a:lnTo>
                    <a:pt x="89562" y="31563"/>
                  </a:lnTo>
                  <a:cubicBezTo>
                    <a:pt x="88928" y="32106"/>
                    <a:pt x="88113" y="32469"/>
                    <a:pt x="87298" y="32469"/>
                  </a:cubicBezTo>
                  <a:cubicBezTo>
                    <a:pt x="86935" y="32469"/>
                    <a:pt x="86483" y="32378"/>
                    <a:pt x="86120" y="32288"/>
                  </a:cubicBezTo>
                  <a:lnTo>
                    <a:pt x="86120" y="32288"/>
                  </a:lnTo>
                  <a:cubicBezTo>
                    <a:pt x="86392" y="32831"/>
                    <a:pt x="86754" y="33193"/>
                    <a:pt x="87298" y="33374"/>
                  </a:cubicBezTo>
                  <a:cubicBezTo>
                    <a:pt x="87569" y="33555"/>
                    <a:pt x="87841" y="33555"/>
                    <a:pt x="88203" y="33555"/>
                  </a:cubicBezTo>
                  <a:cubicBezTo>
                    <a:pt x="87932" y="34823"/>
                    <a:pt x="88022" y="36091"/>
                    <a:pt x="88565" y="37268"/>
                  </a:cubicBezTo>
                  <a:cubicBezTo>
                    <a:pt x="89562" y="39532"/>
                    <a:pt x="92278" y="40981"/>
                    <a:pt x="94542" y="41434"/>
                  </a:cubicBezTo>
                  <a:cubicBezTo>
                    <a:pt x="94949" y="41522"/>
                    <a:pt x="95356" y="41566"/>
                    <a:pt x="95756" y="41566"/>
                  </a:cubicBezTo>
                  <a:cubicBezTo>
                    <a:pt x="97407" y="41566"/>
                    <a:pt x="98955" y="40826"/>
                    <a:pt x="99976" y="39442"/>
                  </a:cubicBezTo>
                  <a:cubicBezTo>
                    <a:pt x="100066" y="40619"/>
                    <a:pt x="100700" y="41615"/>
                    <a:pt x="101696" y="42068"/>
                  </a:cubicBezTo>
                  <a:cubicBezTo>
                    <a:pt x="102036" y="42271"/>
                    <a:pt x="102375" y="42373"/>
                    <a:pt x="102715" y="42373"/>
                  </a:cubicBezTo>
                  <a:cubicBezTo>
                    <a:pt x="102828" y="42373"/>
                    <a:pt x="102941" y="42362"/>
                    <a:pt x="103055" y="42339"/>
                  </a:cubicBezTo>
                  <a:cubicBezTo>
                    <a:pt x="103326" y="45690"/>
                    <a:pt x="105590" y="48497"/>
                    <a:pt x="108760" y="49493"/>
                  </a:cubicBezTo>
                  <a:cubicBezTo>
                    <a:pt x="109309" y="49686"/>
                    <a:pt x="109874" y="49778"/>
                    <a:pt x="110437" y="49778"/>
                  </a:cubicBezTo>
                  <a:cubicBezTo>
                    <a:pt x="111729" y="49778"/>
                    <a:pt x="113002" y="49290"/>
                    <a:pt x="114012" y="48407"/>
                  </a:cubicBezTo>
                  <a:cubicBezTo>
                    <a:pt x="114457" y="48915"/>
                    <a:pt x="115124" y="49200"/>
                    <a:pt x="115796" y="49200"/>
                  </a:cubicBezTo>
                  <a:cubicBezTo>
                    <a:pt x="116082" y="49200"/>
                    <a:pt x="116368" y="49149"/>
                    <a:pt x="116638" y="49041"/>
                  </a:cubicBezTo>
                  <a:cubicBezTo>
                    <a:pt x="117091" y="48860"/>
                    <a:pt x="117453" y="48497"/>
                    <a:pt x="117725" y="48045"/>
                  </a:cubicBezTo>
                  <a:cubicBezTo>
                    <a:pt x="118824" y="48850"/>
                    <a:pt x="120116" y="49241"/>
                    <a:pt x="121408" y="49241"/>
                  </a:cubicBezTo>
                  <a:cubicBezTo>
                    <a:pt x="123311" y="49241"/>
                    <a:pt x="125215" y="48394"/>
                    <a:pt x="126509" y="46777"/>
                  </a:cubicBezTo>
                  <a:cubicBezTo>
                    <a:pt x="127052" y="46052"/>
                    <a:pt x="127415" y="45147"/>
                    <a:pt x="127596" y="44151"/>
                  </a:cubicBezTo>
                  <a:lnTo>
                    <a:pt x="127958" y="44422"/>
                  </a:lnTo>
                  <a:cubicBezTo>
                    <a:pt x="128629" y="44784"/>
                    <a:pt x="129595" y="45057"/>
                    <a:pt x="130537" y="45057"/>
                  </a:cubicBezTo>
                  <a:cubicBezTo>
                    <a:pt x="131246" y="45057"/>
                    <a:pt x="131941" y="44902"/>
                    <a:pt x="132486" y="44513"/>
                  </a:cubicBezTo>
                  <a:cubicBezTo>
                    <a:pt x="133663" y="43698"/>
                    <a:pt x="133663" y="41796"/>
                    <a:pt x="133210" y="40438"/>
                  </a:cubicBezTo>
                  <a:cubicBezTo>
                    <a:pt x="132757" y="38989"/>
                    <a:pt x="131490" y="37993"/>
                    <a:pt x="130041" y="37812"/>
                  </a:cubicBezTo>
                  <a:cubicBezTo>
                    <a:pt x="130131" y="37178"/>
                    <a:pt x="130041" y="36544"/>
                    <a:pt x="129950" y="36000"/>
                  </a:cubicBezTo>
                  <a:cubicBezTo>
                    <a:pt x="129678" y="34914"/>
                    <a:pt x="128863" y="34099"/>
                    <a:pt x="127777" y="33736"/>
                  </a:cubicBezTo>
                  <a:cubicBezTo>
                    <a:pt x="127777" y="31563"/>
                    <a:pt x="126962" y="29571"/>
                    <a:pt x="125513" y="27941"/>
                  </a:cubicBezTo>
                  <a:cubicBezTo>
                    <a:pt x="124154" y="26492"/>
                    <a:pt x="121709" y="26039"/>
                    <a:pt x="119808" y="26039"/>
                  </a:cubicBezTo>
                  <a:cubicBezTo>
                    <a:pt x="119513" y="26062"/>
                    <a:pt x="119225" y="26073"/>
                    <a:pt x="118939" y="26073"/>
                  </a:cubicBezTo>
                  <a:cubicBezTo>
                    <a:pt x="118081" y="26073"/>
                    <a:pt x="117249" y="25971"/>
                    <a:pt x="116367" y="25767"/>
                  </a:cubicBezTo>
                  <a:cubicBezTo>
                    <a:pt x="115008" y="25224"/>
                    <a:pt x="114012" y="24047"/>
                    <a:pt x="113650" y="22598"/>
                  </a:cubicBezTo>
                  <a:cubicBezTo>
                    <a:pt x="113016" y="20515"/>
                    <a:pt x="113197" y="18432"/>
                    <a:pt x="112201" y="16440"/>
                  </a:cubicBezTo>
                  <a:cubicBezTo>
                    <a:pt x="111295" y="14719"/>
                    <a:pt x="109756" y="13361"/>
                    <a:pt x="107854" y="12727"/>
                  </a:cubicBezTo>
                  <a:cubicBezTo>
                    <a:pt x="106835" y="12339"/>
                    <a:pt x="105764" y="12159"/>
                    <a:pt x="104696" y="12159"/>
                  </a:cubicBezTo>
                  <a:cubicBezTo>
                    <a:pt x="103772" y="12159"/>
                    <a:pt x="102851" y="12294"/>
                    <a:pt x="101968" y="12546"/>
                  </a:cubicBezTo>
                  <a:cubicBezTo>
                    <a:pt x="101606" y="12637"/>
                    <a:pt x="101243" y="12818"/>
                    <a:pt x="100972" y="12999"/>
                  </a:cubicBezTo>
                  <a:cubicBezTo>
                    <a:pt x="99885" y="13542"/>
                    <a:pt x="98708" y="13904"/>
                    <a:pt x="97531" y="14085"/>
                  </a:cubicBezTo>
                  <a:cubicBezTo>
                    <a:pt x="97309" y="14126"/>
                    <a:pt x="97100" y="14146"/>
                    <a:pt x="96903" y="14146"/>
                  </a:cubicBezTo>
                  <a:cubicBezTo>
                    <a:pt x="94927" y="14146"/>
                    <a:pt x="94155" y="12184"/>
                    <a:pt x="93908" y="10373"/>
                  </a:cubicBezTo>
                  <a:cubicBezTo>
                    <a:pt x="93637" y="7294"/>
                    <a:pt x="93093" y="4034"/>
                    <a:pt x="90739" y="1860"/>
                  </a:cubicBezTo>
                  <a:cubicBezTo>
                    <a:pt x="89222" y="512"/>
                    <a:pt x="87392" y="0"/>
                    <a:pt x="85508" y="0"/>
                  </a:cubicBezTo>
                  <a:close/>
                </a:path>
              </a:pathLst>
            </a:custGeom>
            <a:solidFill>
              <a:srgbClr val="FFE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6664475" y="2316467"/>
              <a:ext cx="639000" cy="1751652"/>
            </a:xfrm>
            <a:custGeom>
              <a:avLst/>
              <a:gdLst/>
              <a:ahLst/>
              <a:cxnLst/>
              <a:rect l="l" t="t" r="r" b="b"/>
              <a:pathLst>
                <a:path w="35500" h="97314" extrusionOk="0">
                  <a:moveTo>
                    <a:pt x="35409" y="5035"/>
                  </a:moveTo>
                  <a:lnTo>
                    <a:pt x="35318" y="5488"/>
                  </a:lnTo>
                  <a:cubicBezTo>
                    <a:pt x="35227" y="5850"/>
                    <a:pt x="35137" y="6213"/>
                    <a:pt x="35046" y="6665"/>
                  </a:cubicBezTo>
                  <a:cubicBezTo>
                    <a:pt x="35227" y="6303"/>
                    <a:pt x="35409" y="5941"/>
                    <a:pt x="35499" y="5488"/>
                  </a:cubicBezTo>
                  <a:lnTo>
                    <a:pt x="35409" y="5035"/>
                  </a:lnTo>
                  <a:close/>
                  <a:moveTo>
                    <a:pt x="10029" y="1"/>
                  </a:moveTo>
                  <a:cubicBezTo>
                    <a:pt x="9317" y="1"/>
                    <a:pt x="8598" y="51"/>
                    <a:pt x="7879" y="145"/>
                  </a:cubicBezTo>
                  <a:cubicBezTo>
                    <a:pt x="6792" y="326"/>
                    <a:pt x="5796" y="598"/>
                    <a:pt x="4800" y="1051"/>
                  </a:cubicBezTo>
                  <a:cubicBezTo>
                    <a:pt x="3713" y="1504"/>
                    <a:pt x="2808" y="2228"/>
                    <a:pt x="1993" y="3043"/>
                  </a:cubicBezTo>
                  <a:cubicBezTo>
                    <a:pt x="1178" y="3949"/>
                    <a:pt x="634" y="5035"/>
                    <a:pt x="363" y="6213"/>
                  </a:cubicBezTo>
                  <a:cubicBezTo>
                    <a:pt x="91" y="7390"/>
                    <a:pt x="1" y="8567"/>
                    <a:pt x="182" y="9744"/>
                  </a:cubicBezTo>
                  <a:cubicBezTo>
                    <a:pt x="272" y="10922"/>
                    <a:pt x="544" y="12008"/>
                    <a:pt x="997" y="13095"/>
                  </a:cubicBezTo>
                  <a:cubicBezTo>
                    <a:pt x="1450" y="14272"/>
                    <a:pt x="1902" y="15268"/>
                    <a:pt x="2536" y="16264"/>
                  </a:cubicBezTo>
                  <a:lnTo>
                    <a:pt x="2808" y="16627"/>
                  </a:lnTo>
                  <a:lnTo>
                    <a:pt x="2989" y="16989"/>
                  </a:lnTo>
                  <a:lnTo>
                    <a:pt x="3532" y="17713"/>
                  </a:lnTo>
                  <a:lnTo>
                    <a:pt x="4528" y="19162"/>
                  </a:lnTo>
                  <a:cubicBezTo>
                    <a:pt x="5162" y="20068"/>
                    <a:pt x="5887" y="20973"/>
                    <a:pt x="6611" y="21788"/>
                  </a:cubicBezTo>
                  <a:cubicBezTo>
                    <a:pt x="7970" y="23509"/>
                    <a:pt x="9147" y="25320"/>
                    <a:pt x="9962" y="27312"/>
                  </a:cubicBezTo>
                  <a:cubicBezTo>
                    <a:pt x="10686" y="29395"/>
                    <a:pt x="10867" y="31569"/>
                    <a:pt x="10596" y="33652"/>
                  </a:cubicBezTo>
                  <a:cubicBezTo>
                    <a:pt x="10324" y="35915"/>
                    <a:pt x="9962" y="38179"/>
                    <a:pt x="9419" y="40353"/>
                  </a:cubicBezTo>
                  <a:cubicBezTo>
                    <a:pt x="8966" y="42526"/>
                    <a:pt x="8422" y="44790"/>
                    <a:pt x="7970" y="47054"/>
                  </a:cubicBezTo>
                  <a:cubicBezTo>
                    <a:pt x="7426" y="49318"/>
                    <a:pt x="6974" y="51582"/>
                    <a:pt x="6792" y="53846"/>
                  </a:cubicBezTo>
                  <a:cubicBezTo>
                    <a:pt x="6521" y="56110"/>
                    <a:pt x="6702" y="58464"/>
                    <a:pt x="7245" y="60728"/>
                  </a:cubicBezTo>
                  <a:cubicBezTo>
                    <a:pt x="7336" y="61000"/>
                    <a:pt x="7426" y="61272"/>
                    <a:pt x="7517" y="61543"/>
                  </a:cubicBezTo>
                  <a:lnTo>
                    <a:pt x="7698" y="61996"/>
                  </a:lnTo>
                  <a:lnTo>
                    <a:pt x="7698" y="62087"/>
                  </a:lnTo>
                  <a:lnTo>
                    <a:pt x="7698" y="62177"/>
                  </a:lnTo>
                  <a:lnTo>
                    <a:pt x="7789" y="62358"/>
                  </a:lnTo>
                  <a:cubicBezTo>
                    <a:pt x="7970" y="62811"/>
                    <a:pt x="8241" y="63354"/>
                    <a:pt x="8422" y="63807"/>
                  </a:cubicBezTo>
                  <a:cubicBezTo>
                    <a:pt x="8966" y="64803"/>
                    <a:pt x="9509" y="65709"/>
                    <a:pt x="10143" y="66614"/>
                  </a:cubicBezTo>
                  <a:cubicBezTo>
                    <a:pt x="11320" y="68426"/>
                    <a:pt x="12860" y="69965"/>
                    <a:pt x="14580" y="71142"/>
                  </a:cubicBezTo>
                  <a:cubicBezTo>
                    <a:pt x="16210" y="72229"/>
                    <a:pt x="17750" y="73316"/>
                    <a:pt x="19199" y="74493"/>
                  </a:cubicBezTo>
                  <a:cubicBezTo>
                    <a:pt x="20467" y="75670"/>
                    <a:pt x="21463" y="77029"/>
                    <a:pt x="22187" y="78659"/>
                  </a:cubicBezTo>
                  <a:lnTo>
                    <a:pt x="22278" y="78749"/>
                  </a:lnTo>
                  <a:lnTo>
                    <a:pt x="22278" y="78840"/>
                  </a:lnTo>
                  <a:lnTo>
                    <a:pt x="22368" y="79111"/>
                  </a:lnTo>
                  <a:lnTo>
                    <a:pt x="22549" y="79745"/>
                  </a:lnTo>
                  <a:cubicBezTo>
                    <a:pt x="22731" y="80107"/>
                    <a:pt x="22821" y="80470"/>
                    <a:pt x="23002" y="80832"/>
                  </a:cubicBezTo>
                  <a:cubicBezTo>
                    <a:pt x="23183" y="81647"/>
                    <a:pt x="23364" y="82371"/>
                    <a:pt x="23546" y="83186"/>
                  </a:cubicBezTo>
                  <a:cubicBezTo>
                    <a:pt x="23636" y="83639"/>
                    <a:pt x="23727" y="84001"/>
                    <a:pt x="23908" y="84364"/>
                  </a:cubicBezTo>
                  <a:cubicBezTo>
                    <a:pt x="23998" y="84726"/>
                    <a:pt x="24179" y="85088"/>
                    <a:pt x="24361" y="85450"/>
                  </a:cubicBezTo>
                  <a:lnTo>
                    <a:pt x="24723" y="85994"/>
                  </a:lnTo>
                  <a:cubicBezTo>
                    <a:pt x="24723" y="85994"/>
                    <a:pt x="24723" y="86084"/>
                    <a:pt x="24813" y="86084"/>
                  </a:cubicBezTo>
                  <a:lnTo>
                    <a:pt x="24904" y="86265"/>
                  </a:lnTo>
                  <a:lnTo>
                    <a:pt x="24994" y="86447"/>
                  </a:lnTo>
                  <a:cubicBezTo>
                    <a:pt x="25176" y="86628"/>
                    <a:pt x="25266" y="86718"/>
                    <a:pt x="25357" y="86899"/>
                  </a:cubicBezTo>
                  <a:cubicBezTo>
                    <a:pt x="25538" y="86990"/>
                    <a:pt x="25628" y="87171"/>
                    <a:pt x="25809" y="87262"/>
                  </a:cubicBezTo>
                  <a:cubicBezTo>
                    <a:pt x="26806" y="88167"/>
                    <a:pt x="27892" y="88892"/>
                    <a:pt x="29070" y="89616"/>
                  </a:cubicBezTo>
                  <a:cubicBezTo>
                    <a:pt x="29522" y="89888"/>
                    <a:pt x="30066" y="90250"/>
                    <a:pt x="30428" y="90612"/>
                  </a:cubicBezTo>
                  <a:cubicBezTo>
                    <a:pt x="30790" y="90884"/>
                    <a:pt x="31152" y="91337"/>
                    <a:pt x="31515" y="91699"/>
                  </a:cubicBezTo>
                  <a:cubicBezTo>
                    <a:pt x="32420" y="92967"/>
                    <a:pt x="33235" y="94325"/>
                    <a:pt x="33779" y="95774"/>
                  </a:cubicBezTo>
                  <a:cubicBezTo>
                    <a:pt x="34141" y="96770"/>
                    <a:pt x="34322" y="97313"/>
                    <a:pt x="34322" y="97313"/>
                  </a:cubicBezTo>
                  <a:cubicBezTo>
                    <a:pt x="34322" y="97313"/>
                    <a:pt x="34231" y="96770"/>
                    <a:pt x="33869" y="95683"/>
                  </a:cubicBezTo>
                  <a:cubicBezTo>
                    <a:pt x="33688" y="95049"/>
                    <a:pt x="33416" y="94416"/>
                    <a:pt x="33235" y="93872"/>
                  </a:cubicBezTo>
                  <a:cubicBezTo>
                    <a:pt x="32873" y="92967"/>
                    <a:pt x="32420" y="92152"/>
                    <a:pt x="31877" y="91427"/>
                  </a:cubicBezTo>
                  <a:cubicBezTo>
                    <a:pt x="31605" y="90974"/>
                    <a:pt x="31243" y="90612"/>
                    <a:pt x="30790" y="90159"/>
                  </a:cubicBezTo>
                  <a:cubicBezTo>
                    <a:pt x="30337" y="89797"/>
                    <a:pt x="29885" y="89435"/>
                    <a:pt x="29432" y="89073"/>
                  </a:cubicBezTo>
                  <a:cubicBezTo>
                    <a:pt x="28345" y="88348"/>
                    <a:pt x="27258" y="87624"/>
                    <a:pt x="26262" y="86718"/>
                  </a:cubicBezTo>
                  <a:lnTo>
                    <a:pt x="25991" y="86356"/>
                  </a:lnTo>
                  <a:cubicBezTo>
                    <a:pt x="25809" y="86265"/>
                    <a:pt x="25719" y="86084"/>
                    <a:pt x="25628" y="85994"/>
                  </a:cubicBezTo>
                  <a:lnTo>
                    <a:pt x="25447" y="85722"/>
                  </a:lnTo>
                  <a:lnTo>
                    <a:pt x="25357" y="85631"/>
                  </a:lnTo>
                  <a:lnTo>
                    <a:pt x="25357" y="85541"/>
                  </a:lnTo>
                  <a:cubicBezTo>
                    <a:pt x="25266" y="85360"/>
                    <a:pt x="25266" y="85269"/>
                    <a:pt x="25176" y="85088"/>
                  </a:cubicBezTo>
                  <a:cubicBezTo>
                    <a:pt x="24994" y="84816"/>
                    <a:pt x="24813" y="84454"/>
                    <a:pt x="24723" y="84183"/>
                  </a:cubicBezTo>
                  <a:cubicBezTo>
                    <a:pt x="24632" y="83730"/>
                    <a:pt x="24542" y="83368"/>
                    <a:pt x="24451" y="83005"/>
                  </a:cubicBezTo>
                  <a:cubicBezTo>
                    <a:pt x="24361" y="82281"/>
                    <a:pt x="24179" y="81466"/>
                    <a:pt x="23998" y="80651"/>
                  </a:cubicBezTo>
                  <a:cubicBezTo>
                    <a:pt x="23908" y="80198"/>
                    <a:pt x="23817" y="79745"/>
                    <a:pt x="23636" y="79383"/>
                  </a:cubicBezTo>
                  <a:lnTo>
                    <a:pt x="23455" y="78749"/>
                  </a:lnTo>
                  <a:lnTo>
                    <a:pt x="23274" y="78477"/>
                  </a:lnTo>
                  <a:lnTo>
                    <a:pt x="23274" y="78387"/>
                  </a:lnTo>
                  <a:lnTo>
                    <a:pt x="23274" y="78296"/>
                  </a:lnTo>
                  <a:lnTo>
                    <a:pt x="23274" y="78115"/>
                  </a:lnTo>
                  <a:cubicBezTo>
                    <a:pt x="22549" y="76395"/>
                    <a:pt x="21463" y="74765"/>
                    <a:pt x="20104" y="73406"/>
                  </a:cubicBezTo>
                  <a:cubicBezTo>
                    <a:pt x="18655" y="72138"/>
                    <a:pt x="17116" y="70961"/>
                    <a:pt x="15486" y="69784"/>
                  </a:cubicBezTo>
                  <a:cubicBezTo>
                    <a:pt x="12407" y="67339"/>
                    <a:pt x="10052" y="63898"/>
                    <a:pt x="8966" y="60094"/>
                  </a:cubicBezTo>
                  <a:cubicBezTo>
                    <a:pt x="8513" y="58011"/>
                    <a:pt x="8422" y="55929"/>
                    <a:pt x="8694" y="53846"/>
                  </a:cubicBezTo>
                  <a:cubicBezTo>
                    <a:pt x="8966" y="51672"/>
                    <a:pt x="9328" y="49499"/>
                    <a:pt x="9871" y="47326"/>
                  </a:cubicBezTo>
                  <a:cubicBezTo>
                    <a:pt x="10234" y="45152"/>
                    <a:pt x="10867" y="42979"/>
                    <a:pt x="11411" y="40715"/>
                  </a:cubicBezTo>
                  <a:cubicBezTo>
                    <a:pt x="11954" y="38451"/>
                    <a:pt x="12407" y="36097"/>
                    <a:pt x="12679" y="33742"/>
                  </a:cubicBezTo>
                  <a:cubicBezTo>
                    <a:pt x="12950" y="31297"/>
                    <a:pt x="12679" y="28852"/>
                    <a:pt x="11864" y="26497"/>
                  </a:cubicBezTo>
                  <a:cubicBezTo>
                    <a:pt x="11501" y="25320"/>
                    <a:pt x="10867" y="24234"/>
                    <a:pt x="10234" y="23237"/>
                  </a:cubicBezTo>
                  <a:cubicBezTo>
                    <a:pt x="9600" y="22151"/>
                    <a:pt x="8875" y="21245"/>
                    <a:pt x="8151" y="20340"/>
                  </a:cubicBezTo>
                  <a:cubicBezTo>
                    <a:pt x="7426" y="19525"/>
                    <a:pt x="6702" y="18619"/>
                    <a:pt x="6068" y="17713"/>
                  </a:cubicBezTo>
                  <a:cubicBezTo>
                    <a:pt x="5706" y="17261"/>
                    <a:pt x="5434" y="16898"/>
                    <a:pt x="5072" y="16446"/>
                  </a:cubicBezTo>
                  <a:lnTo>
                    <a:pt x="4619" y="15721"/>
                  </a:lnTo>
                  <a:cubicBezTo>
                    <a:pt x="4528" y="15631"/>
                    <a:pt x="4438" y="15449"/>
                    <a:pt x="4438" y="15359"/>
                  </a:cubicBezTo>
                  <a:lnTo>
                    <a:pt x="4166" y="15087"/>
                  </a:lnTo>
                  <a:cubicBezTo>
                    <a:pt x="3080" y="13367"/>
                    <a:pt x="2265" y="11465"/>
                    <a:pt x="1993" y="9382"/>
                  </a:cubicBezTo>
                  <a:cubicBezTo>
                    <a:pt x="1631" y="7571"/>
                    <a:pt x="2083" y="5669"/>
                    <a:pt x="3261" y="4130"/>
                  </a:cubicBezTo>
                  <a:cubicBezTo>
                    <a:pt x="4528" y="2771"/>
                    <a:pt x="6249" y="1956"/>
                    <a:pt x="8060" y="1685"/>
                  </a:cubicBezTo>
                  <a:cubicBezTo>
                    <a:pt x="8773" y="1572"/>
                    <a:pt x="9517" y="1506"/>
                    <a:pt x="10266" y="1506"/>
                  </a:cubicBezTo>
                  <a:cubicBezTo>
                    <a:pt x="11325" y="1506"/>
                    <a:pt x="12395" y="1638"/>
                    <a:pt x="13403" y="1956"/>
                  </a:cubicBezTo>
                  <a:cubicBezTo>
                    <a:pt x="15033" y="2409"/>
                    <a:pt x="16482" y="3405"/>
                    <a:pt x="17659" y="4583"/>
                  </a:cubicBezTo>
                  <a:cubicBezTo>
                    <a:pt x="18837" y="5760"/>
                    <a:pt x="19923" y="7028"/>
                    <a:pt x="21010" y="8114"/>
                  </a:cubicBezTo>
                  <a:cubicBezTo>
                    <a:pt x="22097" y="9292"/>
                    <a:pt x="23455" y="10197"/>
                    <a:pt x="24904" y="10740"/>
                  </a:cubicBezTo>
                  <a:cubicBezTo>
                    <a:pt x="25538" y="11012"/>
                    <a:pt x="26172" y="11193"/>
                    <a:pt x="26896" y="11284"/>
                  </a:cubicBezTo>
                  <a:cubicBezTo>
                    <a:pt x="27258" y="11374"/>
                    <a:pt x="27621" y="11374"/>
                    <a:pt x="27892" y="11374"/>
                  </a:cubicBezTo>
                  <a:lnTo>
                    <a:pt x="29341" y="11374"/>
                  </a:lnTo>
                  <a:cubicBezTo>
                    <a:pt x="29522" y="11374"/>
                    <a:pt x="29613" y="11284"/>
                    <a:pt x="29794" y="11284"/>
                  </a:cubicBezTo>
                  <a:lnTo>
                    <a:pt x="30700" y="11103"/>
                  </a:lnTo>
                  <a:lnTo>
                    <a:pt x="31424" y="10740"/>
                  </a:lnTo>
                  <a:cubicBezTo>
                    <a:pt x="31696" y="10650"/>
                    <a:pt x="31967" y="10469"/>
                    <a:pt x="32148" y="10378"/>
                  </a:cubicBezTo>
                  <a:cubicBezTo>
                    <a:pt x="32963" y="9835"/>
                    <a:pt x="33597" y="9201"/>
                    <a:pt x="34141" y="8477"/>
                  </a:cubicBezTo>
                  <a:cubicBezTo>
                    <a:pt x="34503" y="7843"/>
                    <a:pt x="34775" y="7299"/>
                    <a:pt x="35046" y="6665"/>
                  </a:cubicBezTo>
                  <a:lnTo>
                    <a:pt x="35046" y="6665"/>
                  </a:lnTo>
                  <a:cubicBezTo>
                    <a:pt x="34775" y="7209"/>
                    <a:pt x="34503" y="7843"/>
                    <a:pt x="34141" y="8386"/>
                  </a:cubicBezTo>
                  <a:cubicBezTo>
                    <a:pt x="33597" y="9020"/>
                    <a:pt x="32873" y="9654"/>
                    <a:pt x="32148" y="10016"/>
                  </a:cubicBezTo>
                  <a:cubicBezTo>
                    <a:pt x="31877" y="10197"/>
                    <a:pt x="31696" y="10288"/>
                    <a:pt x="31424" y="10378"/>
                  </a:cubicBezTo>
                  <a:lnTo>
                    <a:pt x="30700" y="10650"/>
                  </a:lnTo>
                  <a:lnTo>
                    <a:pt x="29885" y="10740"/>
                  </a:lnTo>
                  <a:lnTo>
                    <a:pt x="28164" y="10740"/>
                  </a:lnTo>
                  <a:cubicBezTo>
                    <a:pt x="27892" y="10740"/>
                    <a:pt x="27530" y="10740"/>
                    <a:pt x="27258" y="10650"/>
                  </a:cubicBezTo>
                  <a:lnTo>
                    <a:pt x="26715" y="10559"/>
                  </a:lnTo>
                  <a:lnTo>
                    <a:pt x="26262" y="10469"/>
                  </a:lnTo>
                  <a:lnTo>
                    <a:pt x="25809" y="10288"/>
                  </a:lnTo>
                  <a:cubicBezTo>
                    <a:pt x="25628" y="10197"/>
                    <a:pt x="25538" y="10197"/>
                    <a:pt x="25357" y="10107"/>
                  </a:cubicBezTo>
                  <a:cubicBezTo>
                    <a:pt x="24089" y="9473"/>
                    <a:pt x="22912" y="8567"/>
                    <a:pt x="22006" y="7480"/>
                  </a:cubicBezTo>
                  <a:cubicBezTo>
                    <a:pt x="20919" y="6394"/>
                    <a:pt x="19923" y="5035"/>
                    <a:pt x="18655" y="3768"/>
                  </a:cubicBezTo>
                  <a:cubicBezTo>
                    <a:pt x="17388" y="2319"/>
                    <a:pt x="15758" y="1232"/>
                    <a:pt x="13946" y="598"/>
                  </a:cubicBezTo>
                  <a:cubicBezTo>
                    <a:pt x="12701" y="183"/>
                    <a:pt x="11378" y="1"/>
                    <a:pt x="10029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7107851" y="3851310"/>
              <a:ext cx="189090" cy="97812"/>
            </a:xfrm>
            <a:custGeom>
              <a:avLst/>
              <a:gdLst/>
              <a:ahLst/>
              <a:cxnLst/>
              <a:rect l="l" t="t" r="r" b="b"/>
              <a:pathLst>
                <a:path w="10505" h="5434" extrusionOk="0">
                  <a:moveTo>
                    <a:pt x="0" y="0"/>
                  </a:moveTo>
                  <a:lnTo>
                    <a:pt x="91" y="91"/>
                  </a:lnTo>
                  <a:cubicBezTo>
                    <a:pt x="181" y="91"/>
                    <a:pt x="181" y="272"/>
                    <a:pt x="362" y="362"/>
                  </a:cubicBezTo>
                  <a:cubicBezTo>
                    <a:pt x="453" y="544"/>
                    <a:pt x="634" y="725"/>
                    <a:pt x="815" y="815"/>
                  </a:cubicBezTo>
                  <a:cubicBezTo>
                    <a:pt x="996" y="996"/>
                    <a:pt x="1177" y="1178"/>
                    <a:pt x="1449" y="1359"/>
                  </a:cubicBezTo>
                  <a:lnTo>
                    <a:pt x="1811" y="1540"/>
                  </a:lnTo>
                  <a:cubicBezTo>
                    <a:pt x="1992" y="1630"/>
                    <a:pt x="2083" y="1721"/>
                    <a:pt x="2264" y="1811"/>
                  </a:cubicBezTo>
                  <a:cubicBezTo>
                    <a:pt x="2536" y="1993"/>
                    <a:pt x="2898" y="2083"/>
                    <a:pt x="3170" y="2174"/>
                  </a:cubicBezTo>
                  <a:cubicBezTo>
                    <a:pt x="3623" y="2355"/>
                    <a:pt x="3985" y="2445"/>
                    <a:pt x="4347" y="2536"/>
                  </a:cubicBezTo>
                  <a:lnTo>
                    <a:pt x="5434" y="2808"/>
                  </a:lnTo>
                  <a:lnTo>
                    <a:pt x="6068" y="2898"/>
                  </a:lnTo>
                  <a:lnTo>
                    <a:pt x="6611" y="3079"/>
                  </a:lnTo>
                  <a:lnTo>
                    <a:pt x="7064" y="3170"/>
                  </a:lnTo>
                  <a:lnTo>
                    <a:pt x="7607" y="3260"/>
                  </a:lnTo>
                  <a:cubicBezTo>
                    <a:pt x="7879" y="3441"/>
                    <a:pt x="8241" y="3532"/>
                    <a:pt x="8513" y="3623"/>
                  </a:cubicBezTo>
                  <a:cubicBezTo>
                    <a:pt x="8784" y="3804"/>
                    <a:pt x="9056" y="3894"/>
                    <a:pt x="9237" y="4075"/>
                  </a:cubicBezTo>
                  <a:cubicBezTo>
                    <a:pt x="9509" y="4166"/>
                    <a:pt x="9690" y="4347"/>
                    <a:pt x="9871" y="4528"/>
                  </a:cubicBezTo>
                  <a:cubicBezTo>
                    <a:pt x="10052" y="4709"/>
                    <a:pt x="10143" y="4800"/>
                    <a:pt x="10233" y="4890"/>
                  </a:cubicBezTo>
                  <a:cubicBezTo>
                    <a:pt x="10324" y="5071"/>
                    <a:pt x="10414" y="5253"/>
                    <a:pt x="10505" y="5434"/>
                  </a:cubicBezTo>
                  <a:cubicBezTo>
                    <a:pt x="10505" y="5162"/>
                    <a:pt x="10505" y="4981"/>
                    <a:pt x="10414" y="4890"/>
                  </a:cubicBezTo>
                  <a:cubicBezTo>
                    <a:pt x="10233" y="4438"/>
                    <a:pt x="9962" y="3985"/>
                    <a:pt x="9599" y="3713"/>
                  </a:cubicBezTo>
                  <a:cubicBezTo>
                    <a:pt x="9328" y="3441"/>
                    <a:pt x="9056" y="3260"/>
                    <a:pt x="8784" y="3079"/>
                  </a:cubicBezTo>
                  <a:cubicBezTo>
                    <a:pt x="8513" y="2898"/>
                    <a:pt x="8241" y="2717"/>
                    <a:pt x="7879" y="2536"/>
                  </a:cubicBezTo>
                  <a:cubicBezTo>
                    <a:pt x="7516" y="2445"/>
                    <a:pt x="7154" y="2264"/>
                    <a:pt x="6701" y="2174"/>
                  </a:cubicBezTo>
                  <a:cubicBezTo>
                    <a:pt x="6520" y="2174"/>
                    <a:pt x="6339" y="2083"/>
                    <a:pt x="6158" y="2083"/>
                  </a:cubicBezTo>
                  <a:lnTo>
                    <a:pt x="5615" y="1993"/>
                  </a:lnTo>
                  <a:lnTo>
                    <a:pt x="4438" y="1721"/>
                  </a:lnTo>
                  <a:cubicBezTo>
                    <a:pt x="4075" y="1630"/>
                    <a:pt x="3804" y="1540"/>
                    <a:pt x="3441" y="1449"/>
                  </a:cubicBezTo>
                  <a:cubicBezTo>
                    <a:pt x="3170" y="1359"/>
                    <a:pt x="2807" y="1268"/>
                    <a:pt x="2536" y="1178"/>
                  </a:cubicBezTo>
                  <a:cubicBezTo>
                    <a:pt x="2174" y="1087"/>
                    <a:pt x="1902" y="996"/>
                    <a:pt x="1630" y="906"/>
                  </a:cubicBezTo>
                  <a:cubicBezTo>
                    <a:pt x="1359" y="725"/>
                    <a:pt x="1177" y="634"/>
                    <a:pt x="996" y="544"/>
                  </a:cubicBezTo>
                  <a:lnTo>
                    <a:pt x="453" y="272"/>
                  </a:lnTo>
                  <a:cubicBezTo>
                    <a:pt x="272" y="181"/>
                    <a:pt x="181" y="91"/>
                    <a:pt x="0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7075253" y="3659916"/>
              <a:ext cx="340686" cy="142506"/>
            </a:xfrm>
            <a:custGeom>
              <a:avLst/>
              <a:gdLst/>
              <a:ahLst/>
              <a:cxnLst/>
              <a:rect l="l" t="t" r="r" b="b"/>
              <a:pathLst>
                <a:path w="18927" h="7917" extrusionOk="0">
                  <a:moveTo>
                    <a:pt x="16550" y="1"/>
                  </a:moveTo>
                  <a:cubicBezTo>
                    <a:pt x="16171" y="1"/>
                    <a:pt x="15806" y="65"/>
                    <a:pt x="15485" y="129"/>
                  </a:cubicBezTo>
                  <a:cubicBezTo>
                    <a:pt x="14851" y="310"/>
                    <a:pt x="14308" y="581"/>
                    <a:pt x="13765" y="853"/>
                  </a:cubicBezTo>
                  <a:cubicBezTo>
                    <a:pt x="13493" y="1034"/>
                    <a:pt x="13131" y="1215"/>
                    <a:pt x="12950" y="1396"/>
                  </a:cubicBezTo>
                  <a:cubicBezTo>
                    <a:pt x="12678" y="1668"/>
                    <a:pt x="12406" y="1849"/>
                    <a:pt x="12135" y="2030"/>
                  </a:cubicBezTo>
                  <a:cubicBezTo>
                    <a:pt x="11863" y="2211"/>
                    <a:pt x="11591" y="2483"/>
                    <a:pt x="11320" y="2755"/>
                  </a:cubicBezTo>
                  <a:cubicBezTo>
                    <a:pt x="11048" y="2936"/>
                    <a:pt x="10776" y="3208"/>
                    <a:pt x="10505" y="3389"/>
                  </a:cubicBezTo>
                  <a:lnTo>
                    <a:pt x="9780" y="4204"/>
                  </a:lnTo>
                  <a:cubicBezTo>
                    <a:pt x="9509" y="4385"/>
                    <a:pt x="9237" y="4656"/>
                    <a:pt x="8965" y="4838"/>
                  </a:cubicBezTo>
                  <a:cubicBezTo>
                    <a:pt x="8422" y="5290"/>
                    <a:pt x="7879" y="5653"/>
                    <a:pt x="7335" y="6015"/>
                  </a:cubicBezTo>
                  <a:cubicBezTo>
                    <a:pt x="7154" y="6105"/>
                    <a:pt x="7064" y="6196"/>
                    <a:pt x="6882" y="6196"/>
                  </a:cubicBezTo>
                  <a:cubicBezTo>
                    <a:pt x="6792" y="6287"/>
                    <a:pt x="6611" y="6377"/>
                    <a:pt x="6430" y="6468"/>
                  </a:cubicBezTo>
                  <a:lnTo>
                    <a:pt x="6067" y="6649"/>
                  </a:lnTo>
                  <a:lnTo>
                    <a:pt x="5615" y="6830"/>
                  </a:lnTo>
                  <a:lnTo>
                    <a:pt x="4800" y="6830"/>
                  </a:lnTo>
                  <a:cubicBezTo>
                    <a:pt x="4709" y="6860"/>
                    <a:pt x="4618" y="6870"/>
                    <a:pt x="4528" y="6870"/>
                  </a:cubicBezTo>
                  <a:cubicBezTo>
                    <a:pt x="4347" y="6870"/>
                    <a:pt x="4166" y="6830"/>
                    <a:pt x="3985" y="6830"/>
                  </a:cubicBezTo>
                  <a:cubicBezTo>
                    <a:pt x="3441" y="6649"/>
                    <a:pt x="2988" y="6468"/>
                    <a:pt x="2536" y="6196"/>
                  </a:cubicBezTo>
                  <a:cubicBezTo>
                    <a:pt x="2173" y="5924"/>
                    <a:pt x="1811" y="5653"/>
                    <a:pt x="1449" y="5290"/>
                  </a:cubicBezTo>
                  <a:cubicBezTo>
                    <a:pt x="1087" y="5019"/>
                    <a:pt x="815" y="4747"/>
                    <a:pt x="634" y="4475"/>
                  </a:cubicBezTo>
                  <a:cubicBezTo>
                    <a:pt x="362" y="4294"/>
                    <a:pt x="181" y="4023"/>
                    <a:pt x="0" y="3751"/>
                  </a:cubicBezTo>
                  <a:lnTo>
                    <a:pt x="0" y="3751"/>
                  </a:lnTo>
                  <a:cubicBezTo>
                    <a:pt x="91" y="4023"/>
                    <a:pt x="272" y="4385"/>
                    <a:pt x="362" y="4656"/>
                  </a:cubicBezTo>
                  <a:cubicBezTo>
                    <a:pt x="634" y="5019"/>
                    <a:pt x="815" y="5290"/>
                    <a:pt x="996" y="5653"/>
                  </a:cubicBezTo>
                  <a:cubicBezTo>
                    <a:pt x="1358" y="6015"/>
                    <a:pt x="1721" y="6468"/>
                    <a:pt x="2083" y="6739"/>
                  </a:cubicBezTo>
                  <a:cubicBezTo>
                    <a:pt x="2536" y="7192"/>
                    <a:pt x="3079" y="7554"/>
                    <a:pt x="3713" y="7735"/>
                  </a:cubicBezTo>
                  <a:cubicBezTo>
                    <a:pt x="4075" y="7826"/>
                    <a:pt x="4437" y="7917"/>
                    <a:pt x="4800" y="7917"/>
                  </a:cubicBezTo>
                  <a:lnTo>
                    <a:pt x="5977" y="7917"/>
                  </a:lnTo>
                  <a:lnTo>
                    <a:pt x="6430" y="7826"/>
                  </a:lnTo>
                  <a:lnTo>
                    <a:pt x="6701" y="7826"/>
                  </a:lnTo>
                  <a:lnTo>
                    <a:pt x="6882" y="7735"/>
                  </a:lnTo>
                  <a:cubicBezTo>
                    <a:pt x="7245" y="7554"/>
                    <a:pt x="7607" y="7373"/>
                    <a:pt x="7879" y="7192"/>
                  </a:cubicBezTo>
                  <a:cubicBezTo>
                    <a:pt x="8603" y="6830"/>
                    <a:pt x="9237" y="6468"/>
                    <a:pt x="9780" y="5924"/>
                  </a:cubicBezTo>
                  <a:cubicBezTo>
                    <a:pt x="10052" y="5653"/>
                    <a:pt x="10324" y="5471"/>
                    <a:pt x="10595" y="5200"/>
                  </a:cubicBezTo>
                  <a:lnTo>
                    <a:pt x="11320" y="4385"/>
                  </a:lnTo>
                  <a:cubicBezTo>
                    <a:pt x="11863" y="3932"/>
                    <a:pt x="12316" y="3479"/>
                    <a:pt x="12769" y="3026"/>
                  </a:cubicBezTo>
                  <a:lnTo>
                    <a:pt x="13584" y="2302"/>
                  </a:lnTo>
                  <a:cubicBezTo>
                    <a:pt x="13765" y="2121"/>
                    <a:pt x="14036" y="1940"/>
                    <a:pt x="14218" y="1759"/>
                  </a:cubicBezTo>
                  <a:cubicBezTo>
                    <a:pt x="14670" y="1396"/>
                    <a:pt x="15123" y="1125"/>
                    <a:pt x="15666" y="944"/>
                  </a:cubicBezTo>
                  <a:cubicBezTo>
                    <a:pt x="16149" y="702"/>
                    <a:pt x="16673" y="581"/>
                    <a:pt x="17209" y="581"/>
                  </a:cubicBezTo>
                  <a:cubicBezTo>
                    <a:pt x="17478" y="581"/>
                    <a:pt x="17749" y="612"/>
                    <a:pt x="18021" y="672"/>
                  </a:cubicBezTo>
                  <a:cubicBezTo>
                    <a:pt x="18383" y="762"/>
                    <a:pt x="18655" y="853"/>
                    <a:pt x="18927" y="1034"/>
                  </a:cubicBezTo>
                  <a:cubicBezTo>
                    <a:pt x="18745" y="762"/>
                    <a:pt x="18474" y="491"/>
                    <a:pt x="18202" y="310"/>
                  </a:cubicBezTo>
                  <a:cubicBezTo>
                    <a:pt x="17840" y="219"/>
                    <a:pt x="17387" y="38"/>
                    <a:pt x="17025" y="38"/>
                  </a:cubicBezTo>
                  <a:cubicBezTo>
                    <a:pt x="16866" y="12"/>
                    <a:pt x="16707" y="1"/>
                    <a:pt x="16550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6609053" y="3626363"/>
              <a:ext cx="412416" cy="608022"/>
            </a:xfrm>
            <a:custGeom>
              <a:avLst/>
              <a:gdLst/>
              <a:ahLst/>
              <a:cxnLst/>
              <a:rect l="l" t="t" r="r" b="b"/>
              <a:pathLst>
                <a:path w="22912" h="33779" extrusionOk="0">
                  <a:moveTo>
                    <a:pt x="21101" y="0"/>
                  </a:moveTo>
                  <a:lnTo>
                    <a:pt x="21372" y="453"/>
                  </a:lnTo>
                  <a:cubicBezTo>
                    <a:pt x="21644" y="815"/>
                    <a:pt x="21825" y="1268"/>
                    <a:pt x="22006" y="1721"/>
                  </a:cubicBezTo>
                  <a:cubicBezTo>
                    <a:pt x="22187" y="2355"/>
                    <a:pt x="22278" y="3079"/>
                    <a:pt x="22187" y="3804"/>
                  </a:cubicBezTo>
                  <a:cubicBezTo>
                    <a:pt x="22097" y="4709"/>
                    <a:pt x="21825" y="5524"/>
                    <a:pt x="21282" y="6339"/>
                  </a:cubicBezTo>
                  <a:cubicBezTo>
                    <a:pt x="20738" y="7245"/>
                    <a:pt x="20014" y="8060"/>
                    <a:pt x="19199" y="8784"/>
                  </a:cubicBezTo>
                  <a:cubicBezTo>
                    <a:pt x="18293" y="9599"/>
                    <a:pt x="17388" y="10324"/>
                    <a:pt x="16392" y="11048"/>
                  </a:cubicBezTo>
                  <a:cubicBezTo>
                    <a:pt x="15305" y="11773"/>
                    <a:pt x="14128" y="12497"/>
                    <a:pt x="12950" y="13131"/>
                  </a:cubicBezTo>
                  <a:cubicBezTo>
                    <a:pt x="11773" y="13765"/>
                    <a:pt x="10505" y="14308"/>
                    <a:pt x="9237" y="14852"/>
                  </a:cubicBezTo>
                  <a:cubicBezTo>
                    <a:pt x="7879" y="15395"/>
                    <a:pt x="6611" y="16029"/>
                    <a:pt x="5344" y="16844"/>
                  </a:cubicBezTo>
                  <a:cubicBezTo>
                    <a:pt x="4166" y="17659"/>
                    <a:pt x="3170" y="18655"/>
                    <a:pt x="2265" y="19832"/>
                  </a:cubicBezTo>
                  <a:cubicBezTo>
                    <a:pt x="2083" y="20195"/>
                    <a:pt x="1902" y="20466"/>
                    <a:pt x="1721" y="20738"/>
                  </a:cubicBezTo>
                  <a:cubicBezTo>
                    <a:pt x="1540" y="21010"/>
                    <a:pt x="1359" y="21372"/>
                    <a:pt x="1268" y="21644"/>
                  </a:cubicBezTo>
                  <a:cubicBezTo>
                    <a:pt x="1178" y="21825"/>
                    <a:pt x="1087" y="21915"/>
                    <a:pt x="997" y="22096"/>
                  </a:cubicBezTo>
                  <a:lnTo>
                    <a:pt x="906" y="22277"/>
                  </a:lnTo>
                  <a:lnTo>
                    <a:pt x="906" y="22459"/>
                  </a:lnTo>
                  <a:lnTo>
                    <a:pt x="906" y="22549"/>
                  </a:lnTo>
                  <a:cubicBezTo>
                    <a:pt x="816" y="22911"/>
                    <a:pt x="725" y="23183"/>
                    <a:pt x="635" y="23455"/>
                  </a:cubicBezTo>
                  <a:cubicBezTo>
                    <a:pt x="1" y="25628"/>
                    <a:pt x="1" y="27801"/>
                    <a:pt x="544" y="29975"/>
                  </a:cubicBezTo>
                  <a:cubicBezTo>
                    <a:pt x="816" y="30699"/>
                    <a:pt x="997" y="31424"/>
                    <a:pt x="1359" y="32058"/>
                  </a:cubicBezTo>
                  <a:cubicBezTo>
                    <a:pt x="1540" y="32510"/>
                    <a:pt x="1812" y="32963"/>
                    <a:pt x="2083" y="33325"/>
                  </a:cubicBezTo>
                  <a:lnTo>
                    <a:pt x="2355" y="33778"/>
                  </a:lnTo>
                  <a:cubicBezTo>
                    <a:pt x="2083" y="33144"/>
                    <a:pt x="1812" y="32510"/>
                    <a:pt x="1631" y="31877"/>
                  </a:cubicBezTo>
                  <a:cubicBezTo>
                    <a:pt x="1178" y="30337"/>
                    <a:pt x="997" y="28616"/>
                    <a:pt x="1178" y="26986"/>
                  </a:cubicBezTo>
                  <a:cubicBezTo>
                    <a:pt x="1268" y="25900"/>
                    <a:pt x="1450" y="24904"/>
                    <a:pt x="1812" y="23817"/>
                  </a:cubicBezTo>
                  <a:lnTo>
                    <a:pt x="2174" y="23092"/>
                  </a:lnTo>
                  <a:lnTo>
                    <a:pt x="2265" y="22911"/>
                  </a:lnTo>
                  <a:lnTo>
                    <a:pt x="2355" y="22730"/>
                  </a:lnTo>
                  <a:lnTo>
                    <a:pt x="2536" y="22277"/>
                  </a:lnTo>
                  <a:cubicBezTo>
                    <a:pt x="2717" y="22006"/>
                    <a:pt x="2898" y="21825"/>
                    <a:pt x="3080" y="21553"/>
                  </a:cubicBezTo>
                  <a:cubicBezTo>
                    <a:pt x="3170" y="21281"/>
                    <a:pt x="3351" y="21010"/>
                    <a:pt x="3532" y="20829"/>
                  </a:cubicBezTo>
                  <a:cubicBezTo>
                    <a:pt x="4347" y="19832"/>
                    <a:pt x="5344" y="19017"/>
                    <a:pt x="6340" y="18293"/>
                  </a:cubicBezTo>
                  <a:cubicBezTo>
                    <a:pt x="7517" y="17568"/>
                    <a:pt x="8694" y="16935"/>
                    <a:pt x="9962" y="16482"/>
                  </a:cubicBezTo>
                  <a:cubicBezTo>
                    <a:pt x="11230" y="15938"/>
                    <a:pt x="12588" y="15305"/>
                    <a:pt x="13856" y="14671"/>
                  </a:cubicBezTo>
                  <a:cubicBezTo>
                    <a:pt x="15033" y="13946"/>
                    <a:pt x="16210" y="13222"/>
                    <a:pt x="17297" y="12407"/>
                  </a:cubicBezTo>
                  <a:cubicBezTo>
                    <a:pt x="18384" y="11592"/>
                    <a:pt x="19289" y="10686"/>
                    <a:pt x="20195" y="9690"/>
                  </a:cubicBezTo>
                  <a:cubicBezTo>
                    <a:pt x="20557" y="9237"/>
                    <a:pt x="21010" y="8784"/>
                    <a:pt x="21282" y="8332"/>
                  </a:cubicBezTo>
                  <a:cubicBezTo>
                    <a:pt x="21644" y="7788"/>
                    <a:pt x="21916" y="7335"/>
                    <a:pt x="22187" y="6792"/>
                  </a:cubicBezTo>
                  <a:cubicBezTo>
                    <a:pt x="22640" y="5887"/>
                    <a:pt x="22912" y="4890"/>
                    <a:pt x="22912" y="3804"/>
                  </a:cubicBezTo>
                  <a:cubicBezTo>
                    <a:pt x="22912" y="3079"/>
                    <a:pt x="22731" y="2264"/>
                    <a:pt x="22368" y="1540"/>
                  </a:cubicBezTo>
                  <a:cubicBezTo>
                    <a:pt x="22097" y="1178"/>
                    <a:pt x="21825" y="725"/>
                    <a:pt x="21463" y="363"/>
                  </a:cubicBezTo>
                  <a:lnTo>
                    <a:pt x="21101" y="0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6817691" y="3872496"/>
              <a:ext cx="53820" cy="355374"/>
            </a:xfrm>
            <a:custGeom>
              <a:avLst/>
              <a:gdLst/>
              <a:ahLst/>
              <a:cxnLst/>
              <a:rect l="l" t="t" r="r" b="b"/>
              <a:pathLst>
                <a:path w="2990" h="19743" extrusionOk="0">
                  <a:moveTo>
                    <a:pt x="2265" y="1"/>
                  </a:moveTo>
                  <a:lnTo>
                    <a:pt x="2084" y="91"/>
                  </a:lnTo>
                  <a:cubicBezTo>
                    <a:pt x="1993" y="272"/>
                    <a:pt x="1812" y="363"/>
                    <a:pt x="1631" y="544"/>
                  </a:cubicBezTo>
                  <a:cubicBezTo>
                    <a:pt x="1269" y="906"/>
                    <a:pt x="907" y="1449"/>
                    <a:pt x="635" y="1902"/>
                  </a:cubicBezTo>
                  <a:cubicBezTo>
                    <a:pt x="544" y="2174"/>
                    <a:pt x="454" y="2355"/>
                    <a:pt x="363" y="2627"/>
                  </a:cubicBezTo>
                  <a:cubicBezTo>
                    <a:pt x="182" y="3079"/>
                    <a:pt x="92" y="3623"/>
                    <a:pt x="92" y="4166"/>
                  </a:cubicBezTo>
                  <a:cubicBezTo>
                    <a:pt x="1" y="4800"/>
                    <a:pt x="1" y="5434"/>
                    <a:pt x="92" y="5977"/>
                  </a:cubicBezTo>
                  <a:cubicBezTo>
                    <a:pt x="182" y="6611"/>
                    <a:pt x="273" y="7245"/>
                    <a:pt x="363" y="7879"/>
                  </a:cubicBezTo>
                  <a:cubicBezTo>
                    <a:pt x="544" y="8513"/>
                    <a:pt x="725" y="9147"/>
                    <a:pt x="907" y="9781"/>
                  </a:cubicBezTo>
                  <a:cubicBezTo>
                    <a:pt x="1088" y="10324"/>
                    <a:pt x="1269" y="10958"/>
                    <a:pt x="1450" y="11592"/>
                  </a:cubicBezTo>
                  <a:cubicBezTo>
                    <a:pt x="1631" y="12135"/>
                    <a:pt x="1722" y="12769"/>
                    <a:pt x="1812" y="13403"/>
                  </a:cubicBezTo>
                  <a:cubicBezTo>
                    <a:pt x="1903" y="13675"/>
                    <a:pt x="1903" y="13946"/>
                    <a:pt x="1903" y="14218"/>
                  </a:cubicBezTo>
                  <a:lnTo>
                    <a:pt x="1903" y="15033"/>
                  </a:lnTo>
                  <a:cubicBezTo>
                    <a:pt x="1903" y="15305"/>
                    <a:pt x="1812" y="15576"/>
                    <a:pt x="1903" y="15848"/>
                  </a:cubicBezTo>
                  <a:cubicBezTo>
                    <a:pt x="1993" y="16120"/>
                    <a:pt x="1993" y="16391"/>
                    <a:pt x="1993" y="16663"/>
                  </a:cubicBezTo>
                  <a:cubicBezTo>
                    <a:pt x="1993" y="16844"/>
                    <a:pt x="1993" y="17116"/>
                    <a:pt x="2084" y="17297"/>
                  </a:cubicBezTo>
                  <a:cubicBezTo>
                    <a:pt x="2084" y="17569"/>
                    <a:pt x="2174" y="17750"/>
                    <a:pt x="2174" y="17931"/>
                  </a:cubicBezTo>
                  <a:cubicBezTo>
                    <a:pt x="2265" y="18293"/>
                    <a:pt x="2355" y="18655"/>
                    <a:pt x="2537" y="18927"/>
                  </a:cubicBezTo>
                  <a:cubicBezTo>
                    <a:pt x="2537" y="19018"/>
                    <a:pt x="2627" y="19199"/>
                    <a:pt x="2718" y="19289"/>
                  </a:cubicBezTo>
                  <a:cubicBezTo>
                    <a:pt x="2718" y="19380"/>
                    <a:pt x="2808" y="19470"/>
                    <a:pt x="2808" y="19561"/>
                  </a:cubicBezTo>
                  <a:cubicBezTo>
                    <a:pt x="2899" y="19561"/>
                    <a:pt x="2899" y="19651"/>
                    <a:pt x="2989" y="19742"/>
                  </a:cubicBezTo>
                  <a:cubicBezTo>
                    <a:pt x="2899" y="19651"/>
                    <a:pt x="2899" y="19561"/>
                    <a:pt x="2808" y="19470"/>
                  </a:cubicBezTo>
                  <a:cubicBezTo>
                    <a:pt x="2718" y="19289"/>
                    <a:pt x="2627" y="19108"/>
                    <a:pt x="2627" y="18927"/>
                  </a:cubicBezTo>
                  <a:cubicBezTo>
                    <a:pt x="2537" y="18565"/>
                    <a:pt x="2537" y="18203"/>
                    <a:pt x="2446" y="17931"/>
                  </a:cubicBezTo>
                  <a:lnTo>
                    <a:pt x="2446" y="17297"/>
                  </a:lnTo>
                  <a:lnTo>
                    <a:pt x="2446" y="16935"/>
                  </a:lnTo>
                  <a:lnTo>
                    <a:pt x="2446" y="16573"/>
                  </a:lnTo>
                  <a:cubicBezTo>
                    <a:pt x="2446" y="16391"/>
                    <a:pt x="2355" y="16120"/>
                    <a:pt x="2446" y="15848"/>
                  </a:cubicBezTo>
                  <a:cubicBezTo>
                    <a:pt x="2537" y="15576"/>
                    <a:pt x="2537" y="15305"/>
                    <a:pt x="2537" y="15033"/>
                  </a:cubicBezTo>
                  <a:cubicBezTo>
                    <a:pt x="2537" y="14761"/>
                    <a:pt x="2627" y="14490"/>
                    <a:pt x="2627" y="14218"/>
                  </a:cubicBezTo>
                  <a:cubicBezTo>
                    <a:pt x="2627" y="13946"/>
                    <a:pt x="2627" y="13584"/>
                    <a:pt x="2627" y="13312"/>
                  </a:cubicBezTo>
                  <a:cubicBezTo>
                    <a:pt x="2537" y="12588"/>
                    <a:pt x="2446" y="11954"/>
                    <a:pt x="2265" y="11411"/>
                  </a:cubicBezTo>
                  <a:cubicBezTo>
                    <a:pt x="2084" y="10777"/>
                    <a:pt x="1993" y="10143"/>
                    <a:pt x="1812" y="9509"/>
                  </a:cubicBezTo>
                  <a:cubicBezTo>
                    <a:pt x="1631" y="8875"/>
                    <a:pt x="1359" y="8332"/>
                    <a:pt x="1269" y="7698"/>
                  </a:cubicBezTo>
                  <a:cubicBezTo>
                    <a:pt x="1088" y="6973"/>
                    <a:pt x="997" y="6430"/>
                    <a:pt x="907" y="5887"/>
                  </a:cubicBezTo>
                  <a:cubicBezTo>
                    <a:pt x="725" y="4800"/>
                    <a:pt x="725" y="3804"/>
                    <a:pt x="907" y="2717"/>
                  </a:cubicBezTo>
                  <a:cubicBezTo>
                    <a:pt x="997" y="2355"/>
                    <a:pt x="1088" y="1902"/>
                    <a:pt x="1269" y="1540"/>
                  </a:cubicBezTo>
                  <a:cubicBezTo>
                    <a:pt x="1359" y="1359"/>
                    <a:pt x="1450" y="1178"/>
                    <a:pt x="1540" y="1087"/>
                  </a:cubicBezTo>
                  <a:cubicBezTo>
                    <a:pt x="1631" y="906"/>
                    <a:pt x="1631" y="816"/>
                    <a:pt x="1722" y="634"/>
                  </a:cubicBezTo>
                  <a:cubicBezTo>
                    <a:pt x="1903" y="453"/>
                    <a:pt x="1993" y="272"/>
                    <a:pt x="2174" y="182"/>
                  </a:cubicBezTo>
                  <a:lnTo>
                    <a:pt x="2265" y="1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6853565" y="4086030"/>
              <a:ext cx="70110" cy="86418"/>
            </a:xfrm>
            <a:custGeom>
              <a:avLst/>
              <a:gdLst/>
              <a:ahLst/>
              <a:cxnLst/>
              <a:rect l="l" t="t" r="r" b="b"/>
              <a:pathLst>
                <a:path w="3895" h="4801" extrusionOk="0">
                  <a:moveTo>
                    <a:pt x="0" y="1"/>
                  </a:moveTo>
                  <a:cubicBezTo>
                    <a:pt x="91" y="272"/>
                    <a:pt x="272" y="634"/>
                    <a:pt x="544" y="816"/>
                  </a:cubicBezTo>
                  <a:lnTo>
                    <a:pt x="815" y="1268"/>
                  </a:lnTo>
                  <a:lnTo>
                    <a:pt x="1087" y="1631"/>
                  </a:lnTo>
                  <a:cubicBezTo>
                    <a:pt x="1359" y="1902"/>
                    <a:pt x="1630" y="2174"/>
                    <a:pt x="1811" y="2536"/>
                  </a:cubicBezTo>
                  <a:lnTo>
                    <a:pt x="2626" y="3351"/>
                  </a:lnTo>
                  <a:cubicBezTo>
                    <a:pt x="2717" y="3442"/>
                    <a:pt x="2808" y="3623"/>
                    <a:pt x="2898" y="3713"/>
                  </a:cubicBezTo>
                  <a:cubicBezTo>
                    <a:pt x="3079" y="3895"/>
                    <a:pt x="3170" y="3985"/>
                    <a:pt x="3260" y="4076"/>
                  </a:cubicBezTo>
                  <a:lnTo>
                    <a:pt x="3894" y="4800"/>
                  </a:lnTo>
                  <a:cubicBezTo>
                    <a:pt x="3894" y="4710"/>
                    <a:pt x="3894" y="4619"/>
                    <a:pt x="3894" y="4528"/>
                  </a:cubicBezTo>
                  <a:cubicBezTo>
                    <a:pt x="3894" y="4438"/>
                    <a:pt x="3804" y="4347"/>
                    <a:pt x="3804" y="4166"/>
                  </a:cubicBezTo>
                  <a:cubicBezTo>
                    <a:pt x="3804" y="4076"/>
                    <a:pt x="3713" y="3895"/>
                    <a:pt x="3713" y="3804"/>
                  </a:cubicBezTo>
                  <a:lnTo>
                    <a:pt x="3532" y="3351"/>
                  </a:lnTo>
                  <a:cubicBezTo>
                    <a:pt x="3441" y="3170"/>
                    <a:pt x="3351" y="2989"/>
                    <a:pt x="3260" y="2898"/>
                  </a:cubicBezTo>
                  <a:cubicBezTo>
                    <a:pt x="3079" y="2717"/>
                    <a:pt x="2989" y="2536"/>
                    <a:pt x="2898" y="2355"/>
                  </a:cubicBezTo>
                  <a:lnTo>
                    <a:pt x="2536" y="1902"/>
                  </a:lnTo>
                  <a:cubicBezTo>
                    <a:pt x="2355" y="1812"/>
                    <a:pt x="2264" y="1631"/>
                    <a:pt x="2083" y="1449"/>
                  </a:cubicBezTo>
                  <a:lnTo>
                    <a:pt x="1721" y="1087"/>
                  </a:lnTo>
                  <a:lnTo>
                    <a:pt x="1268" y="725"/>
                  </a:lnTo>
                  <a:lnTo>
                    <a:pt x="906" y="453"/>
                  </a:lnTo>
                  <a:cubicBezTo>
                    <a:pt x="544" y="272"/>
                    <a:pt x="272" y="182"/>
                    <a:pt x="0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6434633" y="2654868"/>
              <a:ext cx="360270" cy="544446"/>
            </a:xfrm>
            <a:custGeom>
              <a:avLst/>
              <a:gdLst/>
              <a:ahLst/>
              <a:cxnLst/>
              <a:rect l="l" t="t" r="r" b="b"/>
              <a:pathLst>
                <a:path w="20015" h="30247" extrusionOk="0">
                  <a:moveTo>
                    <a:pt x="18203" y="0"/>
                  </a:moveTo>
                  <a:lnTo>
                    <a:pt x="18294" y="453"/>
                  </a:lnTo>
                  <a:cubicBezTo>
                    <a:pt x="18384" y="725"/>
                    <a:pt x="18565" y="1087"/>
                    <a:pt x="18656" y="1630"/>
                  </a:cubicBezTo>
                  <a:cubicBezTo>
                    <a:pt x="18746" y="1902"/>
                    <a:pt x="18837" y="2355"/>
                    <a:pt x="18927" y="2536"/>
                  </a:cubicBezTo>
                  <a:cubicBezTo>
                    <a:pt x="18927" y="2717"/>
                    <a:pt x="19018" y="2807"/>
                    <a:pt x="19018" y="2988"/>
                  </a:cubicBezTo>
                  <a:cubicBezTo>
                    <a:pt x="19018" y="3170"/>
                    <a:pt x="19109" y="3351"/>
                    <a:pt x="19109" y="3532"/>
                  </a:cubicBezTo>
                  <a:cubicBezTo>
                    <a:pt x="19199" y="4347"/>
                    <a:pt x="19290" y="5162"/>
                    <a:pt x="19199" y="5977"/>
                  </a:cubicBezTo>
                  <a:cubicBezTo>
                    <a:pt x="19109" y="6882"/>
                    <a:pt x="18927" y="7788"/>
                    <a:pt x="18475" y="8694"/>
                  </a:cubicBezTo>
                  <a:cubicBezTo>
                    <a:pt x="18022" y="9599"/>
                    <a:pt x="17388" y="10414"/>
                    <a:pt x="16664" y="11139"/>
                  </a:cubicBezTo>
                  <a:cubicBezTo>
                    <a:pt x="15849" y="11954"/>
                    <a:pt x="14943" y="12678"/>
                    <a:pt x="13947" y="13221"/>
                  </a:cubicBezTo>
                  <a:cubicBezTo>
                    <a:pt x="12951" y="13855"/>
                    <a:pt x="11955" y="14399"/>
                    <a:pt x="10777" y="15033"/>
                  </a:cubicBezTo>
                  <a:lnTo>
                    <a:pt x="7517" y="16663"/>
                  </a:lnTo>
                  <a:lnTo>
                    <a:pt x="6702" y="17115"/>
                  </a:lnTo>
                  <a:cubicBezTo>
                    <a:pt x="6431" y="17297"/>
                    <a:pt x="6159" y="17478"/>
                    <a:pt x="5978" y="17659"/>
                  </a:cubicBezTo>
                  <a:cubicBezTo>
                    <a:pt x="5706" y="17840"/>
                    <a:pt x="5434" y="18021"/>
                    <a:pt x="5163" y="18202"/>
                  </a:cubicBezTo>
                  <a:lnTo>
                    <a:pt x="4438" y="18745"/>
                  </a:lnTo>
                  <a:cubicBezTo>
                    <a:pt x="4257" y="18927"/>
                    <a:pt x="3986" y="19198"/>
                    <a:pt x="3804" y="19379"/>
                  </a:cubicBezTo>
                  <a:cubicBezTo>
                    <a:pt x="3623" y="19651"/>
                    <a:pt x="3442" y="19832"/>
                    <a:pt x="3261" y="20013"/>
                  </a:cubicBezTo>
                  <a:lnTo>
                    <a:pt x="2718" y="20738"/>
                  </a:lnTo>
                  <a:lnTo>
                    <a:pt x="2446" y="21100"/>
                  </a:lnTo>
                  <a:cubicBezTo>
                    <a:pt x="2355" y="21191"/>
                    <a:pt x="2355" y="21281"/>
                    <a:pt x="2265" y="21462"/>
                  </a:cubicBezTo>
                  <a:lnTo>
                    <a:pt x="1812" y="22096"/>
                  </a:lnTo>
                  <a:cubicBezTo>
                    <a:pt x="1722" y="22368"/>
                    <a:pt x="1631" y="22549"/>
                    <a:pt x="1450" y="22821"/>
                  </a:cubicBezTo>
                  <a:cubicBezTo>
                    <a:pt x="1269" y="23273"/>
                    <a:pt x="1088" y="23726"/>
                    <a:pt x="907" y="24179"/>
                  </a:cubicBezTo>
                  <a:cubicBezTo>
                    <a:pt x="725" y="24632"/>
                    <a:pt x="635" y="25084"/>
                    <a:pt x="544" y="25447"/>
                  </a:cubicBezTo>
                  <a:cubicBezTo>
                    <a:pt x="454" y="25809"/>
                    <a:pt x="273" y="26262"/>
                    <a:pt x="273" y="26624"/>
                  </a:cubicBezTo>
                  <a:cubicBezTo>
                    <a:pt x="92" y="27258"/>
                    <a:pt x="1" y="27892"/>
                    <a:pt x="1" y="28526"/>
                  </a:cubicBezTo>
                  <a:lnTo>
                    <a:pt x="1" y="29793"/>
                  </a:lnTo>
                  <a:lnTo>
                    <a:pt x="1" y="30246"/>
                  </a:lnTo>
                  <a:cubicBezTo>
                    <a:pt x="92" y="29703"/>
                    <a:pt x="182" y="29160"/>
                    <a:pt x="273" y="28707"/>
                  </a:cubicBezTo>
                  <a:cubicBezTo>
                    <a:pt x="363" y="28163"/>
                    <a:pt x="544" y="27530"/>
                    <a:pt x="725" y="26805"/>
                  </a:cubicBezTo>
                  <a:cubicBezTo>
                    <a:pt x="816" y="26443"/>
                    <a:pt x="997" y="26081"/>
                    <a:pt x="1088" y="25628"/>
                  </a:cubicBezTo>
                  <a:cubicBezTo>
                    <a:pt x="1269" y="25266"/>
                    <a:pt x="1450" y="24903"/>
                    <a:pt x="1631" y="24451"/>
                  </a:cubicBezTo>
                  <a:cubicBezTo>
                    <a:pt x="1812" y="24088"/>
                    <a:pt x="1993" y="23636"/>
                    <a:pt x="2265" y="23273"/>
                  </a:cubicBezTo>
                  <a:lnTo>
                    <a:pt x="2627" y="22639"/>
                  </a:lnTo>
                  <a:lnTo>
                    <a:pt x="3080" y="22006"/>
                  </a:lnTo>
                  <a:lnTo>
                    <a:pt x="3261" y="21643"/>
                  </a:lnTo>
                  <a:lnTo>
                    <a:pt x="3533" y="21372"/>
                  </a:lnTo>
                  <a:lnTo>
                    <a:pt x="4076" y="20738"/>
                  </a:lnTo>
                  <a:lnTo>
                    <a:pt x="4619" y="20194"/>
                  </a:lnTo>
                  <a:cubicBezTo>
                    <a:pt x="4801" y="20013"/>
                    <a:pt x="4982" y="19832"/>
                    <a:pt x="5253" y="19651"/>
                  </a:cubicBezTo>
                  <a:lnTo>
                    <a:pt x="5887" y="19108"/>
                  </a:lnTo>
                  <a:cubicBezTo>
                    <a:pt x="6068" y="19017"/>
                    <a:pt x="6340" y="18836"/>
                    <a:pt x="6612" y="18655"/>
                  </a:cubicBezTo>
                  <a:cubicBezTo>
                    <a:pt x="6883" y="18564"/>
                    <a:pt x="7064" y="18383"/>
                    <a:pt x="7336" y="18293"/>
                  </a:cubicBezTo>
                  <a:lnTo>
                    <a:pt x="8151" y="17840"/>
                  </a:lnTo>
                  <a:lnTo>
                    <a:pt x="11411" y="16210"/>
                  </a:lnTo>
                  <a:cubicBezTo>
                    <a:pt x="12498" y="15576"/>
                    <a:pt x="13585" y="15033"/>
                    <a:pt x="14671" y="14308"/>
                  </a:cubicBezTo>
                  <a:cubicBezTo>
                    <a:pt x="15667" y="13674"/>
                    <a:pt x="16664" y="12859"/>
                    <a:pt x="17479" y="12044"/>
                  </a:cubicBezTo>
                  <a:cubicBezTo>
                    <a:pt x="18294" y="11139"/>
                    <a:pt x="19018" y="10143"/>
                    <a:pt x="19471" y="9056"/>
                  </a:cubicBezTo>
                  <a:cubicBezTo>
                    <a:pt x="19833" y="8060"/>
                    <a:pt x="20014" y="7064"/>
                    <a:pt x="20014" y="5977"/>
                  </a:cubicBezTo>
                  <a:cubicBezTo>
                    <a:pt x="19924" y="5524"/>
                    <a:pt x="19924" y="5071"/>
                    <a:pt x="19833" y="4619"/>
                  </a:cubicBezTo>
                  <a:cubicBezTo>
                    <a:pt x="19743" y="4166"/>
                    <a:pt x="19743" y="3803"/>
                    <a:pt x="19561" y="3441"/>
                  </a:cubicBezTo>
                  <a:cubicBezTo>
                    <a:pt x="19561" y="3260"/>
                    <a:pt x="19561" y="3079"/>
                    <a:pt x="19471" y="2898"/>
                  </a:cubicBezTo>
                  <a:cubicBezTo>
                    <a:pt x="19380" y="2717"/>
                    <a:pt x="19290" y="2536"/>
                    <a:pt x="19290" y="2355"/>
                  </a:cubicBezTo>
                  <a:cubicBezTo>
                    <a:pt x="19199" y="2083"/>
                    <a:pt x="19018" y="1811"/>
                    <a:pt x="18927" y="1540"/>
                  </a:cubicBezTo>
                  <a:cubicBezTo>
                    <a:pt x="18746" y="1177"/>
                    <a:pt x="18565" y="815"/>
                    <a:pt x="18384" y="453"/>
                  </a:cubicBezTo>
                  <a:lnTo>
                    <a:pt x="18203" y="0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6657959" y="2708652"/>
              <a:ext cx="154872" cy="503694"/>
            </a:xfrm>
            <a:custGeom>
              <a:avLst/>
              <a:gdLst/>
              <a:ahLst/>
              <a:cxnLst/>
              <a:rect l="l" t="t" r="r" b="b"/>
              <a:pathLst>
                <a:path w="8604" h="27983" extrusionOk="0">
                  <a:moveTo>
                    <a:pt x="6792" y="0"/>
                  </a:moveTo>
                  <a:cubicBezTo>
                    <a:pt x="6792" y="1"/>
                    <a:pt x="6883" y="453"/>
                    <a:pt x="6973" y="1268"/>
                  </a:cubicBezTo>
                  <a:cubicBezTo>
                    <a:pt x="7064" y="1721"/>
                    <a:pt x="7154" y="2174"/>
                    <a:pt x="7245" y="2808"/>
                  </a:cubicBezTo>
                  <a:cubicBezTo>
                    <a:pt x="7336" y="3351"/>
                    <a:pt x="7336" y="3985"/>
                    <a:pt x="7336" y="4619"/>
                  </a:cubicBezTo>
                  <a:cubicBezTo>
                    <a:pt x="7336" y="4981"/>
                    <a:pt x="7426" y="5343"/>
                    <a:pt x="7336" y="5706"/>
                  </a:cubicBezTo>
                  <a:cubicBezTo>
                    <a:pt x="7336" y="6068"/>
                    <a:pt x="7336" y="6521"/>
                    <a:pt x="7245" y="6792"/>
                  </a:cubicBezTo>
                  <a:cubicBezTo>
                    <a:pt x="7154" y="7155"/>
                    <a:pt x="7154" y="7607"/>
                    <a:pt x="7064" y="7970"/>
                  </a:cubicBezTo>
                  <a:cubicBezTo>
                    <a:pt x="6883" y="8332"/>
                    <a:pt x="6883" y="8785"/>
                    <a:pt x="6702" y="9147"/>
                  </a:cubicBezTo>
                  <a:cubicBezTo>
                    <a:pt x="6611" y="9600"/>
                    <a:pt x="6520" y="9962"/>
                    <a:pt x="6339" y="10415"/>
                  </a:cubicBezTo>
                  <a:cubicBezTo>
                    <a:pt x="6158" y="10777"/>
                    <a:pt x="5977" y="11230"/>
                    <a:pt x="5796" y="11592"/>
                  </a:cubicBezTo>
                  <a:cubicBezTo>
                    <a:pt x="5615" y="11954"/>
                    <a:pt x="5434" y="12407"/>
                    <a:pt x="5162" y="12769"/>
                  </a:cubicBezTo>
                  <a:lnTo>
                    <a:pt x="4528" y="13946"/>
                  </a:lnTo>
                  <a:cubicBezTo>
                    <a:pt x="4438" y="14127"/>
                    <a:pt x="4257" y="14309"/>
                    <a:pt x="4166" y="14490"/>
                  </a:cubicBezTo>
                  <a:lnTo>
                    <a:pt x="3713" y="15124"/>
                  </a:lnTo>
                  <a:lnTo>
                    <a:pt x="2989" y="16210"/>
                  </a:lnTo>
                  <a:cubicBezTo>
                    <a:pt x="2717" y="16663"/>
                    <a:pt x="2355" y="17025"/>
                    <a:pt x="2174" y="17388"/>
                  </a:cubicBezTo>
                  <a:cubicBezTo>
                    <a:pt x="1902" y="17840"/>
                    <a:pt x="1721" y="18203"/>
                    <a:pt x="1540" y="18655"/>
                  </a:cubicBezTo>
                  <a:cubicBezTo>
                    <a:pt x="1087" y="19470"/>
                    <a:pt x="725" y="20285"/>
                    <a:pt x="544" y="21100"/>
                  </a:cubicBezTo>
                  <a:cubicBezTo>
                    <a:pt x="272" y="21915"/>
                    <a:pt x="91" y="22640"/>
                    <a:pt x="91" y="23455"/>
                  </a:cubicBezTo>
                  <a:cubicBezTo>
                    <a:pt x="0" y="23817"/>
                    <a:pt x="0" y="24270"/>
                    <a:pt x="91" y="24632"/>
                  </a:cubicBezTo>
                  <a:cubicBezTo>
                    <a:pt x="91" y="24904"/>
                    <a:pt x="181" y="25447"/>
                    <a:pt x="181" y="25538"/>
                  </a:cubicBezTo>
                  <a:cubicBezTo>
                    <a:pt x="272" y="25719"/>
                    <a:pt x="272" y="25900"/>
                    <a:pt x="363" y="25990"/>
                  </a:cubicBezTo>
                  <a:cubicBezTo>
                    <a:pt x="363" y="26172"/>
                    <a:pt x="544" y="26262"/>
                    <a:pt x="544" y="26353"/>
                  </a:cubicBezTo>
                  <a:cubicBezTo>
                    <a:pt x="634" y="26624"/>
                    <a:pt x="725" y="26805"/>
                    <a:pt x="815" y="26987"/>
                  </a:cubicBezTo>
                  <a:cubicBezTo>
                    <a:pt x="996" y="27258"/>
                    <a:pt x="1268" y="27530"/>
                    <a:pt x="1540" y="27802"/>
                  </a:cubicBezTo>
                  <a:cubicBezTo>
                    <a:pt x="1268" y="27349"/>
                    <a:pt x="1087" y="26805"/>
                    <a:pt x="906" y="26262"/>
                  </a:cubicBezTo>
                  <a:cubicBezTo>
                    <a:pt x="906" y="26172"/>
                    <a:pt x="906" y="26081"/>
                    <a:pt x="906" y="25900"/>
                  </a:cubicBezTo>
                  <a:lnTo>
                    <a:pt x="906" y="25538"/>
                  </a:lnTo>
                  <a:cubicBezTo>
                    <a:pt x="815" y="25266"/>
                    <a:pt x="815" y="24994"/>
                    <a:pt x="906" y="24723"/>
                  </a:cubicBezTo>
                  <a:cubicBezTo>
                    <a:pt x="906" y="24360"/>
                    <a:pt x="906" y="24089"/>
                    <a:pt x="996" y="23727"/>
                  </a:cubicBezTo>
                  <a:cubicBezTo>
                    <a:pt x="1178" y="23002"/>
                    <a:pt x="1449" y="22368"/>
                    <a:pt x="1721" y="21734"/>
                  </a:cubicBezTo>
                  <a:cubicBezTo>
                    <a:pt x="1993" y="20919"/>
                    <a:pt x="2445" y="20195"/>
                    <a:pt x="2808" y="19561"/>
                  </a:cubicBezTo>
                  <a:lnTo>
                    <a:pt x="3532" y="18384"/>
                  </a:lnTo>
                  <a:cubicBezTo>
                    <a:pt x="3804" y="18021"/>
                    <a:pt x="4075" y="17659"/>
                    <a:pt x="4347" y="17297"/>
                  </a:cubicBezTo>
                  <a:cubicBezTo>
                    <a:pt x="4890" y="16482"/>
                    <a:pt x="5434" y="15757"/>
                    <a:pt x="5977" y="14942"/>
                  </a:cubicBezTo>
                  <a:lnTo>
                    <a:pt x="6702" y="13675"/>
                  </a:lnTo>
                  <a:cubicBezTo>
                    <a:pt x="6883" y="13222"/>
                    <a:pt x="7154" y="12769"/>
                    <a:pt x="7336" y="12316"/>
                  </a:cubicBezTo>
                  <a:cubicBezTo>
                    <a:pt x="7698" y="11411"/>
                    <a:pt x="7969" y="10505"/>
                    <a:pt x="8241" y="9600"/>
                  </a:cubicBezTo>
                  <a:cubicBezTo>
                    <a:pt x="8241" y="9328"/>
                    <a:pt x="8332" y="9147"/>
                    <a:pt x="8332" y="8875"/>
                  </a:cubicBezTo>
                  <a:lnTo>
                    <a:pt x="8422" y="8241"/>
                  </a:lnTo>
                  <a:cubicBezTo>
                    <a:pt x="8513" y="7788"/>
                    <a:pt x="8513" y="7336"/>
                    <a:pt x="8513" y="6883"/>
                  </a:cubicBezTo>
                  <a:cubicBezTo>
                    <a:pt x="8513" y="6521"/>
                    <a:pt x="8603" y="6068"/>
                    <a:pt x="8513" y="5706"/>
                  </a:cubicBezTo>
                  <a:cubicBezTo>
                    <a:pt x="8513" y="5253"/>
                    <a:pt x="8422" y="4891"/>
                    <a:pt x="8422" y="4528"/>
                  </a:cubicBezTo>
                  <a:cubicBezTo>
                    <a:pt x="8241" y="3894"/>
                    <a:pt x="8151" y="3261"/>
                    <a:pt x="7879" y="2627"/>
                  </a:cubicBezTo>
                  <a:cubicBezTo>
                    <a:pt x="7698" y="1993"/>
                    <a:pt x="7517" y="1540"/>
                    <a:pt x="7336" y="1178"/>
                  </a:cubicBezTo>
                  <a:cubicBezTo>
                    <a:pt x="7154" y="815"/>
                    <a:pt x="7064" y="544"/>
                    <a:pt x="6973" y="272"/>
                  </a:cubicBezTo>
                  <a:cubicBezTo>
                    <a:pt x="6883" y="91"/>
                    <a:pt x="6792" y="1"/>
                    <a:pt x="6792" y="0"/>
                  </a:cubicBezTo>
                  <a:close/>
                  <a:moveTo>
                    <a:pt x="1540" y="27802"/>
                  </a:moveTo>
                  <a:cubicBezTo>
                    <a:pt x="1630" y="27892"/>
                    <a:pt x="1721" y="27892"/>
                    <a:pt x="1812" y="27983"/>
                  </a:cubicBezTo>
                  <a:cubicBezTo>
                    <a:pt x="1721" y="27892"/>
                    <a:pt x="1630" y="27802"/>
                    <a:pt x="1540" y="27802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125779" y="2506530"/>
              <a:ext cx="166284" cy="619434"/>
            </a:xfrm>
            <a:custGeom>
              <a:avLst/>
              <a:gdLst/>
              <a:ahLst/>
              <a:cxnLst/>
              <a:rect l="l" t="t" r="r" b="b"/>
              <a:pathLst>
                <a:path w="9238" h="34413" extrusionOk="0">
                  <a:moveTo>
                    <a:pt x="0" y="0"/>
                  </a:moveTo>
                  <a:lnTo>
                    <a:pt x="363" y="181"/>
                  </a:lnTo>
                  <a:cubicBezTo>
                    <a:pt x="725" y="272"/>
                    <a:pt x="1087" y="453"/>
                    <a:pt x="1449" y="725"/>
                  </a:cubicBezTo>
                  <a:cubicBezTo>
                    <a:pt x="1993" y="996"/>
                    <a:pt x="2536" y="1359"/>
                    <a:pt x="2989" y="1811"/>
                  </a:cubicBezTo>
                  <a:cubicBezTo>
                    <a:pt x="3532" y="2355"/>
                    <a:pt x="3985" y="2898"/>
                    <a:pt x="4347" y="3623"/>
                  </a:cubicBezTo>
                  <a:cubicBezTo>
                    <a:pt x="4800" y="4347"/>
                    <a:pt x="4981" y="5253"/>
                    <a:pt x="5072" y="6158"/>
                  </a:cubicBezTo>
                  <a:lnTo>
                    <a:pt x="5072" y="6520"/>
                  </a:lnTo>
                  <a:lnTo>
                    <a:pt x="5072" y="6883"/>
                  </a:lnTo>
                  <a:lnTo>
                    <a:pt x="5072" y="7607"/>
                  </a:lnTo>
                  <a:cubicBezTo>
                    <a:pt x="4981" y="8151"/>
                    <a:pt x="4890" y="8694"/>
                    <a:pt x="4800" y="9147"/>
                  </a:cubicBezTo>
                  <a:cubicBezTo>
                    <a:pt x="4709" y="9418"/>
                    <a:pt x="4709" y="9690"/>
                    <a:pt x="4619" y="9962"/>
                  </a:cubicBezTo>
                  <a:cubicBezTo>
                    <a:pt x="4528" y="10233"/>
                    <a:pt x="4438" y="10505"/>
                    <a:pt x="4438" y="10777"/>
                  </a:cubicBezTo>
                  <a:cubicBezTo>
                    <a:pt x="4257" y="11229"/>
                    <a:pt x="4075" y="11863"/>
                    <a:pt x="3894" y="12407"/>
                  </a:cubicBezTo>
                  <a:cubicBezTo>
                    <a:pt x="3623" y="13041"/>
                    <a:pt x="3442" y="13675"/>
                    <a:pt x="3442" y="14399"/>
                  </a:cubicBezTo>
                  <a:cubicBezTo>
                    <a:pt x="3442" y="15123"/>
                    <a:pt x="3623" y="15757"/>
                    <a:pt x="3804" y="16482"/>
                  </a:cubicBezTo>
                  <a:cubicBezTo>
                    <a:pt x="3985" y="16753"/>
                    <a:pt x="4075" y="17116"/>
                    <a:pt x="4257" y="17387"/>
                  </a:cubicBezTo>
                  <a:cubicBezTo>
                    <a:pt x="4438" y="17659"/>
                    <a:pt x="4528" y="17931"/>
                    <a:pt x="4709" y="18202"/>
                  </a:cubicBezTo>
                  <a:lnTo>
                    <a:pt x="5615" y="19742"/>
                  </a:lnTo>
                  <a:cubicBezTo>
                    <a:pt x="6068" y="20738"/>
                    <a:pt x="6520" y="21734"/>
                    <a:pt x="6973" y="22730"/>
                  </a:cubicBezTo>
                  <a:cubicBezTo>
                    <a:pt x="7245" y="23726"/>
                    <a:pt x="7607" y="24723"/>
                    <a:pt x="7788" y="25809"/>
                  </a:cubicBezTo>
                  <a:cubicBezTo>
                    <a:pt x="7879" y="26262"/>
                    <a:pt x="7969" y="26715"/>
                    <a:pt x="8060" y="27168"/>
                  </a:cubicBezTo>
                  <a:cubicBezTo>
                    <a:pt x="8151" y="27620"/>
                    <a:pt x="8241" y="28073"/>
                    <a:pt x="8241" y="28526"/>
                  </a:cubicBezTo>
                  <a:cubicBezTo>
                    <a:pt x="8241" y="29341"/>
                    <a:pt x="8241" y="30156"/>
                    <a:pt x="8241" y="30971"/>
                  </a:cubicBezTo>
                  <a:cubicBezTo>
                    <a:pt x="8151" y="31333"/>
                    <a:pt x="8151" y="31605"/>
                    <a:pt x="8060" y="31967"/>
                  </a:cubicBezTo>
                  <a:cubicBezTo>
                    <a:pt x="8060" y="32239"/>
                    <a:pt x="8060" y="32510"/>
                    <a:pt x="7969" y="32782"/>
                  </a:cubicBezTo>
                  <a:cubicBezTo>
                    <a:pt x="7879" y="33054"/>
                    <a:pt x="7879" y="33325"/>
                    <a:pt x="7788" y="33507"/>
                  </a:cubicBezTo>
                  <a:cubicBezTo>
                    <a:pt x="7788" y="33688"/>
                    <a:pt x="7698" y="33869"/>
                    <a:pt x="7698" y="33959"/>
                  </a:cubicBezTo>
                  <a:lnTo>
                    <a:pt x="7517" y="34412"/>
                  </a:lnTo>
                  <a:lnTo>
                    <a:pt x="7788" y="34050"/>
                  </a:lnTo>
                  <a:cubicBezTo>
                    <a:pt x="7879" y="33869"/>
                    <a:pt x="7969" y="33778"/>
                    <a:pt x="8060" y="33597"/>
                  </a:cubicBezTo>
                  <a:cubicBezTo>
                    <a:pt x="8151" y="33325"/>
                    <a:pt x="8241" y="33144"/>
                    <a:pt x="8332" y="32873"/>
                  </a:cubicBezTo>
                  <a:cubicBezTo>
                    <a:pt x="8694" y="31967"/>
                    <a:pt x="8966" y="30880"/>
                    <a:pt x="9056" y="29884"/>
                  </a:cubicBezTo>
                  <a:cubicBezTo>
                    <a:pt x="9237" y="29432"/>
                    <a:pt x="9237" y="28979"/>
                    <a:pt x="9237" y="28526"/>
                  </a:cubicBezTo>
                  <a:cubicBezTo>
                    <a:pt x="9237" y="27530"/>
                    <a:pt x="9237" y="26534"/>
                    <a:pt x="9147" y="25538"/>
                  </a:cubicBezTo>
                  <a:cubicBezTo>
                    <a:pt x="8966" y="24451"/>
                    <a:pt x="8784" y="23364"/>
                    <a:pt x="8422" y="22277"/>
                  </a:cubicBezTo>
                  <a:cubicBezTo>
                    <a:pt x="8060" y="21100"/>
                    <a:pt x="7607" y="19923"/>
                    <a:pt x="7064" y="18836"/>
                  </a:cubicBezTo>
                  <a:lnTo>
                    <a:pt x="6249" y="17297"/>
                  </a:lnTo>
                  <a:cubicBezTo>
                    <a:pt x="6068" y="17025"/>
                    <a:pt x="5977" y="16844"/>
                    <a:pt x="5796" y="16572"/>
                  </a:cubicBezTo>
                  <a:cubicBezTo>
                    <a:pt x="5705" y="16301"/>
                    <a:pt x="5615" y="16029"/>
                    <a:pt x="5524" y="15757"/>
                  </a:cubicBezTo>
                  <a:cubicBezTo>
                    <a:pt x="5343" y="15305"/>
                    <a:pt x="5162" y="14852"/>
                    <a:pt x="5162" y="14399"/>
                  </a:cubicBezTo>
                  <a:cubicBezTo>
                    <a:pt x="5253" y="13856"/>
                    <a:pt x="5343" y="13403"/>
                    <a:pt x="5524" y="12860"/>
                  </a:cubicBezTo>
                  <a:cubicBezTo>
                    <a:pt x="5615" y="12316"/>
                    <a:pt x="5887" y="11773"/>
                    <a:pt x="5977" y="11139"/>
                  </a:cubicBezTo>
                  <a:cubicBezTo>
                    <a:pt x="6068" y="10867"/>
                    <a:pt x="6158" y="10596"/>
                    <a:pt x="6158" y="10324"/>
                  </a:cubicBezTo>
                  <a:cubicBezTo>
                    <a:pt x="6249" y="9962"/>
                    <a:pt x="6339" y="9690"/>
                    <a:pt x="6339" y="9418"/>
                  </a:cubicBezTo>
                  <a:cubicBezTo>
                    <a:pt x="6430" y="8875"/>
                    <a:pt x="6520" y="8241"/>
                    <a:pt x="6520" y="7698"/>
                  </a:cubicBezTo>
                  <a:lnTo>
                    <a:pt x="6520" y="6792"/>
                  </a:lnTo>
                  <a:cubicBezTo>
                    <a:pt x="6520" y="6702"/>
                    <a:pt x="6520" y="6520"/>
                    <a:pt x="6520" y="6430"/>
                  </a:cubicBezTo>
                  <a:cubicBezTo>
                    <a:pt x="6430" y="6249"/>
                    <a:pt x="6430" y="6158"/>
                    <a:pt x="6430" y="5977"/>
                  </a:cubicBezTo>
                  <a:cubicBezTo>
                    <a:pt x="6430" y="5705"/>
                    <a:pt x="6339" y="5434"/>
                    <a:pt x="6249" y="5162"/>
                  </a:cubicBezTo>
                  <a:cubicBezTo>
                    <a:pt x="6158" y="4890"/>
                    <a:pt x="6158" y="4619"/>
                    <a:pt x="6068" y="4347"/>
                  </a:cubicBezTo>
                  <a:cubicBezTo>
                    <a:pt x="5887" y="3894"/>
                    <a:pt x="5615" y="3442"/>
                    <a:pt x="5343" y="3079"/>
                  </a:cubicBezTo>
                  <a:cubicBezTo>
                    <a:pt x="4800" y="2355"/>
                    <a:pt x="4166" y="1721"/>
                    <a:pt x="3442" y="1268"/>
                  </a:cubicBezTo>
                  <a:cubicBezTo>
                    <a:pt x="2898" y="906"/>
                    <a:pt x="2264" y="634"/>
                    <a:pt x="1630" y="363"/>
                  </a:cubicBezTo>
                  <a:cubicBezTo>
                    <a:pt x="1268" y="272"/>
                    <a:pt x="906" y="181"/>
                    <a:pt x="453" y="91"/>
                  </a:cubicBezTo>
                  <a:cubicBezTo>
                    <a:pt x="363" y="91"/>
                    <a:pt x="181" y="0"/>
                    <a:pt x="0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088285" y="2672796"/>
              <a:ext cx="136944" cy="327654"/>
            </a:xfrm>
            <a:custGeom>
              <a:avLst/>
              <a:gdLst/>
              <a:ahLst/>
              <a:cxnLst/>
              <a:rect l="l" t="t" r="r" b="b"/>
              <a:pathLst>
                <a:path w="7608" h="18203" extrusionOk="0">
                  <a:moveTo>
                    <a:pt x="7607" y="0"/>
                  </a:moveTo>
                  <a:lnTo>
                    <a:pt x="7517" y="181"/>
                  </a:lnTo>
                  <a:cubicBezTo>
                    <a:pt x="7426" y="453"/>
                    <a:pt x="7336" y="634"/>
                    <a:pt x="7245" y="815"/>
                  </a:cubicBezTo>
                  <a:cubicBezTo>
                    <a:pt x="7064" y="1087"/>
                    <a:pt x="6883" y="1359"/>
                    <a:pt x="6611" y="1630"/>
                  </a:cubicBezTo>
                  <a:cubicBezTo>
                    <a:pt x="6340" y="1992"/>
                    <a:pt x="6068" y="2264"/>
                    <a:pt x="5706" y="2536"/>
                  </a:cubicBezTo>
                  <a:cubicBezTo>
                    <a:pt x="5343" y="2807"/>
                    <a:pt x="4891" y="3079"/>
                    <a:pt x="4347" y="3351"/>
                  </a:cubicBezTo>
                  <a:cubicBezTo>
                    <a:pt x="3894" y="3713"/>
                    <a:pt x="3351" y="4075"/>
                    <a:pt x="2898" y="4438"/>
                  </a:cubicBezTo>
                  <a:cubicBezTo>
                    <a:pt x="2627" y="4709"/>
                    <a:pt x="2264" y="4981"/>
                    <a:pt x="2174" y="5162"/>
                  </a:cubicBezTo>
                  <a:cubicBezTo>
                    <a:pt x="1993" y="5253"/>
                    <a:pt x="1902" y="5434"/>
                    <a:pt x="1812" y="5524"/>
                  </a:cubicBezTo>
                  <a:lnTo>
                    <a:pt x="1449" y="5977"/>
                  </a:lnTo>
                  <a:cubicBezTo>
                    <a:pt x="1268" y="6249"/>
                    <a:pt x="1087" y="6611"/>
                    <a:pt x="906" y="6883"/>
                  </a:cubicBezTo>
                  <a:lnTo>
                    <a:pt x="634" y="7335"/>
                  </a:lnTo>
                  <a:lnTo>
                    <a:pt x="544" y="7516"/>
                  </a:lnTo>
                  <a:lnTo>
                    <a:pt x="544" y="7698"/>
                  </a:lnTo>
                  <a:lnTo>
                    <a:pt x="544" y="7788"/>
                  </a:lnTo>
                  <a:cubicBezTo>
                    <a:pt x="453" y="8150"/>
                    <a:pt x="272" y="8513"/>
                    <a:pt x="272" y="8875"/>
                  </a:cubicBezTo>
                  <a:cubicBezTo>
                    <a:pt x="182" y="9237"/>
                    <a:pt x="91" y="9509"/>
                    <a:pt x="91" y="9871"/>
                  </a:cubicBezTo>
                  <a:cubicBezTo>
                    <a:pt x="1" y="10595"/>
                    <a:pt x="1" y="11229"/>
                    <a:pt x="91" y="11954"/>
                  </a:cubicBezTo>
                  <a:cubicBezTo>
                    <a:pt x="91" y="12588"/>
                    <a:pt x="182" y="13131"/>
                    <a:pt x="363" y="13765"/>
                  </a:cubicBezTo>
                  <a:cubicBezTo>
                    <a:pt x="634" y="14761"/>
                    <a:pt x="1087" y="15667"/>
                    <a:pt x="1540" y="16572"/>
                  </a:cubicBezTo>
                  <a:cubicBezTo>
                    <a:pt x="1721" y="16934"/>
                    <a:pt x="1902" y="17206"/>
                    <a:pt x="2083" y="17478"/>
                  </a:cubicBezTo>
                  <a:cubicBezTo>
                    <a:pt x="2264" y="17749"/>
                    <a:pt x="2446" y="18021"/>
                    <a:pt x="2627" y="18202"/>
                  </a:cubicBezTo>
                  <a:cubicBezTo>
                    <a:pt x="2627" y="18202"/>
                    <a:pt x="2536" y="17931"/>
                    <a:pt x="2355" y="17297"/>
                  </a:cubicBezTo>
                  <a:cubicBezTo>
                    <a:pt x="2264" y="17025"/>
                    <a:pt x="2174" y="16663"/>
                    <a:pt x="1993" y="16301"/>
                  </a:cubicBezTo>
                  <a:cubicBezTo>
                    <a:pt x="1902" y="15938"/>
                    <a:pt x="1721" y="15486"/>
                    <a:pt x="1631" y="15033"/>
                  </a:cubicBezTo>
                  <a:cubicBezTo>
                    <a:pt x="1540" y="14580"/>
                    <a:pt x="1449" y="14037"/>
                    <a:pt x="1359" y="13493"/>
                  </a:cubicBezTo>
                  <a:cubicBezTo>
                    <a:pt x="1268" y="12950"/>
                    <a:pt x="1268" y="12407"/>
                    <a:pt x="1178" y="11773"/>
                  </a:cubicBezTo>
                  <a:cubicBezTo>
                    <a:pt x="1178" y="11229"/>
                    <a:pt x="1268" y="10595"/>
                    <a:pt x="1359" y="9962"/>
                  </a:cubicBezTo>
                  <a:cubicBezTo>
                    <a:pt x="1359" y="9690"/>
                    <a:pt x="1449" y="9418"/>
                    <a:pt x="1540" y="9147"/>
                  </a:cubicBezTo>
                  <a:cubicBezTo>
                    <a:pt x="1631" y="8784"/>
                    <a:pt x="1721" y="8513"/>
                    <a:pt x="1812" y="8241"/>
                  </a:cubicBezTo>
                  <a:lnTo>
                    <a:pt x="1812" y="8150"/>
                  </a:lnTo>
                  <a:lnTo>
                    <a:pt x="1902" y="7879"/>
                  </a:lnTo>
                  <a:lnTo>
                    <a:pt x="2083" y="7426"/>
                  </a:lnTo>
                  <a:cubicBezTo>
                    <a:pt x="2264" y="7245"/>
                    <a:pt x="2355" y="6973"/>
                    <a:pt x="2536" y="6701"/>
                  </a:cubicBezTo>
                  <a:cubicBezTo>
                    <a:pt x="2898" y="6249"/>
                    <a:pt x="3261" y="5705"/>
                    <a:pt x="3713" y="5343"/>
                  </a:cubicBezTo>
                  <a:cubicBezTo>
                    <a:pt x="4166" y="4981"/>
                    <a:pt x="4528" y="4528"/>
                    <a:pt x="4981" y="4166"/>
                  </a:cubicBezTo>
                  <a:cubicBezTo>
                    <a:pt x="5434" y="3894"/>
                    <a:pt x="5796" y="3441"/>
                    <a:pt x="6249" y="3079"/>
                  </a:cubicBezTo>
                  <a:cubicBezTo>
                    <a:pt x="6611" y="2717"/>
                    <a:pt x="6883" y="2355"/>
                    <a:pt x="7064" y="1902"/>
                  </a:cubicBezTo>
                  <a:cubicBezTo>
                    <a:pt x="7155" y="1721"/>
                    <a:pt x="7245" y="1630"/>
                    <a:pt x="7336" y="1359"/>
                  </a:cubicBezTo>
                  <a:cubicBezTo>
                    <a:pt x="7426" y="1268"/>
                    <a:pt x="7426" y="1087"/>
                    <a:pt x="7517" y="906"/>
                  </a:cubicBezTo>
                  <a:cubicBezTo>
                    <a:pt x="7517" y="725"/>
                    <a:pt x="7607" y="453"/>
                    <a:pt x="7607" y="181"/>
                  </a:cubicBezTo>
                  <a:cubicBezTo>
                    <a:pt x="7607" y="181"/>
                    <a:pt x="7607" y="91"/>
                    <a:pt x="7607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6441167" y="2306442"/>
              <a:ext cx="987822" cy="1931202"/>
            </a:xfrm>
            <a:custGeom>
              <a:avLst/>
              <a:gdLst/>
              <a:ahLst/>
              <a:cxnLst/>
              <a:rect l="l" t="t" r="r" b="b"/>
              <a:pathLst>
                <a:path w="54879" h="107289" extrusionOk="0">
                  <a:moveTo>
                    <a:pt x="38306" y="27326"/>
                  </a:moveTo>
                  <a:cubicBezTo>
                    <a:pt x="38487" y="27417"/>
                    <a:pt x="38578" y="27507"/>
                    <a:pt x="38759" y="27688"/>
                  </a:cubicBezTo>
                  <a:cubicBezTo>
                    <a:pt x="38849" y="27779"/>
                    <a:pt x="38849" y="27869"/>
                    <a:pt x="38940" y="28051"/>
                  </a:cubicBezTo>
                  <a:cubicBezTo>
                    <a:pt x="38940" y="28141"/>
                    <a:pt x="39030" y="28322"/>
                    <a:pt x="39030" y="28413"/>
                  </a:cubicBezTo>
                  <a:cubicBezTo>
                    <a:pt x="39030" y="28503"/>
                    <a:pt x="39030" y="28594"/>
                    <a:pt x="39030" y="28684"/>
                  </a:cubicBezTo>
                  <a:lnTo>
                    <a:pt x="39030" y="28775"/>
                  </a:lnTo>
                  <a:lnTo>
                    <a:pt x="37853" y="28051"/>
                  </a:lnTo>
                  <a:lnTo>
                    <a:pt x="38034" y="27688"/>
                  </a:lnTo>
                  <a:cubicBezTo>
                    <a:pt x="38125" y="27598"/>
                    <a:pt x="38215" y="27507"/>
                    <a:pt x="38306" y="27326"/>
                  </a:cubicBezTo>
                  <a:close/>
                  <a:moveTo>
                    <a:pt x="33959" y="78401"/>
                  </a:moveTo>
                  <a:cubicBezTo>
                    <a:pt x="33959" y="78491"/>
                    <a:pt x="34050" y="78582"/>
                    <a:pt x="34050" y="78672"/>
                  </a:cubicBezTo>
                  <a:cubicBezTo>
                    <a:pt x="33959" y="78944"/>
                    <a:pt x="33959" y="79216"/>
                    <a:pt x="34050" y="79487"/>
                  </a:cubicBezTo>
                  <a:lnTo>
                    <a:pt x="33325" y="79759"/>
                  </a:lnTo>
                  <a:cubicBezTo>
                    <a:pt x="33325" y="79668"/>
                    <a:pt x="33325" y="79578"/>
                    <a:pt x="33416" y="79397"/>
                  </a:cubicBezTo>
                  <a:lnTo>
                    <a:pt x="33416" y="79397"/>
                  </a:lnTo>
                  <a:lnTo>
                    <a:pt x="33325" y="79487"/>
                  </a:lnTo>
                  <a:lnTo>
                    <a:pt x="33325" y="79397"/>
                  </a:lnTo>
                  <a:lnTo>
                    <a:pt x="33325" y="79125"/>
                  </a:lnTo>
                  <a:cubicBezTo>
                    <a:pt x="33325" y="78944"/>
                    <a:pt x="33506" y="78672"/>
                    <a:pt x="33688" y="78582"/>
                  </a:cubicBezTo>
                  <a:lnTo>
                    <a:pt x="33959" y="78401"/>
                  </a:lnTo>
                  <a:close/>
                  <a:moveTo>
                    <a:pt x="12044" y="96965"/>
                  </a:moveTo>
                  <a:lnTo>
                    <a:pt x="12044" y="96965"/>
                  </a:lnTo>
                  <a:cubicBezTo>
                    <a:pt x="12097" y="97017"/>
                    <a:pt x="12179" y="97069"/>
                    <a:pt x="12187" y="97069"/>
                  </a:cubicBezTo>
                  <a:cubicBezTo>
                    <a:pt x="12193" y="97069"/>
                    <a:pt x="12159" y="97041"/>
                    <a:pt x="12044" y="96965"/>
                  </a:cubicBezTo>
                  <a:close/>
                  <a:moveTo>
                    <a:pt x="21972" y="0"/>
                  </a:moveTo>
                  <a:cubicBezTo>
                    <a:pt x="21643" y="0"/>
                    <a:pt x="21326" y="23"/>
                    <a:pt x="21010" y="68"/>
                  </a:cubicBezTo>
                  <a:lnTo>
                    <a:pt x="20104" y="68"/>
                  </a:lnTo>
                  <a:cubicBezTo>
                    <a:pt x="19742" y="68"/>
                    <a:pt x="19470" y="159"/>
                    <a:pt x="19108" y="249"/>
                  </a:cubicBezTo>
                  <a:cubicBezTo>
                    <a:pt x="18836" y="249"/>
                    <a:pt x="18474" y="340"/>
                    <a:pt x="18202" y="431"/>
                  </a:cubicBezTo>
                  <a:lnTo>
                    <a:pt x="17659" y="612"/>
                  </a:lnTo>
                  <a:lnTo>
                    <a:pt x="17206" y="793"/>
                  </a:lnTo>
                  <a:lnTo>
                    <a:pt x="16844" y="793"/>
                  </a:lnTo>
                  <a:lnTo>
                    <a:pt x="16391" y="1064"/>
                  </a:lnTo>
                  <a:cubicBezTo>
                    <a:pt x="16029" y="1246"/>
                    <a:pt x="15757" y="1336"/>
                    <a:pt x="15486" y="1517"/>
                  </a:cubicBezTo>
                  <a:cubicBezTo>
                    <a:pt x="15123" y="1698"/>
                    <a:pt x="14852" y="1970"/>
                    <a:pt x="14580" y="2151"/>
                  </a:cubicBezTo>
                  <a:lnTo>
                    <a:pt x="14399" y="2332"/>
                  </a:lnTo>
                  <a:lnTo>
                    <a:pt x="13946" y="2513"/>
                  </a:lnTo>
                  <a:lnTo>
                    <a:pt x="13674" y="2785"/>
                  </a:lnTo>
                  <a:lnTo>
                    <a:pt x="13584" y="2876"/>
                  </a:lnTo>
                  <a:lnTo>
                    <a:pt x="13493" y="2966"/>
                  </a:lnTo>
                  <a:lnTo>
                    <a:pt x="13403" y="3147"/>
                  </a:lnTo>
                  <a:lnTo>
                    <a:pt x="13040" y="3510"/>
                  </a:lnTo>
                  <a:cubicBezTo>
                    <a:pt x="12859" y="3781"/>
                    <a:pt x="12678" y="4143"/>
                    <a:pt x="12497" y="4415"/>
                  </a:cubicBezTo>
                  <a:cubicBezTo>
                    <a:pt x="12316" y="4687"/>
                    <a:pt x="12135" y="5049"/>
                    <a:pt x="11954" y="5411"/>
                  </a:cubicBezTo>
                  <a:cubicBezTo>
                    <a:pt x="11954" y="5502"/>
                    <a:pt x="11863" y="5683"/>
                    <a:pt x="11863" y="5864"/>
                  </a:cubicBezTo>
                  <a:lnTo>
                    <a:pt x="11682" y="6317"/>
                  </a:lnTo>
                  <a:lnTo>
                    <a:pt x="11682" y="6407"/>
                  </a:lnTo>
                  <a:lnTo>
                    <a:pt x="11682" y="6498"/>
                  </a:lnTo>
                  <a:lnTo>
                    <a:pt x="11682" y="6770"/>
                  </a:lnTo>
                  <a:lnTo>
                    <a:pt x="11592" y="7313"/>
                  </a:lnTo>
                  <a:cubicBezTo>
                    <a:pt x="11501" y="7585"/>
                    <a:pt x="11501" y="7947"/>
                    <a:pt x="11501" y="8309"/>
                  </a:cubicBezTo>
                  <a:cubicBezTo>
                    <a:pt x="11410" y="8671"/>
                    <a:pt x="11501" y="8943"/>
                    <a:pt x="11501" y="9305"/>
                  </a:cubicBezTo>
                  <a:cubicBezTo>
                    <a:pt x="11501" y="9667"/>
                    <a:pt x="11501" y="9939"/>
                    <a:pt x="11501" y="10211"/>
                  </a:cubicBezTo>
                  <a:lnTo>
                    <a:pt x="11501" y="10392"/>
                  </a:lnTo>
                  <a:lnTo>
                    <a:pt x="11501" y="10573"/>
                  </a:lnTo>
                  <a:lnTo>
                    <a:pt x="11501" y="10754"/>
                  </a:lnTo>
                  <a:lnTo>
                    <a:pt x="11592" y="11297"/>
                  </a:lnTo>
                  <a:lnTo>
                    <a:pt x="11773" y="12203"/>
                  </a:lnTo>
                  <a:lnTo>
                    <a:pt x="12044" y="13199"/>
                  </a:lnTo>
                  <a:lnTo>
                    <a:pt x="12225" y="13652"/>
                  </a:lnTo>
                  <a:lnTo>
                    <a:pt x="12316" y="13833"/>
                  </a:lnTo>
                  <a:lnTo>
                    <a:pt x="12316" y="13924"/>
                  </a:lnTo>
                  <a:lnTo>
                    <a:pt x="12316" y="14014"/>
                  </a:lnTo>
                  <a:cubicBezTo>
                    <a:pt x="12497" y="14648"/>
                    <a:pt x="12769" y="15282"/>
                    <a:pt x="13040" y="15825"/>
                  </a:cubicBezTo>
                  <a:lnTo>
                    <a:pt x="13493" y="16640"/>
                  </a:lnTo>
                  <a:lnTo>
                    <a:pt x="13674" y="17093"/>
                  </a:lnTo>
                  <a:lnTo>
                    <a:pt x="13856" y="17274"/>
                  </a:lnTo>
                  <a:lnTo>
                    <a:pt x="13946" y="17546"/>
                  </a:lnTo>
                  <a:lnTo>
                    <a:pt x="14127" y="17727"/>
                  </a:lnTo>
                  <a:lnTo>
                    <a:pt x="14218" y="17908"/>
                  </a:lnTo>
                  <a:lnTo>
                    <a:pt x="14489" y="18361"/>
                  </a:lnTo>
                  <a:lnTo>
                    <a:pt x="14761" y="18723"/>
                  </a:lnTo>
                  <a:lnTo>
                    <a:pt x="14852" y="18904"/>
                  </a:lnTo>
                  <a:lnTo>
                    <a:pt x="15033" y="19085"/>
                  </a:lnTo>
                  <a:lnTo>
                    <a:pt x="15486" y="19810"/>
                  </a:lnTo>
                  <a:lnTo>
                    <a:pt x="15757" y="20172"/>
                  </a:lnTo>
                  <a:lnTo>
                    <a:pt x="16119" y="20625"/>
                  </a:lnTo>
                  <a:lnTo>
                    <a:pt x="17206" y="22074"/>
                  </a:lnTo>
                  <a:lnTo>
                    <a:pt x="17840" y="22889"/>
                  </a:lnTo>
                  <a:cubicBezTo>
                    <a:pt x="17840" y="22889"/>
                    <a:pt x="17840" y="22889"/>
                    <a:pt x="17840" y="22979"/>
                  </a:cubicBezTo>
                  <a:lnTo>
                    <a:pt x="17931" y="23704"/>
                  </a:lnTo>
                  <a:cubicBezTo>
                    <a:pt x="17931" y="23885"/>
                    <a:pt x="17931" y="23976"/>
                    <a:pt x="17931" y="24157"/>
                  </a:cubicBezTo>
                  <a:lnTo>
                    <a:pt x="17931" y="25153"/>
                  </a:lnTo>
                  <a:lnTo>
                    <a:pt x="17931" y="25243"/>
                  </a:lnTo>
                  <a:lnTo>
                    <a:pt x="17931" y="25424"/>
                  </a:lnTo>
                  <a:cubicBezTo>
                    <a:pt x="17931" y="25696"/>
                    <a:pt x="17840" y="25968"/>
                    <a:pt x="17840" y="26239"/>
                  </a:cubicBezTo>
                  <a:cubicBezTo>
                    <a:pt x="17840" y="26330"/>
                    <a:pt x="17749" y="26511"/>
                    <a:pt x="17749" y="26602"/>
                  </a:cubicBezTo>
                  <a:cubicBezTo>
                    <a:pt x="17659" y="26692"/>
                    <a:pt x="17659" y="26873"/>
                    <a:pt x="17568" y="26964"/>
                  </a:cubicBezTo>
                  <a:lnTo>
                    <a:pt x="17478" y="27417"/>
                  </a:lnTo>
                  <a:lnTo>
                    <a:pt x="17478" y="27507"/>
                  </a:lnTo>
                  <a:lnTo>
                    <a:pt x="17387" y="27688"/>
                  </a:lnTo>
                  <a:cubicBezTo>
                    <a:pt x="17297" y="27779"/>
                    <a:pt x="17206" y="27869"/>
                    <a:pt x="17116" y="28051"/>
                  </a:cubicBezTo>
                  <a:lnTo>
                    <a:pt x="16934" y="28413"/>
                  </a:lnTo>
                  <a:cubicBezTo>
                    <a:pt x="16753" y="28594"/>
                    <a:pt x="16663" y="28775"/>
                    <a:pt x="16482" y="29047"/>
                  </a:cubicBezTo>
                  <a:cubicBezTo>
                    <a:pt x="16301" y="29228"/>
                    <a:pt x="16029" y="29500"/>
                    <a:pt x="15848" y="29681"/>
                  </a:cubicBezTo>
                  <a:lnTo>
                    <a:pt x="15576" y="29952"/>
                  </a:lnTo>
                  <a:cubicBezTo>
                    <a:pt x="15486" y="30043"/>
                    <a:pt x="15395" y="30133"/>
                    <a:pt x="15214" y="30224"/>
                  </a:cubicBezTo>
                  <a:cubicBezTo>
                    <a:pt x="14761" y="30677"/>
                    <a:pt x="14308" y="30948"/>
                    <a:pt x="13856" y="31311"/>
                  </a:cubicBezTo>
                  <a:lnTo>
                    <a:pt x="13493" y="31582"/>
                  </a:lnTo>
                  <a:lnTo>
                    <a:pt x="13312" y="31673"/>
                  </a:lnTo>
                  <a:lnTo>
                    <a:pt x="13131" y="31854"/>
                  </a:lnTo>
                  <a:lnTo>
                    <a:pt x="12316" y="32307"/>
                  </a:lnTo>
                  <a:cubicBezTo>
                    <a:pt x="11863" y="32578"/>
                    <a:pt x="11320" y="32941"/>
                    <a:pt x="10777" y="33212"/>
                  </a:cubicBezTo>
                  <a:lnTo>
                    <a:pt x="7516" y="35024"/>
                  </a:lnTo>
                  <a:lnTo>
                    <a:pt x="7154" y="35205"/>
                  </a:lnTo>
                  <a:lnTo>
                    <a:pt x="6701" y="35476"/>
                  </a:lnTo>
                  <a:lnTo>
                    <a:pt x="6339" y="35657"/>
                  </a:lnTo>
                  <a:lnTo>
                    <a:pt x="6249" y="35657"/>
                  </a:lnTo>
                  <a:lnTo>
                    <a:pt x="6158" y="35748"/>
                  </a:lnTo>
                  <a:lnTo>
                    <a:pt x="5977" y="35929"/>
                  </a:lnTo>
                  <a:lnTo>
                    <a:pt x="5162" y="36472"/>
                  </a:lnTo>
                  <a:cubicBezTo>
                    <a:pt x="4981" y="36563"/>
                    <a:pt x="4890" y="36654"/>
                    <a:pt x="4800" y="36744"/>
                  </a:cubicBezTo>
                  <a:lnTo>
                    <a:pt x="4709" y="36835"/>
                  </a:lnTo>
                  <a:lnTo>
                    <a:pt x="4619" y="36835"/>
                  </a:lnTo>
                  <a:lnTo>
                    <a:pt x="4438" y="36925"/>
                  </a:lnTo>
                  <a:lnTo>
                    <a:pt x="4075" y="37287"/>
                  </a:lnTo>
                  <a:lnTo>
                    <a:pt x="3894" y="37378"/>
                  </a:lnTo>
                  <a:lnTo>
                    <a:pt x="3713" y="37559"/>
                  </a:lnTo>
                  <a:cubicBezTo>
                    <a:pt x="3623" y="37650"/>
                    <a:pt x="3532" y="37831"/>
                    <a:pt x="3441" y="37921"/>
                  </a:cubicBezTo>
                  <a:lnTo>
                    <a:pt x="3079" y="38284"/>
                  </a:lnTo>
                  <a:lnTo>
                    <a:pt x="2808" y="38646"/>
                  </a:lnTo>
                  <a:lnTo>
                    <a:pt x="2717" y="38736"/>
                  </a:lnTo>
                  <a:lnTo>
                    <a:pt x="2536" y="38917"/>
                  </a:lnTo>
                  <a:lnTo>
                    <a:pt x="2083" y="39642"/>
                  </a:lnTo>
                  <a:lnTo>
                    <a:pt x="1449" y="40729"/>
                  </a:lnTo>
                  <a:lnTo>
                    <a:pt x="1177" y="41272"/>
                  </a:lnTo>
                  <a:cubicBezTo>
                    <a:pt x="1087" y="41453"/>
                    <a:pt x="996" y="41634"/>
                    <a:pt x="906" y="41906"/>
                  </a:cubicBezTo>
                  <a:cubicBezTo>
                    <a:pt x="815" y="42087"/>
                    <a:pt x="725" y="42268"/>
                    <a:pt x="725" y="42449"/>
                  </a:cubicBezTo>
                  <a:lnTo>
                    <a:pt x="634" y="42721"/>
                  </a:lnTo>
                  <a:lnTo>
                    <a:pt x="634" y="42902"/>
                  </a:lnTo>
                  <a:lnTo>
                    <a:pt x="634" y="43083"/>
                  </a:lnTo>
                  <a:lnTo>
                    <a:pt x="453" y="43626"/>
                  </a:lnTo>
                  <a:lnTo>
                    <a:pt x="362" y="43898"/>
                  </a:lnTo>
                  <a:lnTo>
                    <a:pt x="362" y="44079"/>
                  </a:lnTo>
                  <a:lnTo>
                    <a:pt x="362" y="44170"/>
                  </a:lnTo>
                  <a:lnTo>
                    <a:pt x="362" y="44260"/>
                  </a:lnTo>
                  <a:lnTo>
                    <a:pt x="91" y="45438"/>
                  </a:lnTo>
                  <a:lnTo>
                    <a:pt x="91" y="46072"/>
                  </a:lnTo>
                  <a:cubicBezTo>
                    <a:pt x="0" y="46253"/>
                    <a:pt x="0" y="46434"/>
                    <a:pt x="0" y="46705"/>
                  </a:cubicBezTo>
                  <a:lnTo>
                    <a:pt x="0" y="47249"/>
                  </a:lnTo>
                  <a:cubicBezTo>
                    <a:pt x="0" y="47430"/>
                    <a:pt x="0" y="47702"/>
                    <a:pt x="0" y="47883"/>
                  </a:cubicBezTo>
                  <a:lnTo>
                    <a:pt x="0" y="48788"/>
                  </a:lnTo>
                  <a:lnTo>
                    <a:pt x="0" y="49150"/>
                  </a:lnTo>
                  <a:cubicBezTo>
                    <a:pt x="0" y="49150"/>
                    <a:pt x="0" y="49241"/>
                    <a:pt x="91" y="49241"/>
                  </a:cubicBezTo>
                  <a:cubicBezTo>
                    <a:pt x="181" y="49241"/>
                    <a:pt x="272" y="49241"/>
                    <a:pt x="272" y="49150"/>
                  </a:cubicBezTo>
                  <a:cubicBezTo>
                    <a:pt x="362" y="48788"/>
                    <a:pt x="453" y="48517"/>
                    <a:pt x="544" y="48154"/>
                  </a:cubicBezTo>
                  <a:lnTo>
                    <a:pt x="634" y="47611"/>
                  </a:lnTo>
                  <a:lnTo>
                    <a:pt x="634" y="47520"/>
                  </a:lnTo>
                  <a:lnTo>
                    <a:pt x="634" y="47430"/>
                  </a:lnTo>
                  <a:lnTo>
                    <a:pt x="725" y="47158"/>
                  </a:lnTo>
                  <a:lnTo>
                    <a:pt x="1087" y="46253"/>
                  </a:lnTo>
                  <a:lnTo>
                    <a:pt x="1268" y="45709"/>
                  </a:lnTo>
                  <a:lnTo>
                    <a:pt x="1449" y="45257"/>
                  </a:lnTo>
                  <a:lnTo>
                    <a:pt x="1630" y="44804"/>
                  </a:lnTo>
                  <a:lnTo>
                    <a:pt x="1721" y="44713"/>
                  </a:lnTo>
                  <a:lnTo>
                    <a:pt x="1811" y="44532"/>
                  </a:lnTo>
                  <a:lnTo>
                    <a:pt x="2083" y="44079"/>
                  </a:lnTo>
                  <a:lnTo>
                    <a:pt x="2174" y="43808"/>
                  </a:lnTo>
                  <a:lnTo>
                    <a:pt x="2264" y="43717"/>
                  </a:lnTo>
                  <a:lnTo>
                    <a:pt x="2264" y="43626"/>
                  </a:lnTo>
                  <a:lnTo>
                    <a:pt x="2536" y="43264"/>
                  </a:lnTo>
                  <a:lnTo>
                    <a:pt x="2808" y="42811"/>
                  </a:lnTo>
                  <a:lnTo>
                    <a:pt x="2898" y="42630"/>
                  </a:lnTo>
                  <a:lnTo>
                    <a:pt x="3079" y="42359"/>
                  </a:lnTo>
                  <a:lnTo>
                    <a:pt x="3351" y="41996"/>
                  </a:lnTo>
                  <a:lnTo>
                    <a:pt x="4075" y="41091"/>
                  </a:lnTo>
                  <a:lnTo>
                    <a:pt x="4075" y="41181"/>
                  </a:lnTo>
                  <a:lnTo>
                    <a:pt x="4890" y="40366"/>
                  </a:lnTo>
                  <a:lnTo>
                    <a:pt x="4800" y="40366"/>
                  </a:lnTo>
                  <a:lnTo>
                    <a:pt x="5343" y="39914"/>
                  </a:lnTo>
                  <a:lnTo>
                    <a:pt x="5615" y="39733"/>
                  </a:lnTo>
                  <a:cubicBezTo>
                    <a:pt x="5705" y="39642"/>
                    <a:pt x="5796" y="39551"/>
                    <a:pt x="5886" y="39461"/>
                  </a:cubicBezTo>
                  <a:lnTo>
                    <a:pt x="6430" y="39099"/>
                  </a:lnTo>
                  <a:lnTo>
                    <a:pt x="6611" y="38917"/>
                  </a:lnTo>
                  <a:lnTo>
                    <a:pt x="6792" y="38827"/>
                  </a:lnTo>
                  <a:lnTo>
                    <a:pt x="6973" y="38736"/>
                  </a:lnTo>
                  <a:lnTo>
                    <a:pt x="7607" y="38374"/>
                  </a:lnTo>
                  <a:lnTo>
                    <a:pt x="7969" y="38193"/>
                  </a:lnTo>
                  <a:lnTo>
                    <a:pt x="8241" y="38102"/>
                  </a:lnTo>
                  <a:lnTo>
                    <a:pt x="9599" y="37469"/>
                  </a:lnTo>
                  <a:lnTo>
                    <a:pt x="10958" y="36744"/>
                  </a:lnTo>
                  <a:lnTo>
                    <a:pt x="11682" y="36472"/>
                  </a:lnTo>
                  <a:lnTo>
                    <a:pt x="12044" y="36291"/>
                  </a:lnTo>
                  <a:lnTo>
                    <a:pt x="12407" y="36110"/>
                  </a:lnTo>
                  <a:lnTo>
                    <a:pt x="13765" y="35386"/>
                  </a:lnTo>
                  <a:lnTo>
                    <a:pt x="15123" y="34661"/>
                  </a:lnTo>
                  <a:lnTo>
                    <a:pt x="15486" y="34390"/>
                  </a:lnTo>
                  <a:lnTo>
                    <a:pt x="15757" y="34209"/>
                  </a:lnTo>
                  <a:cubicBezTo>
                    <a:pt x="16029" y="34027"/>
                    <a:pt x="16210" y="33846"/>
                    <a:pt x="16482" y="33756"/>
                  </a:cubicBezTo>
                  <a:lnTo>
                    <a:pt x="17116" y="33212"/>
                  </a:lnTo>
                  <a:lnTo>
                    <a:pt x="17749" y="32669"/>
                  </a:lnTo>
                  <a:lnTo>
                    <a:pt x="17659" y="32941"/>
                  </a:lnTo>
                  <a:lnTo>
                    <a:pt x="17568" y="33212"/>
                  </a:lnTo>
                  <a:cubicBezTo>
                    <a:pt x="17478" y="33303"/>
                    <a:pt x="17478" y="33393"/>
                    <a:pt x="17387" y="33484"/>
                  </a:cubicBezTo>
                  <a:lnTo>
                    <a:pt x="17116" y="34118"/>
                  </a:lnTo>
                  <a:lnTo>
                    <a:pt x="17025" y="34390"/>
                  </a:lnTo>
                  <a:lnTo>
                    <a:pt x="17025" y="34480"/>
                  </a:lnTo>
                  <a:lnTo>
                    <a:pt x="16934" y="34571"/>
                  </a:lnTo>
                  <a:cubicBezTo>
                    <a:pt x="16663" y="35024"/>
                    <a:pt x="16482" y="35386"/>
                    <a:pt x="16301" y="35748"/>
                  </a:cubicBezTo>
                  <a:lnTo>
                    <a:pt x="16119" y="36020"/>
                  </a:lnTo>
                  <a:lnTo>
                    <a:pt x="16029" y="36201"/>
                  </a:lnTo>
                  <a:lnTo>
                    <a:pt x="15667" y="36744"/>
                  </a:lnTo>
                  <a:lnTo>
                    <a:pt x="15033" y="37921"/>
                  </a:lnTo>
                  <a:lnTo>
                    <a:pt x="14308" y="39008"/>
                  </a:lnTo>
                  <a:lnTo>
                    <a:pt x="14218" y="39189"/>
                  </a:lnTo>
                  <a:lnTo>
                    <a:pt x="14127" y="39370"/>
                  </a:lnTo>
                  <a:lnTo>
                    <a:pt x="14037" y="39642"/>
                  </a:lnTo>
                  <a:lnTo>
                    <a:pt x="13765" y="40185"/>
                  </a:lnTo>
                  <a:cubicBezTo>
                    <a:pt x="13493" y="40638"/>
                    <a:pt x="13403" y="41091"/>
                    <a:pt x="13222" y="41453"/>
                  </a:cubicBezTo>
                  <a:cubicBezTo>
                    <a:pt x="13040" y="41815"/>
                    <a:pt x="12859" y="42268"/>
                    <a:pt x="12769" y="42721"/>
                  </a:cubicBezTo>
                  <a:lnTo>
                    <a:pt x="12678" y="42993"/>
                  </a:lnTo>
                  <a:cubicBezTo>
                    <a:pt x="12678" y="43083"/>
                    <a:pt x="12588" y="43264"/>
                    <a:pt x="12588" y="43355"/>
                  </a:cubicBezTo>
                  <a:lnTo>
                    <a:pt x="12407" y="43989"/>
                  </a:lnTo>
                  <a:lnTo>
                    <a:pt x="12407" y="44351"/>
                  </a:lnTo>
                  <a:lnTo>
                    <a:pt x="12407" y="44623"/>
                  </a:lnTo>
                  <a:lnTo>
                    <a:pt x="12407" y="45347"/>
                  </a:lnTo>
                  <a:lnTo>
                    <a:pt x="12407" y="45528"/>
                  </a:lnTo>
                  <a:lnTo>
                    <a:pt x="12407" y="45981"/>
                  </a:lnTo>
                  <a:lnTo>
                    <a:pt x="12407" y="46615"/>
                  </a:lnTo>
                  <a:cubicBezTo>
                    <a:pt x="12407" y="46887"/>
                    <a:pt x="12407" y="47068"/>
                    <a:pt x="12497" y="47249"/>
                  </a:cubicBezTo>
                  <a:lnTo>
                    <a:pt x="12588" y="47611"/>
                  </a:lnTo>
                  <a:cubicBezTo>
                    <a:pt x="12588" y="47611"/>
                    <a:pt x="12588" y="47702"/>
                    <a:pt x="12588" y="47792"/>
                  </a:cubicBezTo>
                  <a:lnTo>
                    <a:pt x="12678" y="47883"/>
                  </a:lnTo>
                  <a:lnTo>
                    <a:pt x="12678" y="48064"/>
                  </a:lnTo>
                  <a:lnTo>
                    <a:pt x="12678" y="48245"/>
                  </a:lnTo>
                  <a:cubicBezTo>
                    <a:pt x="12678" y="48335"/>
                    <a:pt x="12769" y="48426"/>
                    <a:pt x="12859" y="48517"/>
                  </a:cubicBezTo>
                  <a:lnTo>
                    <a:pt x="13040" y="48788"/>
                  </a:lnTo>
                  <a:lnTo>
                    <a:pt x="13222" y="49060"/>
                  </a:lnTo>
                  <a:lnTo>
                    <a:pt x="13403" y="49332"/>
                  </a:lnTo>
                  <a:cubicBezTo>
                    <a:pt x="13493" y="49422"/>
                    <a:pt x="13584" y="49603"/>
                    <a:pt x="13674" y="49603"/>
                  </a:cubicBezTo>
                  <a:lnTo>
                    <a:pt x="13946" y="49875"/>
                  </a:lnTo>
                  <a:cubicBezTo>
                    <a:pt x="14037" y="49966"/>
                    <a:pt x="14127" y="49966"/>
                    <a:pt x="14218" y="50056"/>
                  </a:cubicBezTo>
                  <a:lnTo>
                    <a:pt x="14308" y="50056"/>
                  </a:lnTo>
                  <a:cubicBezTo>
                    <a:pt x="14399" y="50056"/>
                    <a:pt x="14399" y="49966"/>
                    <a:pt x="14399" y="49875"/>
                  </a:cubicBezTo>
                  <a:lnTo>
                    <a:pt x="14218" y="49603"/>
                  </a:lnTo>
                  <a:lnTo>
                    <a:pt x="14127" y="49332"/>
                  </a:lnTo>
                  <a:cubicBezTo>
                    <a:pt x="14127" y="49241"/>
                    <a:pt x="14037" y="49150"/>
                    <a:pt x="14037" y="49060"/>
                  </a:cubicBezTo>
                  <a:lnTo>
                    <a:pt x="13946" y="48698"/>
                  </a:lnTo>
                  <a:cubicBezTo>
                    <a:pt x="13946" y="48517"/>
                    <a:pt x="13856" y="48335"/>
                    <a:pt x="13856" y="48154"/>
                  </a:cubicBezTo>
                  <a:lnTo>
                    <a:pt x="13856" y="47792"/>
                  </a:lnTo>
                  <a:lnTo>
                    <a:pt x="13856" y="47520"/>
                  </a:lnTo>
                  <a:lnTo>
                    <a:pt x="13856" y="47430"/>
                  </a:lnTo>
                  <a:lnTo>
                    <a:pt x="13856" y="47249"/>
                  </a:lnTo>
                  <a:lnTo>
                    <a:pt x="13856" y="47068"/>
                  </a:lnTo>
                  <a:lnTo>
                    <a:pt x="14037" y="46434"/>
                  </a:lnTo>
                  <a:lnTo>
                    <a:pt x="14037" y="46253"/>
                  </a:lnTo>
                  <a:lnTo>
                    <a:pt x="14037" y="46162"/>
                  </a:lnTo>
                  <a:lnTo>
                    <a:pt x="14127" y="45890"/>
                  </a:lnTo>
                  <a:lnTo>
                    <a:pt x="14399" y="45347"/>
                  </a:lnTo>
                  <a:lnTo>
                    <a:pt x="14671" y="44713"/>
                  </a:lnTo>
                  <a:lnTo>
                    <a:pt x="14761" y="44441"/>
                  </a:lnTo>
                  <a:lnTo>
                    <a:pt x="14852" y="44260"/>
                  </a:lnTo>
                  <a:lnTo>
                    <a:pt x="14942" y="44170"/>
                  </a:lnTo>
                  <a:lnTo>
                    <a:pt x="15214" y="43626"/>
                  </a:lnTo>
                  <a:cubicBezTo>
                    <a:pt x="15395" y="43355"/>
                    <a:pt x="15667" y="42993"/>
                    <a:pt x="15938" y="42630"/>
                  </a:cubicBezTo>
                  <a:lnTo>
                    <a:pt x="16119" y="42359"/>
                  </a:lnTo>
                  <a:lnTo>
                    <a:pt x="16119" y="42268"/>
                  </a:lnTo>
                  <a:lnTo>
                    <a:pt x="16210" y="42087"/>
                  </a:lnTo>
                  <a:lnTo>
                    <a:pt x="16663" y="41634"/>
                  </a:lnTo>
                  <a:lnTo>
                    <a:pt x="16844" y="41363"/>
                  </a:lnTo>
                  <a:lnTo>
                    <a:pt x="16844" y="41272"/>
                  </a:lnTo>
                  <a:lnTo>
                    <a:pt x="17025" y="41181"/>
                  </a:lnTo>
                  <a:lnTo>
                    <a:pt x="17387" y="40638"/>
                  </a:lnTo>
                  <a:lnTo>
                    <a:pt x="17568" y="40366"/>
                  </a:lnTo>
                  <a:lnTo>
                    <a:pt x="17840" y="40095"/>
                  </a:lnTo>
                  <a:lnTo>
                    <a:pt x="18202" y="39642"/>
                  </a:lnTo>
                  <a:lnTo>
                    <a:pt x="19017" y="38555"/>
                  </a:lnTo>
                  <a:lnTo>
                    <a:pt x="19198" y="38284"/>
                  </a:lnTo>
                  <a:lnTo>
                    <a:pt x="19289" y="38193"/>
                  </a:lnTo>
                  <a:lnTo>
                    <a:pt x="19289" y="38102"/>
                  </a:lnTo>
                  <a:lnTo>
                    <a:pt x="19289" y="38012"/>
                  </a:lnTo>
                  <a:lnTo>
                    <a:pt x="19651" y="37469"/>
                  </a:lnTo>
                  <a:lnTo>
                    <a:pt x="20013" y="36925"/>
                  </a:lnTo>
                  <a:lnTo>
                    <a:pt x="20013" y="36744"/>
                  </a:lnTo>
                  <a:lnTo>
                    <a:pt x="20104" y="36654"/>
                  </a:lnTo>
                  <a:lnTo>
                    <a:pt x="20104" y="36563"/>
                  </a:lnTo>
                  <a:lnTo>
                    <a:pt x="20285" y="36291"/>
                  </a:lnTo>
                  <a:lnTo>
                    <a:pt x="20557" y="35748"/>
                  </a:lnTo>
                  <a:lnTo>
                    <a:pt x="20647" y="35386"/>
                  </a:lnTo>
                  <a:lnTo>
                    <a:pt x="20647" y="35295"/>
                  </a:lnTo>
                  <a:lnTo>
                    <a:pt x="20647" y="35205"/>
                  </a:lnTo>
                  <a:lnTo>
                    <a:pt x="20738" y="35114"/>
                  </a:lnTo>
                  <a:cubicBezTo>
                    <a:pt x="20919" y="34661"/>
                    <a:pt x="21100" y="34118"/>
                    <a:pt x="21281" y="33756"/>
                  </a:cubicBezTo>
                  <a:lnTo>
                    <a:pt x="21553" y="32578"/>
                  </a:lnTo>
                  <a:cubicBezTo>
                    <a:pt x="21553" y="32760"/>
                    <a:pt x="21553" y="32850"/>
                    <a:pt x="21553" y="33031"/>
                  </a:cubicBezTo>
                  <a:lnTo>
                    <a:pt x="21462" y="33937"/>
                  </a:lnTo>
                  <a:lnTo>
                    <a:pt x="21462" y="34299"/>
                  </a:lnTo>
                  <a:lnTo>
                    <a:pt x="21462" y="34752"/>
                  </a:lnTo>
                  <a:lnTo>
                    <a:pt x="21191" y="36472"/>
                  </a:lnTo>
                  <a:lnTo>
                    <a:pt x="21010" y="37378"/>
                  </a:lnTo>
                  <a:cubicBezTo>
                    <a:pt x="21010" y="37650"/>
                    <a:pt x="20919" y="37921"/>
                    <a:pt x="20828" y="38193"/>
                  </a:cubicBezTo>
                  <a:lnTo>
                    <a:pt x="20466" y="40004"/>
                  </a:lnTo>
                  <a:lnTo>
                    <a:pt x="20285" y="40910"/>
                  </a:lnTo>
                  <a:lnTo>
                    <a:pt x="20104" y="41815"/>
                  </a:lnTo>
                  <a:lnTo>
                    <a:pt x="19289" y="45347"/>
                  </a:lnTo>
                  <a:lnTo>
                    <a:pt x="18836" y="47068"/>
                  </a:lnTo>
                  <a:cubicBezTo>
                    <a:pt x="18746" y="47702"/>
                    <a:pt x="18564" y="48335"/>
                    <a:pt x="18474" y="48969"/>
                  </a:cubicBezTo>
                  <a:lnTo>
                    <a:pt x="18112" y="50781"/>
                  </a:lnTo>
                  <a:cubicBezTo>
                    <a:pt x="18021" y="51414"/>
                    <a:pt x="17931" y="51958"/>
                    <a:pt x="17840" y="52592"/>
                  </a:cubicBezTo>
                  <a:lnTo>
                    <a:pt x="17659" y="54403"/>
                  </a:lnTo>
                  <a:lnTo>
                    <a:pt x="17568" y="55399"/>
                  </a:lnTo>
                  <a:lnTo>
                    <a:pt x="17568" y="56395"/>
                  </a:lnTo>
                  <a:cubicBezTo>
                    <a:pt x="17568" y="57029"/>
                    <a:pt x="17568" y="57663"/>
                    <a:pt x="17659" y="58297"/>
                  </a:cubicBezTo>
                  <a:lnTo>
                    <a:pt x="17749" y="59293"/>
                  </a:lnTo>
                  <a:cubicBezTo>
                    <a:pt x="17749" y="59655"/>
                    <a:pt x="17840" y="60017"/>
                    <a:pt x="17931" y="60289"/>
                  </a:cubicBezTo>
                  <a:lnTo>
                    <a:pt x="18112" y="61195"/>
                  </a:lnTo>
                  <a:lnTo>
                    <a:pt x="18202" y="61647"/>
                  </a:lnTo>
                  <a:lnTo>
                    <a:pt x="18202" y="61738"/>
                  </a:lnTo>
                  <a:lnTo>
                    <a:pt x="18202" y="61919"/>
                  </a:lnTo>
                  <a:lnTo>
                    <a:pt x="18202" y="62010"/>
                  </a:lnTo>
                  <a:lnTo>
                    <a:pt x="18293" y="62281"/>
                  </a:lnTo>
                  <a:lnTo>
                    <a:pt x="18383" y="62644"/>
                  </a:lnTo>
                  <a:lnTo>
                    <a:pt x="18383" y="62825"/>
                  </a:lnTo>
                  <a:lnTo>
                    <a:pt x="18383" y="62915"/>
                  </a:lnTo>
                  <a:lnTo>
                    <a:pt x="18474" y="63096"/>
                  </a:lnTo>
                  <a:lnTo>
                    <a:pt x="18474" y="63187"/>
                  </a:lnTo>
                  <a:lnTo>
                    <a:pt x="18564" y="63459"/>
                  </a:lnTo>
                  <a:lnTo>
                    <a:pt x="18655" y="63640"/>
                  </a:lnTo>
                  <a:lnTo>
                    <a:pt x="18836" y="64092"/>
                  </a:lnTo>
                  <a:lnTo>
                    <a:pt x="19198" y="64907"/>
                  </a:lnTo>
                  <a:lnTo>
                    <a:pt x="19380" y="65089"/>
                  </a:lnTo>
                  <a:lnTo>
                    <a:pt x="19380" y="65179"/>
                  </a:lnTo>
                  <a:lnTo>
                    <a:pt x="19380" y="65270"/>
                  </a:lnTo>
                  <a:lnTo>
                    <a:pt x="19651" y="65723"/>
                  </a:lnTo>
                  <a:lnTo>
                    <a:pt x="20104" y="66538"/>
                  </a:lnTo>
                  <a:cubicBezTo>
                    <a:pt x="20285" y="66809"/>
                    <a:pt x="20466" y="67081"/>
                    <a:pt x="20647" y="67353"/>
                  </a:cubicBezTo>
                  <a:lnTo>
                    <a:pt x="21100" y="68168"/>
                  </a:lnTo>
                  <a:lnTo>
                    <a:pt x="21734" y="68892"/>
                  </a:lnTo>
                  <a:cubicBezTo>
                    <a:pt x="22096" y="69435"/>
                    <a:pt x="22549" y="69888"/>
                    <a:pt x="23002" y="70341"/>
                  </a:cubicBezTo>
                  <a:lnTo>
                    <a:pt x="23364" y="70703"/>
                  </a:lnTo>
                  <a:lnTo>
                    <a:pt x="23726" y="71065"/>
                  </a:lnTo>
                  <a:lnTo>
                    <a:pt x="24451" y="71699"/>
                  </a:lnTo>
                  <a:cubicBezTo>
                    <a:pt x="24632" y="71971"/>
                    <a:pt x="24904" y="72152"/>
                    <a:pt x="25175" y="72333"/>
                  </a:cubicBezTo>
                  <a:lnTo>
                    <a:pt x="25900" y="72967"/>
                  </a:lnTo>
                  <a:lnTo>
                    <a:pt x="27439" y="73963"/>
                  </a:lnTo>
                  <a:lnTo>
                    <a:pt x="28254" y="74507"/>
                  </a:lnTo>
                  <a:lnTo>
                    <a:pt x="28888" y="74959"/>
                  </a:lnTo>
                  <a:cubicBezTo>
                    <a:pt x="29431" y="75322"/>
                    <a:pt x="29884" y="75684"/>
                    <a:pt x="30337" y="76137"/>
                  </a:cubicBezTo>
                  <a:lnTo>
                    <a:pt x="30337" y="76227"/>
                  </a:lnTo>
                  <a:lnTo>
                    <a:pt x="30337" y="76408"/>
                  </a:lnTo>
                  <a:lnTo>
                    <a:pt x="30337" y="76589"/>
                  </a:lnTo>
                  <a:cubicBezTo>
                    <a:pt x="30337" y="76680"/>
                    <a:pt x="30337" y="76771"/>
                    <a:pt x="30337" y="76861"/>
                  </a:cubicBezTo>
                  <a:lnTo>
                    <a:pt x="30337" y="77133"/>
                  </a:lnTo>
                  <a:lnTo>
                    <a:pt x="30337" y="77223"/>
                  </a:lnTo>
                  <a:cubicBezTo>
                    <a:pt x="30337" y="77404"/>
                    <a:pt x="30337" y="77495"/>
                    <a:pt x="30246" y="77676"/>
                  </a:cubicBezTo>
                  <a:lnTo>
                    <a:pt x="30156" y="78129"/>
                  </a:lnTo>
                  <a:cubicBezTo>
                    <a:pt x="30156" y="78219"/>
                    <a:pt x="29975" y="78401"/>
                    <a:pt x="29975" y="78491"/>
                  </a:cubicBezTo>
                  <a:cubicBezTo>
                    <a:pt x="29975" y="78582"/>
                    <a:pt x="29884" y="78582"/>
                    <a:pt x="29884" y="78672"/>
                  </a:cubicBezTo>
                  <a:lnTo>
                    <a:pt x="29794" y="78944"/>
                  </a:lnTo>
                  <a:cubicBezTo>
                    <a:pt x="29431" y="79487"/>
                    <a:pt x="29160" y="80031"/>
                    <a:pt x="28707" y="80483"/>
                  </a:cubicBezTo>
                  <a:cubicBezTo>
                    <a:pt x="28526" y="80755"/>
                    <a:pt x="28254" y="80936"/>
                    <a:pt x="28073" y="81208"/>
                  </a:cubicBezTo>
                  <a:lnTo>
                    <a:pt x="27711" y="81570"/>
                  </a:lnTo>
                  <a:lnTo>
                    <a:pt x="27349" y="81932"/>
                  </a:lnTo>
                  <a:cubicBezTo>
                    <a:pt x="26896" y="82385"/>
                    <a:pt x="26352" y="82838"/>
                    <a:pt x="25809" y="83200"/>
                  </a:cubicBezTo>
                  <a:lnTo>
                    <a:pt x="24994" y="83834"/>
                  </a:lnTo>
                  <a:lnTo>
                    <a:pt x="24179" y="84377"/>
                  </a:lnTo>
                  <a:lnTo>
                    <a:pt x="23364" y="85011"/>
                  </a:lnTo>
                  <a:lnTo>
                    <a:pt x="22458" y="85464"/>
                  </a:lnTo>
                  <a:cubicBezTo>
                    <a:pt x="22187" y="85645"/>
                    <a:pt x="21825" y="85917"/>
                    <a:pt x="21553" y="86007"/>
                  </a:cubicBezTo>
                  <a:lnTo>
                    <a:pt x="20647" y="86460"/>
                  </a:lnTo>
                  <a:cubicBezTo>
                    <a:pt x="20104" y="86822"/>
                    <a:pt x="19470" y="87094"/>
                    <a:pt x="18836" y="87366"/>
                  </a:cubicBezTo>
                  <a:cubicBezTo>
                    <a:pt x="18202" y="87637"/>
                    <a:pt x="17568" y="87909"/>
                    <a:pt x="16934" y="88271"/>
                  </a:cubicBezTo>
                  <a:cubicBezTo>
                    <a:pt x="16572" y="88452"/>
                    <a:pt x="16301" y="88543"/>
                    <a:pt x="15938" y="88724"/>
                  </a:cubicBezTo>
                  <a:lnTo>
                    <a:pt x="15033" y="89358"/>
                  </a:lnTo>
                  <a:lnTo>
                    <a:pt x="14127" y="89901"/>
                  </a:lnTo>
                  <a:lnTo>
                    <a:pt x="13312" y="90535"/>
                  </a:lnTo>
                  <a:lnTo>
                    <a:pt x="12497" y="91350"/>
                  </a:lnTo>
                  <a:cubicBezTo>
                    <a:pt x="12225" y="91622"/>
                    <a:pt x="11954" y="91894"/>
                    <a:pt x="11773" y="92165"/>
                  </a:cubicBezTo>
                  <a:cubicBezTo>
                    <a:pt x="11501" y="92437"/>
                    <a:pt x="11320" y="92709"/>
                    <a:pt x="11139" y="92980"/>
                  </a:cubicBezTo>
                  <a:lnTo>
                    <a:pt x="11048" y="93071"/>
                  </a:lnTo>
                  <a:lnTo>
                    <a:pt x="11048" y="93161"/>
                  </a:lnTo>
                  <a:lnTo>
                    <a:pt x="10867" y="93433"/>
                  </a:lnTo>
                  <a:lnTo>
                    <a:pt x="10595" y="93886"/>
                  </a:lnTo>
                  <a:cubicBezTo>
                    <a:pt x="10414" y="94158"/>
                    <a:pt x="10233" y="94520"/>
                    <a:pt x="10143" y="94791"/>
                  </a:cubicBezTo>
                  <a:cubicBezTo>
                    <a:pt x="9962" y="95154"/>
                    <a:pt x="9871" y="95516"/>
                    <a:pt x="9690" y="95788"/>
                  </a:cubicBezTo>
                  <a:lnTo>
                    <a:pt x="9509" y="96512"/>
                  </a:lnTo>
                  <a:cubicBezTo>
                    <a:pt x="9418" y="96603"/>
                    <a:pt x="9418" y="96784"/>
                    <a:pt x="9328" y="96874"/>
                  </a:cubicBezTo>
                  <a:lnTo>
                    <a:pt x="9328" y="97237"/>
                  </a:lnTo>
                  <a:cubicBezTo>
                    <a:pt x="9328" y="97508"/>
                    <a:pt x="9147" y="97780"/>
                    <a:pt x="9147" y="97961"/>
                  </a:cubicBezTo>
                  <a:lnTo>
                    <a:pt x="9056" y="98776"/>
                  </a:lnTo>
                  <a:lnTo>
                    <a:pt x="8965" y="99500"/>
                  </a:lnTo>
                  <a:lnTo>
                    <a:pt x="8965" y="100225"/>
                  </a:lnTo>
                  <a:lnTo>
                    <a:pt x="8965" y="101040"/>
                  </a:lnTo>
                  <a:cubicBezTo>
                    <a:pt x="8965" y="101312"/>
                    <a:pt x="9056" y="101493"/>
                    <a:pt x="9056" y="101764"/>
                  </a:cubicBezTo>
                  <a:cubicBezTo>
                    <a:pt x="9147" y="102308"/>
                    <a:pt x="9237" y="102761"/>
                    <a:pt x="9418" y="103213"/>
                  </a:cubicBezTo>
                  <a:cubicBezTo>
                    <a:pt x="9418" y="103485"/>
                    <a:pt x="9509" y="103757"/>
                    <a:pt x="9599" y="103938"/>
                  </a:cubicBezTo>
                  <a:cubicBezTo>
                    <a:pt x="9690" y="104209"/>
                    <a:pt x="9780" y="104481"/>
                    <a:pt x="9871" y="104662"/>
                  </a:cubicBezTo>
                  <a:lnTo>
                    <a:pt x="10143" y="105387"/>
                  </a:lnTo>
                  <a:cubicBezTo>
                    <a:pt x="10233" y="105568"/>
                    <a:pt x="10414" y="105839"/>
                    <a:pt x="10505" y="106021"/>
                  </a:cubicBezTo>
                  <a:cubicBezTo>
                    <a:pt x="10595" y="106292"/>
                    <a:pt x="10777" y="106473"/>
                    <a:pt x="10867" y="106654"/>
                  </a:cubicBezTo>
                  <a:lnTo>
                    <a:pt x="10958" y="106836"/>
                  </a:lnTo>
                  <a:lnTo>
                    <a:pt x="11139" y="107017"/>
                  </a:lnTo>
                  <a:lnTo>
                    <a:pt x="11320" y="107288"/>
                  </a:lnTo>
                  <a:lnTo>
                    <a:pt x="11501" y="107288"/>
                  </a:lnTo>
                  <a:cubicBezTo>
                    <a:pt x="11501" y="107288"/>
                    <a:pt x="11592" y="107198"/>
                    <a:pt x="11592" y="107107"/>
                  </a:cubicBezTo>
                  <a:cubicBezTo>
                    <a:pt x="11410" y="106654"/>
                    <a:pt x="11320" y="106202"/>
                    <a:pt x="11229" y="105749"/>
                  </a:cubicBezTo>
                  <a:lnTo>
                    <a:pt x="11139" y="105387"/>
                  </a:lnTo>
                  <a:lnTo>
                    <a:pt x="11139" y="105296"/>
                  </a:lnTo>
                  <a:lnTo>
                    <a:pt x="11139" y="105115"/>
                  </a:lnTo>
                  <a:lnTo>
                    <a:pt x="11048" y="104391"/>
                  </a:lnTo>
                  <a:cubicBezTo>
                    <a:pt x="11048" y="104028"/>
                    <a:pt x="10958" y="103485"/>
                    <a:pt x="10867" y="103032"/>
                  </a:cubicBezTo>
                  <a:cubicBezTo>
                    <a:pt x="10867" y="102670"/>
                    <a:pt x="10867" y="102217"/>
                    <a:pt x="10867" y="101764"/>
                  </a:cubicBezTo>
                  <a:lnTo>
                    <a:pt x="10958" y="101040"/>
                  </a:lnTo>
                  <a:lnTo>
                    <a:pt x="10958" y="100678"/>
                  </a:lnTo>
                  <a:lnTo>
                    <a:pt x="10958" y="100497"/>
                  </a:lnTo>
                  <a:lnTo>
                    <a:pt x="10958" y="100406"/>
                  </a:lnTo>
                  <a:lnTo>
                    <a:pt x="11229" y="99229"/>
                  </a:lnTo>
                  <a:lnTo>
                    <a:pt x="11682" y="97870"/>
                  </a:lnTo>
                  <a:lnTo>
                    <a:pt x="11773" y="97689"/>
                  </a:lnTo>
                  <a:lnTo>
                    <a:pt x="11863" y="97418"/>
                  </a:lnTo>
                  <a:lnTo>
                    <a:pt x="12044" y="97055"/>
                  </a:lnTo>
                  <a:lnTo>
                    <a:pt x="12044" y="96965"/>
                  </a:lnTo>
                  <a:lnTo>
                    <a:pt x="12407" y="96421"/>
                  </a:lnTo>
                  <a:lnTo>
                    <a:pt x="12497" y="96331"/>
                  </a:lnTo>
                  <a:cubicBezTo>
                    <a:pt x="12497" y="96240"/>
                    <a:pt x="12588" y="96150"/>
                    <a:pt x="12678" y="96059"/>
                  </a:cubicBezTo>
                  <a:lnTo>
                    <a:pt x="12769" y="95878"/>
                  </a:lnTo>
                  <a:lnTo>
                    <a:pt x="12859" y="95878"/>
                  </a:lnTo>
                  <a:lnTo>
                    <a:pt x="13040" y="95516"/>
                  </a:lnTo>
                  <a:lnTo>
                    <a:pt x="13222" y="95244"/>
                  </a:lnTo>
                  <a:lnTo>
                    <a:pt x="13312" y="95244"/>
                  </a:lnTo>
                  <a:lnTo>
                    <a:pt x="13403" y="95154"/>
                  </a:lnTo>
                  <a:lnTo>
                    <a:pt x="13856" y="94701"/>
                  </a:lnTo>
                  <a:lnTo>
                    <a:pt x="14308" y="94248"/>
                  </a:lnTo>
                  <a:cubicBezTo>
                    <a:pt x="14489" y="94158"/>
                    <a:pt x="14671" y="94067"/>
                    <a:pt x="14761" y="93886"/>
                  </a:cubicBezTo>
                  <a:cubicBezTo>
                    <a:pt x="14942" y="93795"/>
                    <a:pt x="15123" y="93614"/>
                    <a:pt x="15304" y="93524"/>
                  </a:cubicBezTo>
                  <a:lnTo>
                    <a:pt x="15848" y="93161"/>
                  </a:lnTo>
                  <a:lnTo>
                    <a:pt x="16482" y="92890"/>
                  </a:lnTo>
                  <a:cubicBezTo>
                    <a:pt x="16844" y="92618"/>
                    <a:pt x="17206" y="92437"/>
                    <a:pt x="17568" y="92256"/>
                  </a:cubicBezTo>
                  <a:cubicBezTo>
                    <a:pt x="18202" y="91984"/>
                    <a:pt x="18836" y="91713"/>
                    <a:pt x="19470" y="91441"/>
                  </a:cubicBezTo>
                  <a:lnTo>
                    <a:pt x="19470" y="91713"/>
                  </a:lnTo>
                  <a:lnTo>
                    <a:pt x="19470" y="92618"/>
                  </a:lnTo>
                  <a:cubicBezTo>
                    <a:pt x="19470" y="92890"/>
                    <a:pt x="19470" y="93161"/>
                    <a:pt x="19561" y="93343"/>
                  </a:cubicBezTo>
                  <a:lnTo>
                    <a:pt x="19561" y="93614"/>
                  </a:lnTo>
                  <a:lnTo>
                    <a:pt x="19561" y="93795"/>
                  </a:lnTo>
                  <a:lnTo>
                    <a:pt x="19651" y="94248"/>
                  </a:lnTo>
                  <a:lnTo>
                    <a:pt x="19742" y="94610"/>
                  </a:lnTo>
                  <a:lnTo>
                    <a:pt x="19832" y="95063"/>
                  </a:lnTo>
                  <a:lnTo>
                    <a:pt x="19923" y="95425"/>
                  </a:lnTo>
                  <a:lnTo>
                    <a:pt x="20013" y="95606"/>
                  </a:lnTo>
                  <a:lnTo>
                    <a:pt x="20013" y="95788"/>
                  </a:lnTo>
                  <a:lnTo>
                    <a:pt x="20466" y="97327"/>
                  </a:lnTo>
                  <a:lnTo>
                    <a:pt x="20738" y="98052"/>
                  </a:lnTo>
                  <a:lnTo>
                    <a:pt x="21010" y="98867"/>
                  </a:lnTo>
                  <a:lnTo>
                    <a:pt x="21100" y="99229"/>
                  </a:lnTo>
                  <a:cubicBezTo>
                    <a:pt x="21100" y="99410"/>
                    <a:pt x="21191" y="99682"/>
                    <a:pt x="21281" y="99863"/>
                  </a:cubicBezTo>
                  <a:lnTo>
                    <a:pt x="21462" y="100044"/>
                  </a:lnTo>
                  <a:cubicBezTo>
                    <a:pt x="21462" y="100134"/>
                    <a:pt x="21462" y="100225"/>
                    <a:pt x="21462" y="100315"/>
                  </a:cubicBezTo>
                  <a:lnTo>
                    <a:pt x="21643" y="101040"/>
                  </a:lnTo>
                  <a:lnTo>
                    <a:pt x="21734" y="101764"/>
                  </a:lnTo>
                  <a:lnTo>
                    <a:pt x="21825" y="103394"/>
                  </a:lnTo>
                  <a:lnTo>
                    <a:pt x="21915" y="104209"/>
                  </a:lnTo>
                  <a:lnTo>
                    <a:pt x="22006" y="104662"/>
                  </a:lnTo>
                  <a:lnTo>
                    <a:pt x="22006" y="104843"/>
                  </a:lnTo>
                  <a:lnTo>
                    <a:pt x="22006" y="104934"/>
                  </a:lnTo>
                  <a:lnTo>
                    <a:pt x="22006" y="105024"/>
                  </a:lnTo>
                  <a:lnTo>
                    <a:pt x="22096" y="105387"/>
                  </a:lnTo>
                  <a:cubicBezTo>
                    <a:pt x="22096" y="105477"/>
                    <a:pt x="22096" y="105568"/>
                    <a:pt x="22187" y="105658"/>
                  </a:cubicBezTo>
                  <a:lnTo>
                    <a:pt x="22277" y="105839"/>
                  </a:lnTo>
                  <a:cubicBezTo>
                    <a:pt x="22277" y="105930"/>
                    <a:pt x="22277" y="106111"/>
                    <a:pt x="22368" y="106202"/>
                  </a:cubicBezTo>
                  <a:lnTo>
                    <a:pt x="22549" y="106564"/>
                  </a:lnTo>
                  <a:lnTo>
                    <a:pt x="22640" y="106745"/>
                  </a:lnTo>
                  <a:lnTo>
                    <a:pt x="22640" y="106836"/>
                  </a:lnTo>
                  <a:lnTo>
                    <a:pt x="22640" y="106926"/>
                  </a:lnTo>
                  <a:lnTo>
                    <a:pt x="22821" y="107107"/>
                  </a:lnTo>
                  <a:lnTo>
                    <a:pt x="22911" y="107288"/>
                  </a:lnTo>
                  <a:lnTo>
                    <a:pt x="23092" y="107288"/>
                  </a:lnTo>
                  <a:cubicBezTo>
                    <a:pt x="23092" y="107288"/>
                    <a:pt x="23183" y="107198"/>
                    <a:pt x="23183" y="107107"/>
                  </a:cubicBezTo>
                  <a:lnTo>
                    <a:pt x="23183" y="107017"/>
                  </a:lnTo>
                  <a:lnTo>
                    <a:pt x="23183" y="106836"/>
                  </a:lnTo>
                  <a:lnTo>
                    <a:pt x="23183" y="106473"/>
                  </a:lnTo>
                  <a:lnTo>
                    <a:pt x="23183" y="106383"/>
                  </a:lnTo>
                  <a:lnTo>
                    <a:pt x="23183" y="105296"/>
                  </a:lnTo>
                  <a:lnTo>
                    <a:pt x="23183" y="105115"/>
                  </a:lnTo>
                  <a:lnTo>
                    <a:pt x="23183" y="104753"/>
                  </a:lnTo>
                  <a:lnTo>
                    <a:pt x="23183" y="104572"/>
                  </a:lnTo>
                  <a:lnTo>
                    <a:pt x="23183" y="104481"/>
                  </a:lnTo>
                  <a:lnTo>
                    <a:pt x="23364" y="103304"/>
                  </a:lnTo>
                  <a:cubicBezTo>
                    <a:pt x="23455" y="103032"/>
                    <a:pt x="23455" y="102670"/>
                    <a:pt x="23545" y="102308"/>
                  </a:cubicBezTo>
                  <a:lnTo>
                    <a:pt x="23726" y="102489"/>
                  </a:lnTo>
                  <a:lnTo>
                    <a:pt x="23998" y="102670"/>
                  </a:lnTo>
                  <a:lnTo>
                    <a:pt x="24270" y="102942"/>
                  </a:lnTo>
                  <a:lnTo>
                    <a:pt x="24632" y="103213"/>
                  </a:lnTo>
                  <a:cubicBezTo>
                    <a:pt x="24722" y="103304"/>
                    <a:pt x="24813" y="103394"/>
                    <a:pt x="24904" y="103394"/>
                  </a:cubicBezTo>
                  <a:lnTo>
                    <a:pt x="25266" y="103666"/>
                  </a:lnTo>
                  <a:lnTo>
                    <a:pt x="25900" y="104119"/>
                  </a:lnTo>
                  <a:cubicBezTo>
                    <a:pt x="25900" y="104164"/>
                    <a:pt x="25922" y="104187"/>
                    <a:pt x="25956" y="104187"/>
                  </a:cubicBezTo>
                  <a:cubicBezTo>
                    <a:pt x="25990" y="104187"/>
                    <a:pt x="26035" y="104164"/>
                    <a:pt x="26081" y="104119"/>
                  </a:cubicBezTo>
                  <a:lnTo>
                    <a:pt x="26171" y="103847"/>
                  </a:lnTo>
                  <a:lnTo>
                    <a:pt x="26171" y="103757"/>
                  </a:lnTo>
                  <a:cubicBezTo>
                    <a:pt x="26171" y="103666"/>
                    <a:pt x="26171" y="103576"/>
                    <a:pt x="26171" y="103576"/>
                  </a:cubicBezTo>
                  <a:lnTo>
                    <a:pt x="26171" y="103485"/>
                  </a:lnTo>
                  <a:lnTo>
                    <a:pt x="26171" y="103304"/>
                  </a:lnTo>
                  <a:lnTo>
                    <a:pt x="26171" y="103123"/>
                  </a:lnTo>
                  <a:lnTo>
                    <a:pt x="26171" y="102942"/>
                  </a:lnTo>
                  <a:lnTo>
                    <a:pt x="26171" y="102670"/>
                  </a:lnTo>
                  <a:lnTo>
                    <a:pt x="26171" y="102579"/>
                  </a:lnTo>
                  <a:lnTo>
                    <a:pt x="26171" y="102489"/>
                  </a:lnTo>
                  <a:cubicBezTo>
                    <a:pt x="26171" y="102398"/>
                    <a:pt x="26171" y="102217"/>
                    <a:pt x="26171" y="102127"/>
                  </a:cubicBezTo>
                  <a:cubicBezTo>
                    <a:pt x="26171" y="102140"/>
                    <a:pt x="26169" y="102145"/>
                    <a:pt x="26166" y="102145"/>
                  </a:cubicBezTo>
                  <a:cubicBezTo>
                    <a:pt x="26150" y="102145"/>
                    <a:pt x="26102" y="102017"/>
                    <a:pt x="26086" y="102017"/>
                  </a:cubicBezTo>
                  <a:cubicBezTo>
                    <a:pt x="26083" y="102017"/>
                    <a:pt x="26081" y="102023"/>
                    <a:pt x="26081" y="102036"/>
                  </a:cubicBezTo>
                  <a:lnTo>
                    <a:pt x="26081" y="101855"/>
                  </a:lnTo>
                  <a:lnTo>
                    <a:pt x="25990" y="101674"/>
                  </a:lnTo>
                  <a:lnTo>
                    <a:pt x="25900" y="101493"/>
                  </a:lnTo>
                  <a:lnTo>
                    <a:pt x="25900" y="101402"/>
                  </a:lnTo>
                  <a:lnTo>
                    <a:pt x="25719" y="101040"/>
                  </a:lnTo>
                  <a:lnTo>
                    <a:pt x="25628" y="100949"/>
                  </a:lnTo>
                  <a:lnTo>
                    <a:pt x="25628" y="100859"/>
                  </a:lnTo>
                  <a:lnTo>
                    <a:pt x="25447" y="100678"/>
                  </a:lnTo>
                  <a:lnTo>
                    <a:pt x="25356" y="100497"/>
                  </a:lnTo>
                  <a:lnTo>
                    <a:pt x="25175" y="100315"/>
                  </a:lnTo>
                  <a:lnTo>
                    <a:pt x="24994" y="100225"/>
                  </a:lnTo>
                  <a:lnTo>
                    <a:pt x="24722" y="100044"/>
                  </a:lnTo>
                  <a:lnTo>
                    <a:pt x="24451" y="99863"/>
                  </a:lnTo>
                  <a:lnTo>
                    <a:pt x="24360" y="99863"/>
                  </a:lnTo>
                  <a:lnTo>
                    <a:pt x="24179" y="99772"/>
                  </a:lnTo>
                  <a:lnTo>
                    <a:pt x="23998" y="99682"/>
                  </a:lnTo>
                  <a:lnTo>
                    <a:pt x="23817" y="99591"/>
                  </a:lnTo>
                  <a:lnTo>
                    <a:pt x="23817" y="99500"/>
                  </a:lnTo>
                  <a:lnTo>
                    <a:pt x="23817" y="99410"/>
                  </a:lnTo>
                  <a:lnTo>
                    <a:pt x="23817" y="99229"/>
                  </a:lnTo>
                  <a:lnTo>
                    <a:pt x="23726" y="98685"/>
                  </a:lnTo>
                  <a:lnTo>
                    <a:pt x="23545" y="97689"/>
                  </a:lnTo>
                  <a:lnTo>
                    <a:pt x="23455" y="97418"/>
                  </a:lnTo>
                  <a:lnTo>
                    <a:pt x="23364" y="97146"/>
                  </a:lnTo>
                  <a:lnTo>
                    <a:pt x="23273" y="96693"/>
                  </a:lnTo>
                  <a:cubicBezTo>
                    <a:pt x="23183" y="96331"/>
                    <a:pt x="23092" y="95969"/>
                    <a:pt x="23002" y="95697"/>
                  </a:cubicBezTo>
                  <a:lnTo>
                    <a:pt x="23002" y="95606"/>
                  </a:lnTo>
                  <a:lnTo>
                    <a:pt x="23002" y="95516"/>
                  </a:lnTo>
                  <a:lnTo>
                    <a:pt x="23002" y="95244"/>
                  </a:lnTo>
                  <a:lnTo>
                    <a:pt x="22911" y="94791"/>
                  </a:lnTo>
                  <a:lnTo>
                    <a:pt x="22821" y="94248"/>
                  </a:lnTo>
                  <a:lnTo>
                    <a:pt x="22821" y="93976"/>
                  </a:lnTo>
                  <a:lnTo>
                    <a:pt x="22821" y="93886"/>
                  </a:lnTo>
                  <a:lnTo>
                    <a:pt x="22821" y="93795"/>
                  </a:lnTo>
                  <a:cubicBezTo>
                    <a:pt x="22821" y="93524"/>
                    <a:pt x="22640" y="93252"/>
                    <a:pt x="22640" y="92890"/>
                  </a:cubicBezTo>
                  <a:lnTo>
                    <a:pt x="22640" y="92437"/>
                  </a:lnTo>
                  <a:lnTo>
                    <a:pt x="22640" y="92075"/>
                  </a:lnTo>
                  <a:lnTo>
                    <a:pt x="22640" y="91894"/>
                  </a:lnTo>
                  <a:lnTo>
                    <a:pt x="22640" y="91622"/>
                  </a:lnTo>
                  <a:lnTo>
                    <a:pt x="22640" y="91169"/>
                  </a:lnTo>
                  <a:cubicBezTo>
                    <a:pt x="22640" y="91079"/>
                    <a:pt x="22640" y="90988"/>
                    <a:pt x="22730" y="90897"/>
                  </a:cubicBezTo>
                  <a:lnTo>
                    <a:pt x="23002" y="90716"/>
                  </a:lnTo>
                  <a:lnTo>
                    <a:pt x="23273" y="90535"/>
                  </a:lnTo>
                  <a:lnTo>
                    <a:pt x="23455" y="90535"/>
                  </a:lnTo>
                  <a:lnTo>
                    <a:pt x="23545" y="90445"/>
                  </a:lnTo>
                  <a:lnTo>
                    <a:pt x="23636" y="90445"/>
                  </a:lnTo>
                  <a:lnTo>
                    <a:pt x="24270" y="89992"/>
                  </a:lnTo>
                  <a:lnTo>
                    <a:pt x="25537" y="89267"/>
                  </a:lnTo>
                  <a:lnTo>
                    <a:pt x="26715" y="88452"/>
                  </a:lnTo>
                  <a:lnTo>
                    <a:pt x="26986" y="88181"/>
                  </a:lnTo>
                  <a:lnTo>
                    <a:pt x="27077" y="88090"/>
                  </a:lnTo>
                  <a:lnTo>
                    <a:pt x="27258" y="88090"/>
                  </a:lnTo>
                  <a:lnTo>
                    <a:pt x="27892" y="87547"/>
                  </a:lnTo>
                  <a:lnTo>
                    <a:pt x="28435" y="87094"/>
                  </a:lnTo>
                  <a:cubicBezTo>
                    <a:pt x="28616" y="86913"/>
                    <a:pt x="28797" y="86732"/>
                    <a:pt x="28979" y="86551"/>
                  </a:cubicBezTo>
                  <a:lnTo>
                    <a:pt x="29975" y="85555"/>
                  </a:lnTo>
                  <a:lnTo>
                    <a:pt x="30065" y="85464"/>
                  </a:lnTo>
                  <a:lnTo>
                    <a:pt x="30065" y="85373"/>
                  </a:lnTo>
                  <a:lnTo>
                    <a:pt x="30156" y="85192"/>
                  </a:lnTo>
                  <a:lnTo>
                    <a:pt x="30428" y="84921"/>
                  </a:lnTo>
                  <a:lnTo>
                    <a:pt x="30790" y="84377"/>
                  </a:lnTo>
                  <a:lnTo>
                    <a:pt x="31243" y="83834"/>
                  </a:lnTo>
                  <a:cubicBezTo>
                    <a:pt x="31243" y="83834"/>
                    <a:pt x="31300" y="83718"/>
                    <a:pt x="31324" y="83718"/>
                  </a:cubicBezTo>
                  <a:cubicBezTo>
                    <a:pt x="31329" y="83718"/>
                    <a:pt x="31333" y="83725"/>
                    <a:pt x="31333" y="83743"/>
                  </a:cubicBezTo>
                  <a:lnTo>
                    <a:pt x="31333" y="83653"/>
                  </a:lnTo>
                  <a:lnTo>
                    <a:pt x="31514" y="83472"/>
                  </a:lnTo>
                  <a:lnTo>
                    <a:pt x="31695" y="83110"/>
                  </a:lnTo>
                  <a:cubicBezTo>
                    <a:pt x="31786" y="82928"/>
                    <a:pt x="31876" y="82747"/>
                    <a:pt x="32058" y="82476"/>
                  </a:cubicBezTo>
                  <a:lnTo>
                    <a:pt x="32148" y="82113"/>
                  </a:lnTo>
                  <a:lnTo>
                    <a:pt x="32329" y="81751"/>
                  </a:lnTo>
                  <a:cubicBezTo>
                    <a:pt x="32420" y="81480"/>
                    <a:pt x="32510" y="81298"/>
                    <a:pt x="32601" y="81027"/>
                  </a:cubicBezTo>
                  <a:cubicBezTo>
                    <a:pt x="32601" y="80936"/>
                    <a:pt x="32601" y="80936"/>
                    <a:pt x="32601" y="80846"/>
                  </a:cubicBezTo>
                  <a:lnTo>
                    <a:pt x="32873" y="81480"/>
                  </a:lnTo>
                  <a:lnTo>
                    <a:pt x="33144" y="82023"/>
                  </a:lnTo>
                  <a:lnTo>
                    <a:pt x="33235" y="82204"/>
                  </a:lnTo>
                  <a:lnTo>
                    <a:pt x="33235" y="82295"/>
                  </a:lnTo>
                  <a:lnTo>
                    <a:pt x="33325" y="82657"/>
                  </a:lnTo>
                  <a:lnTo>
                    <a:pt x="33597" y="83291"/>
                  </a:lnTo>
                  <a:lnTo>
                    <a:pt x="33597" y="83381"/>
                  </a:lnTo>
                  <a:lnTo>
                    <a:pt x="33597" y="83562"/>
                  </a:lnTo>
                  <a:lnTo>
                    <a:pt x="33597" y="83925"/>
                  </a:lnTo>
                  <a:lnTo>
                    <a:pt x="33959" y="85373"/>
                  </a:lnTo>
                  <a:lnTo>
                    <a:pt x="33959" y="85555"/>
                  </a:lnTo>
                  <a:lnTo>
                    <a:pt x="33959" y="85645"/>
                  </a:lnTo>
                  <a:lnTo>
                    <a:pt x="34140" y="86007"/>
                  </a:lnTo>
                  <a:lnTo>
                    <a:pt x="34321" y="86732"/>
                  </a:lnTo>
                  <a:lnTo>
                    <a:pt x="34321" y="86913"/>
                  </a:lnTo>
                  <a:lnTo>
                    <a:pt x="34593" y="87456"/>
                  </a:lnTo>
                  <a:cubicBezTo>
                    <a:pt x="34684" y="87637"/>
                    <a:pt x="34774" y="87728"/>
                    <a:pt x="34865" y="87909"/>
                  </a:cubicBezTo>
                  <a:lnTo>
                    <a:pt x="34865" y="88000"/>
                  </a:lnTo>
                  <a:lnTo>
                    <a:pt x="34955" y="88181"/>
                  </a:lnTo>
                  <a:lnTo>
                    <a:pt x="35137" y="88452"/>
                  </a:lnTo>
                  <a:lnTo>
                    <a:pt x="35318" y="88634"/>
                  </a:lnTo>
                  <a:lnTo>
                    <a:pt x="35408" y="88815"/>
                  </a:lnTo>
                  <a:lnTo>
                    <a:pt x="35499" y="88905"/>
                  </a:lnTo>
                  <a:lnTo>
                    <a:pt x="35861" y="89358"/>
                  </a:lnTo>
                  <a:lnTo>
                    <a:pt x="36042" y="89539"/>
                  </a:lnTo>
                  <a:lnTo>
                    <a:pt x="36314" y="89811"/>
                  </a:lnTo>
                  <a:lnTo>
                    <a:pt x="36495" y="89992"/>
                  </a:lnTo>
                  <a:cubicBezTo>
                    <a:pt x="36495" y="90082"/>
                    <a:pt x="36585" y="90173"/>
                    <a:pt x="36676" y="90173"/>
                  </a:cubicBezTo>
                  <a:lnTo>
                    <a:pt x="37129" y="90626"/>
                  </a:lnTo>
                  <a:cubicBezTo>
                    <a:pt x="37491" y="90807"/>
                    <a:pt x="37763" y="91079"/>
                    <a:pt x="38125" y="91260"/>
                  </a:cubicBezTo>
                  <a:cubicBezTo>
                    <a:pt x="38397" y="91531"/>
                    <a:pt x="38668" y="91622"/>
                    <a:pt x="39030" y="91894"/>
                  </a:cubicBezTo>
                  <a:lnTo>
                    <a:pt x="39936" y="92437"/>
                  </a:lnTo>
                  <a:lnTo>
                    <a:pt x="40751" y="92980"/>
                  </a:lnTo>
                  <a:lnTo>
                    <a:pt x="41204" y="93343"/>
                  </a:lnTo>
                  <a:lnTo>
                    <a:pt x="41294" y="93343"/>
                  </a:lnTo>
                  <a:lnTo>
                    <a:pt x="41385" y="93433"/>
                  </a:lnTo>
                  <a:cubicBezTo>
                    <a:pt x="41566" y="93614"/>
                    <a:pt x="41657" y="93705"/>
                    <a:pt x="41747" y="93795"/>
                  </a:cubicBezTo>
                  <a:lnTo>
                    <a:pt x="42109" y="94158"/>
                  </a:lnTo>
                  <a:lnTo>
                    <a:pt x="42200" y="94339"/>
                  </a:lnTo>
                  <a:lnTo>
                    <a:pt x="42291" y="94520"/>
                  </a:lnTo>
                  <a:lnTo>
                    <a:pt x="42562" y="94882"/>
                  </a:lnTo>
                  <a:cubicBezTo>
                    <a:pt x="42743" y="95154"/>
                    <a:pt x="42924" y="95425"/>
                    <a:pt x="43106" y="95697"/>
                  </a:cubicBezTo>
                  <a:cubicBezTo>
                    <a:pt x="43287" y="96059"/>
                    <a:pt x="43468" y="96331"/>
                    <a:pt x="43558" y="96603"/>
                  </a:cubicBezTo>
                  <a:cubicBezTo>
                    <a:pt x="43739" y="96874"/>
                    <a:pt x="43921" y="97146"/>
                    <a:pt x="44011" y="97508"/>
                  </a:cubicBezTo>
                  <a:lnTo>
                    <a:pt x="44102" y="97780"/>
                  </a:lnTo>
                  <a:lnTo>
                    <a:pt x="44102" y="97870"/>
                  </a:lnTo>
                  <a:lnTo>
                    <a:pt x="44283" y="98323"/>
                  </a:lnTo>
                  <a:lnTo>
                    <a:pt x="44645" y="99319"/>
                  </a:lnTo>
                  <a:lnTo>
                    <a:pt x="44645" y="99410"/>
                  </a:lnTo>
                  <a:cubicBezTo>
                    <a:pt x="44819" y="99863"/>
                    <a:pt x="45208" y="100061"/>
                    <a:pt x="45600" y="100061"/>
                  </a:cubicBezTo>
                  <a:cubicBezTo>
                    <a:pt x="46227" y="100061"/>
                    <a:pt x="46860" y="99556"/>
                    <a:pt x="46637" y="98776"/>
                  </a:cubicBezTo>
                  <a:lnTo>
                    <a:pt x="46366" y="97870"/>
                  </a:lnTo>
                  <a:lnTo>
                    <a:pt x="46275" y="97418"/>
                  </a:lnTo>
                  <a:lnTo>
                    <a:pt x="46185" y="97146"/>
                  </a:lnTo>
                  <a:lnTo>
                    <a:pt x="46185" y="97055"/>
                  </a:lnTo>
                  <a:lnTo>
                    <a:pt x="46185" y="96965"/>
                  </a:lnTo>
                  <a:lnTo>
                    <a:pt x="46185" y="96874"/>
                  </a:lnTo>
                  <a:lnTo>
                    <a:pt x="45822" y="95969"/>
                  </a:lnTo>
                  <a:lnTo>
                    <a:pt x="45732" y="95516"/>
                  </a:lnTo>
                  <a:lnTo>
                    <a:pt x="45641" y="95335"/>
                  </a:lnTo>
                  <a:lnTo>
                    <a:pt x="45551" y="95154"/>
                  </a:lnTo>
                  <a:lnTo>
                    <a:pt x="45460" y="94973"/>
                  </a:lnTo>
                  <a:lnTo>
                    <a:pt x="45007" y="94067"/>
                  </a:lnTo>
                  <a:cubicBezTo>
                    <a:pt x="44917" y="93886"/>
                    <a:pt x="44917" y="93795"/>
                    <a:pt x="44826" y="93614"/>
                  </a:cubicBezTo>
                  <a:lnTo>
                    <a:pt x="44554" y="93252"/>
                  </a:lnTo>
                  <a:lnTo>
                    <a:pt x="44283" y="92799"/>
                  </a:lnTo>
                  <a:lnTo>
                    <a:pt x="44102" y="92618"/>
                  </a:lnTo>
                  <a:lnTo>
                    <a:pt x="43921" y="92346"/>
                  </a:lnTo>
                  <a:lnTo>
                    <a:pt x="44554" y="90716"/>
                  </a:lnTo>
                  <a:cubicBezTo>
                    <a:pt x="44464" y="90626"/>
                    <a:pt x="44373" y="90535"/>
                    <a:pt x="44192" y="90354"/>
                  </a:cubicBezTo>
                  <a:lnTo>
                    <a:pt x="44102" y="90264"/>
                  </a:lnTo>
                  <a:lnTo>
                    <a:pt x="44011" y="90173"/>
                  </a:lnTo>
                  <a:lnTo>
                    <a:pt x="43830" y="90082"/>
                  </a:lnTo>
                  <a:lnTo>
                    <a:pt x="43468" y="89720"/>
                  </a:lnTo>
                  <a:lnTo>
                    <a:pt x="43106" y="89449"/>
                  </a:lnTo>
                  <a:lnTo>
                    <a:pt x="44554" y="89449"/>
                  </a:lnTo>
                  <a:lnTo>
                    <a:pt x="45098" y="89630"/>
                  </a:lnTo>
                  <a:lnTo>
                    <a:pt x="45279" y="89720"/>
                  </a:lnTo>
                  <a:lnTo>
                    <a:pt x="45460" y="89720"/>
                  </a:lnTo>
                  <a:lnTo>
                    <a:pt x="46003" y="89901"/>
                  </a:lnTo>
                  <a:lnTo>
                    <a:pt x="46185" y="90082"/>
                  </a:lnTo>
                  <a:lnTo>
                    <a:pt x="46366" y="90173"/>
                  </a:lnTo>
                  <a:lnTo>
                    <a:pt x="46637" y="90264"/>
                  </a:lnTo>
                  <a:lnTo>
                    <a:pt x="46728" y="90354"/>
                  </a:lnTo>
                  <a:lnTo>
                    <a:pt x="46818" y="90354"/>
                  </a:lnTo>
                  <a:lnTo>
                    <a:pt x="47181" y="90716"/>
                  </a:lnTo>
                  <a:lnTo>
                    <a:pt x="47362" y="90897"/>
                  </a:lnTo>
                  <a:cubicBezTo>
                    <a:pt x="47362" y="90988"/>
                    <a:pt x="47452" y="91079"/>
                    <a:pt x="47452" y="91079"/>
                  </a:cubicBezTo>
                  <a:cubicBezTo>
                    <a:pt x="47452" y="91079"/>
                    <a:pt x="47452" y="91169"/>
                    <a:pt x="47543" y="91169"/>
                  </a:cubicBezTo>
                  <a:cubicBezTo>
                    <a:pt x="47633" y="91169"/>
                    <a:pt x="47724" y="91169"/>
                    <a:pt x="47724" y="91079"/>
                  </a:cubicBezTo>
                  <a:cubicBezTo>
                    <a:pt x="47724" y="90897"/>
                    <a:pt x="47815" y="90807"/>
                    <a:pt x="47815" y="90626"/>
                  </a:cubicBezTo>
                  <a:lnTo>
                    <a:pt x="47815" y="90445"/>
                  </a:lnTo>
                  <a:lnTo>
                    <a:pt x="47815" y="90264"/>
                  </a:lnTo>
                  <a:cubicBezTo>
                    <a:pt x="47815" y="90082"/>
                    <a:pt x="47724" y="89992"/>
                    <a:pt x="47633" y="89811"/>
                  </a:cubicBezTo>
                  <a:lnTo>
                    <a:pt x="47452" y="89358"/>
                  </a:lnTo>
                  <a:lnTo>
                    <a:pt x="47271" y="88996"/>
                  </a:lnTo>
                  <a:cubicBezTo>
                    <a:pt x="47181" y="88815"/>
                    <a:pt x="47090" y="88724"/>
                    <a:pt x="47000" y="88634"/>
                  </a:cubicBezTo>
                  <a:cubicBezTo>
                    <a:pt x="46909" y="88543"/>
                    <a:pt x="46818" y="88452"/>
                    <a:pt x="46818" y="88452"/>
                  </a:cubicBezTo>
                  <a:lnTo>
                    <a:pt x="46637" y="88271"/>
                  </a:lnTo>
                  <a:lnTo>
                    <a:pt x="46547" y="88181"/>
                  </a:lnTo>
                  <a:lnTo>
                    <a:pt x="46456" y="88090"/>
                  </a:lnTo>
                  <a:lnTo>
                    <a:pt x="46003" y="87819"/>
                  </a:lnTo>
                  <a:lnTo>
                    <a:pt x="45732" y="87547"/>
                  </a:lnTo>
                  <a:lnTo>
                    <a:pt x="45551" y="87456"/>
                  </a:lnTo>
                  <a:lnTo>
                    <a:pt x="45369" y="87456"/>
                  </a:lnTo>
                  <a:lnTo>
                    <a:pt x="45007" y="87275"/>
                  </a:lnTo>
                  <a:lnTo>
                    <a:pt x="44645" y="87094"/>
                  </a:lnTo>
                  <a:lnTo>
                    <a:pt x="44464" y="87004"/>
                  </a:lnTo>
                  <a:lnTo>
                    <a:pt x="44192" y="86913"/>
                  </a:lnTo>
                  <a:lnTo>
                    <a:pt x="43830" y="86822"/>
                  </a:lnTo>
                  <a:lnTo>
                    <a:pt x="43377" y="86732"/>
                  </a:lnTo>
                  <a:lnTo>
                    <a:pt x="43196" y="86732"/>
                  </a:lnTo>
                  <a:lnTo>
                    <a:pt x="43015" y="86641"/>
                  </a:lnTo>
                  <a:lnTo>
                    <a:pt x="42653" y="86551"/>
                  </a:lnTo>
                  <a:lnTo>
                    <a:pt x="42291" y="86460"/>
                  </a:lnTo>
                  <a:lnTo>
                    <a:pt x="42019" y="86460"/>
                  </a:lnTo>
                  <a:lnTo>
                    <a:pt x="41204" y="86279"/>
                  </a:lnTo>
                  <a:lnTo>
                    <a:pt x="40842" y="86279"/>
                  </a:lnTo>
                  <a:lnTo>
                    <a:pt x="40479" y="86188"/>
                  </a:lnTo>
                  <a:lnTo>
                    <a:pt x="40027" y="86188"/>
                  </a:lnTo>
                  <a:lnTo>
                    <a:pt x="39664" y="86098"/>
                  </a:lnTo>
                  <a:lnTo>
                    <a:pt x="39302" y="86007"/>
                  </a:lnTo>
                  <a:lnTo>
                    <a:pt x="39121" y="85917"/>
                  </a:lnTo>
                  <a:lnTo>
                    <a:pt x="38759" y="85826"/>
                  </a:lnTo>
                  <a:lnTo>
                    <a:pt x="38668" y="85645"/>
                  </a:lnTo>
                  <a:cubicBezTo>
                    <a:pt x="38578" y="85555"/>
                    <a:pt x="38578" y="85555"/>
                    <a:pt x="38578" y="85555"/>
                  </a:cubicBezTo>
                  <a:lnTo>
                    <a:pt x="38487" y="85373"/>
                  </a:lnTo>
                  <a:lnTo>
                    <a:pt x="38397" y="85102"/>
                  </a:lnTo>
                  <a:lnTo>
                    <a:pt x="38306" y="84921"/>
                  </a:lnTo>
                  <a:cubicBezTo>
                    <a:pt x="38306" y="84740"/>
                    <a:pt x="38215" y="84558"/>
                    <a:pt x="38215" y="84287"/>
                  </a:cubicBezTo>
                  <a:lnTo>
                    <a:pt x="38215" y="84287"/>
                  </a:lnTo>
                  <a:cubicBezTo>
                    <a:pt x="38216" y="84377"/>
                    <a:pt x="38306" y="84377"/>
                    <a:pt x="38397" y="84377"/>
                  </a:cubicBezTo>
                  <a:lnTo>
                    <a:pt x="38578" y="84468"/>
                  </a:lnTo>
                  <a:lnTo>
                    <a:pt x="38849" y="84468"/>
                  </a:lnTo>
                  <a:lnTo>
                    <a:pt x="39393" y="84649"/>
                  </a:lnTo>
                  <a:lnTo>
                    <a:pt x="40479" y="84649"/>
                  </a:lnTo>
                  <a:lnTo>
                    <a:pt x="40932" y="84558"/>
                  </a:lnTo>
                  <a:lnTo>
                    <a:pt x="41294" y="84468"/>
                  </a:lnTo>
                  <a:lnTo>
                    <a:pt x="41385" y="84468"/>
                  </a:lnTo>
                  <a:lnTo>
                    <a:pt x="42019" y="84287"/>
                  </a:lnTo>
                  <a:lnTo>
                    <a:pt x="42109" y="84287"/>
                  </a:lnTo>
                  <a:lnTo>
                    <a:pt x="42743" y="84015"/>
                  </a:lnTo>
                  <a:cubicBezTo>
                    <a:pt x="42924" y="83925"/>
                    <a:pt x="43106" y="83834"/>
                    <a:pt x="43287" y="83653"/>
                  </a:cubicBezTo>
                  <a:cubicBezTo>
                    <a:pt x="43468" y="83562"/>
                    <a:pt x="43649" y="83472"/>
                    <a:pt x="43830" y="83291"/>
                  </a:cubicBezTo>
                  <a:lnTo>
                    <a:pt x="44464" y="82928"/>
                  </a:lnTo>
                  <a:lnTo>
                    <a:pt x="44736" y="82747"/>
                  </a:lnTo>
                  <a:lnTo>
                    <a:pt x="45007" y="82566"/>
                  </a:lnTo>
                  <a:lnTo>
                    <a:pt x="45460" y="82113"/>
                  </a:lnTo>
                  <a:lnTo>
                    <a:pt x="45551" y="82023"/>
                  </a:lnTo>
                  <a:lnTo>
                    <a:pt x="45641" y="82023"/>
                  </a:lnTo>
                  <a:lnTo>
                    <a:pt x="45913" y="81842"/>
                  </a:lnTo>
                  <a:lnTo>
                    <a:pt x="46366" y="81389"/>
                  </a:lnTo>
                  <a:lnTo>
                    <a:pt x="48086" y="79487"/>
                  </a:lnTo>
                  <a:cubicBezTo>
                    <a:pt x="48358" y="79216"/>
                    <a:pt x="48630" y="78944"/>
                    <a:pt x="48901" y="78672"/>
                  </a:cubicBezTo>
                  <a:cubicBezTo>
                    <a:pt x="49263" y="78310"/>
                    <a:pt x="49535" y="78038"/>
                    <a:pt x="49807" y="77767"/>
                  </a:cubicBezTo>
                  <a:lnTo>
                    <a:pt x="50350" y="77404"/>
                  </a:lnTo>
                  <a:cubicBezTo>
                    <a:pt x="50441" y="77314"/>
                    <a:pt x="50622" y="77223"/>
                    <a:pt x="50803" y="77133"/>
                  </a:cubicBezTo>
                  <a:lnTo>
                    <a:pt x="51075" y="76952"/>
                  </a:lnTo>
                  <a:lnTo>
                    <a:pt x="51346" y="76861"/>
                  </a:lnTo>
                  <a:cubicBezTo>
                    <a:pt x="51527" y="76771"/>
                    <a:pt x="51709" y="76680"/>
                    <a:pt x="51890" y="76680"/>
                  </a:cubicBezTo>
                  <a:cubicBezTo>
                    <a:pt x="51980" y="76680"/>
                    <a:pt x="52071" y="76589"/>
                    <a:pt x="52161" y="76589"/>
                  </a:cubicBezTo>
                  <a:lnTo>
                    <a:pt x="53339" y="76589"/>
                  </a:lnTo>
                  <a:lnTo>
                    <a:pt x="53701" y="76680"/>
                  </a:lnTo>
                  <a:lnTo>
                    <a:pt x="53972" y="76771"/>
                  </a:lnTo>
                  <a:lnTo>
                    <a:pt x="54244" y="76861"/>
                  </a:lnTo>
                  <a:cubicBezTo>
                    <a:pt x="54289" y="76906"/>
                    <a:pt x="54312" y="76929"/>
                    <a:pt x="54335" y="76929"/>
                  </a:cubicBezTo>
                  <a:cubicBezTo>
                    <a:pt x="54357" y="76929"/>
                    <a:pt x="54380" y="76906"/>
                    <a:pt x="54425" y="76861"/>
                  </a:cubicBezTo>
                  <a:cubicBezTo>
                    <a:pt x="54878" y="76861"/>
                    <a:pt x="54787" y="76137"/>
                    <a:pt x="54335" y="76137"/>
                  </a:cubicBezTo>
                  <a:cubicBezTo>
                    <a:pt x="54244" y="76046"/>
                    <a:pt x="54154" y="75955"/>
                    <a:pt x="54063" y="75865"/>
                  </a:cubicBezTo>
                  <a:cubicBezTo>
                    <a:pt x="53972" y="75774"/>
                    <a:pt x="53882" y="75593"/>
                    <a:pt x="53791" y="75593"/>
                  </a:cubicBezTo>
                  <a:lnTo>
                    <a:pt x="53610" y="75412"/>
                  </a:lnTo>
                  <a:lnTo>
                    <a:pt x="53520" y="75412"/>
                  </a:lnTo>
                  <a:lnTo>
                    <a:pt x="53157" y="75140"/>
                  </a:lnTo>
                  <a:cubicBezTo>
                    <a:pt x="52976" y="75140"/>
                    <a:pt x="52886" y="75050"/>
                    <a:pt x="52795" y="75050"/>
                  </a:cubicBezTo>
                  <a:lnTo>
                    <a:pt x="52433" y="74869"/>
                  </a:lnTo>
                  <a:lnTo>
                    <a:pt x="50441" y="74869"/>
                  </a:lnTo>
                  <a:lnTo>
                    <a:pt x="49988" y="74959"/>
                  </a:lnTo>
                  <a:lnTo>
                    <a:pt x="49626" y="75050"/>
                  </a:lnTo>
                  <a:lnTo>
                    <a:pt x="49263" y="75231"/>
                  </a:lnTo>
                  <a:cubicBezTo>
                    <a:pt x="48992" y="75322"/>
                    <a:pt x="48720" y="75412"/>
                    <a:pt x="48539" y="75503"/>
                  </a:cubicBezTo>
                  <a:lnTo>
                    <a:pt x="48448" y="75503"/>
                  </a:lnTo>
                  <a:lnTo>
                    <a:pt x="47905" y="75865"/>
                  </a:lnTo>
                  <a:lnTo>
                    <a:pt x="47633" y="75955"/>
                  </a:lnTo>
                  <a:lnTo>
                    <a:pt x="47543" y="75955"/>
                  </a:lnTo>
                  <a:lnTo>
                    <a:pt x="47452" y="76046"/>
                  </a:lnTo>
                  <a:lnTo>
                    <a:pt x="46909" y="76408"/>
                  </a:lnTo>
                  <a:lnTo>
                    <a:pt x="46818" y="76499"/>
                  </a:lnTo>
                  <a:lnTo>
                    <a:pt x="46637" y="76589"/>
                  </a:lnTo>
                  <a:lnTo>
                    <a:pt x="46366" y="76771"/>
                  </a:lnTo>
                  <a:lnTo>
                    <a:pt x="45913" y="77133"/>
                  </a:lnTo>
                  <a:lnTo>
                    <a:pt x="45369" y="77586"/>
                  </a:lnTo>
                  <a:lnTo>
                    <a:pt x="44917" y="77948"/>
                  </a:lnTo>
                  <a:lnTo>
                    <a:pt x="44373" y="78310"/>
                  </a:lnTo>
                  <a:lnTo>
                    <a:pt x="44192" y="78582"/>
                  </a:lnTo>
                  <a:lnTo>
                    <a:pt x="44011" y="78763"/>
                  </a:lnTo>
                  <a:lnTo>
                    <a:pt x="43468" y="79125"/>
                  </a:lnTo>
                  <a:lnTo>
                    <a:pt x="43377" y="79216"/>
                  </a:lnTo>
                  <a:lnTo>
                    <a:pt x="43287" y="79306"/>
                  </a:lnTo>
                  <a:lnTo>
                    <a:pt x="43106" y="79397"/>
                  </a:lnTo>
                  <a:lnTo>
                    <a:pt x="42743" y="79668"/>
                  </a:lnTo>
                  <a:lnTo>
                    <a:pt x="42200" y="80031"/>
                  </a:lnTo>
                  <a:lnTo>
                    <a:pt x="41928" y="80212"/>
                  </a:lnTo>
                  <a:lnTo>
                    <a:pt x="41838" y="80212"/>
                  </a:lnTo>
                  <a:lnTo>
                    <a:pt x="41747" y="80302"/>
                  </a:lnTo>
                  <a:lnTo>
                    <a:pt x="40751" y="80755"/>
                  </a:lnTo>
                  <a:lnTo>
                    <a:pt x="40389" y="80936"/>
                  </a:lnTo>
                  <a:lnTo>
                    <a:pt x="39393" y="80936"/>
                  </a:lnTo>
                  <a:lnTo>
                    <a:pt x="39030" y="80846"/>
                  </a:lnTo>
                  <a:lnTo>
                    <a:pt x="38940" y="80846"/>
                  </a:lnTo>
                  <a:lnTo>
                    <a:pt x="38849" y="80755"/>
                  </a:lnTo>
                  <a:lnTo>
                    <a:pt x="38487" y="80664"/>
                  </a:lnTo>
                  <a:lnTo>
                    <a:pt x="38397" y="80574"/>
                  </a:lnTo>
                  <a:lnTo>
                    <a:pt x="38306" y="80574"/>
                  </a:lnTo>
                  <a:lnTo>
                    <a:pt x="38125" y="80483"/>
                  </a:lnTo>
                  <a:lnTo>
                    <a:pt x="37944" y="80393"/>
                  </a:lnTo>
                  <a:cubicBezTo>
                    <a:pt x="37853" y="80302"/>
                    <a:pt x="37763" y="80212"/>
                    <a:pt x="37672" y="80121"/>
                  </a:cubicBezTo>
                  <a:lnTo>
                    <a:pt x="37400" y="79940"/>
                  </a:lnTo>
                  <a:lnTo>
                    <a:pt x="37038" y="79668"/>
                  </a:lnTo>
                  <a:lnTo>
                    <a:pt x="37038" y="79487"/>
                  </a:lnTo>
                  <a:lnTo>
                    <a:pt x="36767" y="78763"/>
                  </a:lnTo>
                  <a:lnTo>
                    <a:pt x="36404" y="77948"/>
                  </a:lnTo>
                  <a:cubicBezTo>
                    <a:pt x="36314" y="77676"/>
                    <a:pt x="36133" y="77404"/>
                    <a:pt x="36042" y="77133"/>
                  </a:cubicBezTo>
                  <a:lnTo>
                    <a:pt x="35499" y="76318"/>
                  </a:lnTo>
                  <a:lnTo>
                    <a:pt x="35318" y="75955"/>
                  </a:lnTo>
                  <a:lnTo>
                    <a:pt x="35046" y="75503"/>
                  </a:lnTo>
                  <a:lnTo>
                    <a:pt x="34412" y="74778"/>
                  </a:lnTo>
                  <a:cubicBezTo>
                    <a:pt x="34231" y="74507"/>
                    <a:pt x="34050" y="74325"/>
                    <a:pt x="33869" y="74054"/>
                  </a:cubicBezTo>
                  <a:lnTo>
                    <a:pt x="33506" y="73782"/>
                  </a:lnTo>
                  <a:lnTo>
                    <a:pt x="33416" y="73601"/>
                  </a:lnTo>
                  <a:lnTo>
                    <a:pt x="33325" y="73601"/>
                  </a:lnTo>
                  <a:lnTo>
                    <a:pt x="33235" y="73510"/>
                  </a:lnTo>
                  <a:lnTo>
                    <a:pt x="32510" y="72877"/>
                  </a:lnTo>
                  <a:cubicBezTo>
                    <a:pt x="32329" y="72695"/>
                    <a:pt x="32058" y="72514"/>
                    <a:pt x="31876" y="72243"/>
                  </a:cubicBezTo>
                  <a:lnTo>
                    <a:pt x="31152" y="71790"/>
                  </a:lnTo>
                  <a:lnTo>
                    <a:pt x="29703" y="70703"/>
                  </a:lnTo>
                  <a:cubicBezTo>
                    <a:pt x="29250" y="70341"/>
                    <a:pt x="28707" y="70069"/>
                    <a:pt x="28345" y="69707"/>
                  </a:cubicBezTo>
                  <a:lnTo>
                    <a:pt x="27620" y="69164"/>
                  </a:lnTo>
                  <a:lnTo>
                    <a:pt x="27077" y="68620"/>
                  </a:lnTo>
                  <a:cubicBezTo>
                    <a:pt x="26262" y="67805"/>
                    <a:pt x="25537" y="66900"/>
                    <a:pt x="24904" y="65994"/>
                  </a:cubicBezTo>
                  <a:cubicBezTo>
                    <a:pt x="24632" y="65541"/>
                    <a:pt x="24270" y="65089"/>
                    <a:pt x="23998" y="64545"/>
                  </a:cubicBezTo>
                  <a:cubicBezTo>
                    <a:pt x="23726" y="64092"/>
                    <a:pt x="23455" y="63549"/>
                    <a:pt x="23273" y="63096"/>
                  </a:cubicBezTo>
                  <a:lnTo>
                    <a:pt x="22911" y="62281"/>
                  </a:lnTo>
                  <a:cubicBezTo>
                    <a:pt x="22821" y="62100"/>
                    <a:pt x="22730" y="61738"/>
                    <a:pt x="22640" y="61466"/>
                  </a:cubicBezTo>
                  <a:lnTo>
                    <a:pt x="22458" y="61104"/>
                  </a:lnTo>
                  <a:lnTo>
                    <a:pt x="22458" y="60923"/>
                  </a:lnTo>
                  <a:lnTo>
                    <a:pt x="22458" y="60742"/>
                  </a:lnTo>
                  <a:lnTo>
                    <a:pt x="22277" y="60017"/>
                  </a:lnTo>
                  <a:cubicBezTo>
                    <a:pt x="22096" y="58931"/>
                    <a:pt x="22006" y="57753"/>
                    <a:pt x="22006" y="56667"/>
                  </a:cubicBezTo>
                  <a:cubicBezTo>
                    <a:pt x="22006" y="56123"/>
                    <a:pt x="22096" y="55490"/>
                    <a:pt x="22096" y="54946"/>
                  </a:cubicBezTo>
                  <a:lnTo>
                    <a:pt x="22368" y="53226"/>
                  </a:lnTo>
                  <a:cubicBezTo>
                    <a:pt x="22458" y="52682"/>
                    <a:pt x="22549" y="52139"/>
                    <a:pt x="22640" y="51505"/>
                  </a:cubicBezTo>
                  <a:lnTo>
                    <a:pt x="22911" y="49784"/>
                  </a:lnTo>
                  <a:cubicBezTo>
                    <a:pt x="23092" y="49241"/>
                    <a:pt x="23183" y="48698"/>
                    <a:pt x="23273" y="48064"/>
                  </a:cubicBezTo>
                  <a:lnTo>
                    <a:pt x="23726" y="46434"/>
                  </a:lnTo>
                  <a:lnTo>
                    <a:pt x="24451" y="42993"/>
                  </a:lnTo>
                  <a:cubicBezTo>
                    <a:pt x="24994" y="40729"/>
                    <a:pt x="25537" y="38374"/>
                    <a:pt x="25809" y="36020"/>
                  </a:cubicBezTo>
                  <a:cubicBezTo>
                    <a:pt x="26171" y="33484"/>
                    <a:pt x="25990" y="30948"/>
                    <a:pt x="25266" y="28503"/>
                  </a:cubicBezTo>
                  <a:cubicBezTo>
                    <a:pt x="24994" y="27326"/>
                    <a:pt x="24541" y="26149"/>
                    <a:pt x="23998" y="25153"/>
                  </a:cubicBezTo>
                  <a:cubicBezTo>
                    <a:pt x="23817" y="24881"/>
                    <a:pt x="23726" y="24609"/>
                    <a:pt x="23545" y="24338"/>
                  </a:cubicBezTo>
                  <a:lnTo>
                    <a:pt x="23092" y="23523"/>
                  </a:lnTo>
                  <a:lnTo>
                    <a:pt x="22006" y="22074"/>
                  </a:lnTo>
                  <a:cubicBezTo>
                    <a:pt x="21281" y="21168"/>
                    <a:pt x="20557" y="20263"/>
                    <a:pt x="19832" y="19357"/>
                  </a:cubicBezTo>
                  <a:cubicBezTo>
                    <a:pt x="19470" y="18904"/>
                    <a:pt x="19108" y="18361"/>
                    <a:pt x="18746" y="17999"/>
                  </a:cubicBezTo>
                  <a:cubicBezTo>
                    <a:pt x="18474" y="17546"/>
                    <a:pt x="18021" y="17003"/>
                    <a:pt x="17749" y="16550"/>
                  </a:cubicBezTo>
                  <a:lnTo>
                    <a:pt x="17206" y="15825"/>
                  </a:lnTo>
                  <a:cubicBezTo>
                    <a:pt x="17025" y="15644"/>
                    <a:pt x="16934" y="15373"/>
                    <a:pt x="16753" y="15101"/>
                  </a:cubicBezTo>
                  <a:cubicBezTo>
                    <a:pt x="16482" y="14648"/>
                    <a:pt x="16210" y="14105"/>
                    <a:pt x="15938" y="13652"/>
                  </a:cubicBezTo>
                  <a:lnTo>
                    <a:pt x="15576" y="12837"/>
                  </a:lnTo>
                  <a:lnTo>
                    <a:pt x="15304" y="12112"/>
                  </a:lnTo>
                  <a:lnTo>
                    <a:pt x="15214" y="11660"/>
                  </a:lnTo>
                  <a:lnTo>
                    <a:pt x="15123" y="11479"/>
                  </a:lnTo>
                  <a:lnTo>
                    <a:pt x="15123" y="11297"/>
                  </a:lnTo>
                  <a:lnTo>
                    <a:pt x="14942" y="10392"/>
                  </a:lnTo>
                  <a:cubicBezTo>
                    <a:pt x="14671" y="9305"/>
                    <a:pt x="14671" y="8219"/>
                    <a:pt x="14942" y="7132"/>
                  </a:cubicBezTo>
                  <a:lnTo>
                    <a:pt x="15033" y="6770"/>
                  </a:lnTo>
                  <a:lnTo>
                    <a:pt x="15214" y="6317"/>
                  </a:lnTo>
                  <a:cubicBezTo>
                    <a:pt x="15304" y="6136"/>
                    <a:pt x="15486" y="5864"/>
                    <a:pt x="15576" y="5683"/>
                  </a:cubicBezTo>
                  <a:lnTo>
                    <a:pt x="15848" y="5321"/>
                  </a:lnTo>
                  <a:lnTo>
                    <a:pt x="15938" y="5140"/>
                  </a:lnTo>
                  <a:lnTo>
                    <a:pt x="16119" y="4958"/>
                  </a:lnTo>
                  <a:lnTo>
                    <a:pt x="16391" y="4687"/>
                  </a:lnTo>
                  <a:cubicBezTo>
                    <a:pt x="16482" y="4596"/>
                    <a:pt x="16572" y="4506"/>
                    <a:pt x="16663" y="4415"/>
                  </a:cubicBezTo>
                  <a:cubicBezTo>
                    <a:pt x="18361" y="3142"/>
                    <a:pt x="20457" y="2505"/>
                    <a:pt x="22577" y="2505"/>
                  </a:cubicBezTo>
                  <a:cubicBezTo>
                    <a:pt x="22719" y="2505"/>
                    <a:pt x="22860" y="2508"/>
                    <a:pt x="23002" y="2513"/>
                  </a:cubicBezTo>
                  <a:cubicBezTo>
                    <a:pt x="23183" y="2468"/>
                    <a:pt x="23341" y="2445"/>
                    <a:pt x="23489" y="2445"/>
                  </a:cubicBezTo>
                  <a:cubicBezTo>
                    <a:pt x="23636" y="2445"/>
                    <a:pt x="23772" y="2468"/>
                    <a:pt x="23907" y="2513"/>
                  </a:cubicBezTo>
                  <a:cubicBezTo>
                    <a:pt x="24179" y="2513"/>
                    <a:pt x="24451" y="2513"/>
                    <a:pt x="24722" y="2604"/>
                  </a:cubicBezTo>
                  <a:lnTo>
                    <a:pt x="25628" y="2785"/>
                  </a:lnTo>
                  <a:cubicBezTo>
                    <a:pt x="25809" y="2876"/>
                    <a:pt x="26081" y="2966"/>
                    <a:pt x="26352" y="3057"/>
                  </a:cubicBezTo>
                  <a:cubicBezTo>
                    <a:pt x="27439" y="3419"/>
                    <a:pt x="28435" y="4053"/>
                    <a:pt x="29250" y="4777"/>
                  </a:cubicBezTo>
                  <a:cubicBezTo>
                    <a:pt x="29431" y="4958"/>
                    <a:pt x="29703" y="5230"/>
                    <a:pt x="29884" y="5411"/>
                  </a:cubicBezTo>
                  <a:lnTo>
                    <a:pt x="30518" y="6045"/>
                  </a:lnTo>
                  <a:lnTo>
                    <a:pt x="31695" y="7222"/>
                  </a:lnTo>
                  <a:cubicBezTo>
                    <a:pt x="32510" y="8128"/>
                    <a:pt x="33416" y="8943"/>
                    <a:pt x="34231" y="9758"/>
                  </a:cubicBezTo>
                  <a:cubicBezTo>
                    <a:pt x="34684" y="10120"/>
                    <a:pt x="35227" y="10482"/>
                    <a:pt x="35770" y="10754"/>
                  </a:cubicBezTo>
                  <a:cubicBezTo>
                    <a:pt x="35952" y="10935"/>
                    <a:pt x="36223" y="11116"/>
                    <a:pt x="36495" y="11207"/>
                  </a:cubicBezTo>
                  <a:cubicBezTo>
                    <a:pt x="36767" y="11388"/>
                    <a:pt x="37038" y="11479"/>
                    <a:pt x="37310" y="11569"/>
                  </a:cubicBezTo>
                  <a:lnTo>
                    <a:pt x="38215" y="11841"/>
                  </a:lnTo>
                  <a:cubicBezTo>
                    <a:pt x="38487" y="11931"/>
                    <a:pt x="38759" y="11931"/>
                    <a:pt x="39121" y="12022"/>
                  </a:cubicBezTo>
                  <a:lnTo>
                    <a:pt x="39483" y="12022"/>
                  </a:lnTo>
                  <a:lnTo>
                    <a:pt x="39845" y="12294"/>
                  </a:lnTo>
                  <a:cubicBezTo>
                    <a:pt x="40027" y="12384"/>
                    <a:pt x="40117" y="12475"/>
                    <a:pt x="40298" y="12656"/>
                  </a:cubicBezTo>
                  <a:lnTo>
                    <a:pt x="40661" y="13018"/>
                  </a:lnTo>
                  <a:lnTo>
                    <a:pt x="40751" y="13109"/>
                  </a:lnTo>
                  <a:lnTo>
                    <a:pt x="40932" y="13290"/>
                  </a:lnTo>
                  <a:cubicBezTo>
                    <a:pt x="41023" y="13471"/>
                    <a:pt x="41113" y="13561"/>
                    <a:pt x="41204" y="13652"/>
                  </a:cubicBezTo>
                  <a:cubicBezTo>
                    <a:pt x="41294" y="13833"/>
                    <a:pt x="41385" y="13924"/>
                    <a:pt x="41476" y="14105"/>
                  </a:cubicBezTo>
                  <a:cubicBezTo>
                    <a:pt x="41476" y="14195"/>
                    <a:pt x="41566" y="14286"/>
                    <a:pt x="41657" y="14286"/>
                  </a:cubicBezTo>
                  <a:lnTo>
                    <a:pt x="41747" y="14558"/>
                  </a:lnTo>
                  <a:lnTo>
                    <a:pt x="41838" y="14829"/>
                  </a:lnTo>
                  <a:lnTo>
                    <a:pt x="41838" y="14920"/>
                  </a:lnTo>
                  <a:cubicBezTo>
                    <a:pt x="41928" y="15101"/>
                    <a:pt x="42019" y="15191"/>
                    <a:pt x="42019" y="15373"/>
                  </a:cubicBezTo>
                  <a:cubicBezTo>
                    <a:pt x="42019" y="15554"/>
                    <a:pt x="42109" y="15644"/>
                    <a:pt x="42109" y="15825"/>
                  </a:cubicBezTo>
                  <a:lnTo>
                    <a:pt x="42109" y="16278"/>
                  </a:lnTo>
                  <a:lnTo>
                    <a:pt x="42109" y="16821"/>
                  </a:lnTo>
                  <a:lnTo>
                    <a:pt x="42109" y="17184"/>
                  </a:lnTo>
                  <a:lnTo>
                    <a:pt x="42019" y="18270"/>
                  </a:lnTo>
                  <a:lnTo>
                    <a:pt x="42019" y="18180"/>
                  </a:lnTo>
                  <a:lnTo>
                    <a:pt x="41657" y="19810"/>
                  </a:lnTo>
                  <a:lnTo>
                    <a:pt x="41476" y="20263"/>
                  </a:lnTo>
                  <a:lnTo>
                    <a:pt x="41476" y="20444"/>
                  </a:lnTo>
                  <a:lnTo>
                    <a:pt x="41476" y="20534"/>
                  </a:lnTo>
                  <a:lnTo>
                    <a:pt x="41476" y="20625"/>
                  </a:lnTo>
                  <a:lnTo>
                    <a:pt x="41294" y="20987"/>
                  </a:lnTo>
                  <a:lnTo>
                    <a:pt x="41294" y="21259"/>
                  </a:lnTo>
                  <a:lnTo>
                    <a:pt x="41294" y="21349"/>
                  </a:lnTo>
                  <a:lnTo>
                    <a:pt x="41113" y="21712"/>
                  </a:lnTo>
                  <a:lnTo>
                    <a:pt x="41023" y="21802"/>
                  </a:lnTo>
                  <a:lnTo>
                    <a:pt x="40751" y="21983"/>
                  </a:lnTo>
                  <a:lnTo>
                    <a:pt x="40298" y="22255"/>
                  </a:lnTo>
                  <a:lnTo>
                    <a:pt x="39393" y="22889"/>
                  </a:lnTo>
                  <a:lnTo>
                    <a:pt x="38940" y="23251"/>
                  </a:lnTo>
                  <a:lnTo>
                    <a:pt x="38487" y="23613"/>
                  </a:lnTo>
                  <a:lnTo>
                    <a:pt x="38397" y="23704"/>
                  </a:lnTo>
                  <a:lnTo>
                    <a:pt x="38306" y="23794"/>
                  </a:lnTo>
                  <a:lnTo>
                    <a:pt x="38306" y="23885"/>
                  </a:lnTo>
                  <a:lnTo>
                    <a:pt x="38034" y="24066"/>
                  </a:lnTo>
                  <a:cubicBezTo>
                    <a:pt x="37944" y="24157"/>
                    <a:pt x="37763" y="24338"/>
                    <a:pt x="37672" y="24428"/>
                  </a:cubicBezTo>
                  <a:lnTo>
                    <a:pt x="37582" y="24519"/>
                  </a:lnTo>
                  <a:lnTo>
                    <a:pt x="37491" y="24609"/>
                  </a:lnTo>
                  <a:lnTo>
                    <a:pt x="37310" y="24881"/>
                  </a:lnTo>
                  <a:lnTo>
                    <a:pt x="37219" y="24972"/>
                  </a:lnTo>
                  <a:lnTo>
                    <a:pt x="37219" y="25062"/>
                  </a:lnTo>
                  <a:lnTo>
                    <a:pt x="37038" y="25334"/>
                  </a:lnTo>
                  <a:lnTo>
                    <a:pt x="36676" y="25877"/>
                  </a:lnTo>
                  <a:lnTo>
                    <a:pt x="36404" y="26330"/>
                  </a:lnTo>
                  <a:lnTo>
                    <a:pt x="36404" y="26421"/>
                  </a:lnTo>
                  <a:lnTo>
                    <a:pt x="36133" y="27145"/>
                  </a:lnTo>
                  <a:cubicBezTo>
                    <a:pt x="36133" y="27236"/>
                    <a:pt x="36133" y="27236"/>
                    <a:pt x="36042" y="27417"/>
                  </a:cubicBezTo>
                  <a:lnTo>
                    <a:pt x="36042" y="27507"/>
                  </a:lnTo>
                  <a:lnTo>
                    <a:pt x="36042" y="27598"/>
                  </a:lnTo>
                  <a:lnTo>
                    <a:pt x="35952" y="27960"/>
                  </a:lnTo>
                  <a:lnTo>
                    <a:pt x="35861" y="28322"/>
                  </a:lnTo>
                  <a:lnTo>
                    <a:pt x="35861" y="28503"/>
                  </a:lnTo>
                  <a:lnTo>
                    <a:pt x="35861" y="28594"/>
                  </a:lnTo>
                  <a:lnTo>
                    <a:pt x="35861" y="28775"/>
                  </a:lnTo>
                  <a:cubicBezTo>
                    <a:pt x="35861" y="29047"/>
                    <a:pt x="35770" y="29318"/>
                    <a:pt x="35770" y="29500"/>
                  </a:cubicBezTo>
                  <a:cubicBezTo>
                    <a:pt x="35680" y="29771"/>
                    <a:pt x="35770" y="30043"/>
                    <a:pt x="35770" y="30315"/>
                  </a:cubicBezTo>
                  <a:lnTo>
                    <a:pt x="35770" y="30767"/>
                  </a:lnTo>
                  <a:lnTo>
                    <a:pt x="35770" y="31130"/>
                  </a:lnTo>
                  <a:lnTo>
                    <a:pt x="35770" y="31492"/>
                  </a:lnTo>
                  <a:lnTo>
                    <a:pt x="35770" y="31673"/>
                  </a:lnTo>
                  <a:lnTo>
                    <a:pt x="35770" y="31945"/>
                  </a:lnTo>
                  <a:lnTo>
                    <a:pt x="35861" y="32760"/>
                  </a:lnTo>
                  <a:cubicBezTo>
                    <a:pt x="35952" y="32941"/>
                    <a:pt x="36042" y="33212"/>
                    <a:pt x="36133" y="33484"/>
                  </a:cubicBezTo>
                  <a:cubicBezTo>
                    <a:pt x="36133" y="33575"/>
                    <a:pt x="36133" y="33756"/>
                    <a:pt x="36223" y="33846"/>
                  </a:cubicBezTo>
                  <a:lnTo>
                    <a:pt x="36314" y="34209"/>
                  </a:lnTo>
                  <a:lnTo>
                    <a:pt x="36495" y="34571"/>
                  </a:lnTo>
                  <a:lnTo>
                    <a:pt x="36676" y="34933"/>
                  </a:lnTo>
                  <a:lnTo>
                    <a:pt x="36767" y="35295"/>
                  </a:lnTo>
                  <a:cubicBezTo>
                    <a:pt x="36857" y="35476"/>
                    <a:pt x="36948" y="35476"/>
                    <a:pt x="36948" y="35657"/>
                  </a:cubicBezTo>
                  <a:lnTo>
                    <a:pt x="37400" y="36291"/>
                  </a:lnTo>
                  <a:lnTo>
                    <a:pt x="37491" y="36472"/>
                  </a:lnTo>
                  <a:lnTo>
                    <a:pt x="37491" y="36563"/>
                  </a:lnTo>
                  <a:lnTo>
                    <a:pt x="37491" y="36654"/>
                  </a:lnTo>
                  <a:lnTo>
                    <a:pt x="37763" y="36925"/>
                  </a:lnTo>
                  <a:cubicBezTo>
                    <a:pt x="37853" y="37197"/>
                    <a:pt x="38034" y="37378"/>
                    <a:pt x="38215" y="37559"/>
                  </a:cubicBezTo>
                  <a:cubicBezTo>
                    <a:pt x="38397" y="37831"/>
                    <a:pt x="38487" y="38012"/>
                    <a:pt x="38668" y="38193"/>
                  </a:cubicBezTo>
                  <a:lnTo>
                    <a:pt x="38849" y="38193"/>
                  </a:lnTo>
                  <a:cubicBezTo>
                    <a:pt x="38849" y="38193"/>
                    <a:pt x="38940" y="38102"/>
                    <a:pt x="38940" y="38012"/>
                  </a:cubicBezTo>
                  <a:cubicBezTo>
                    <a:pt x="38940" y="37831"/>
                    <a:pt x="38849" y="37559"/>
                    <a:pt x="38849" y="37378"/>
                  </a:cubicBezTo>
                  <a:cubicBezTo>
                    <a:pt x="38759" y="37197"/>
                    <a:pt x="38849" y="37106"/>
                    <a:pt x="38759" y="37106"/>
                  </a:cubicBezTo>
                  <a:lnTo>
                    <a:pt x="38759" y="36744"/>
                  </a:lnTo>
                  <a:cubicBezTo>
                    <a:pt x="38759" y="36563"/>
                    <a:pt x="38668" y="36291"/>
                    <a:pt x="38668" y="36110"/>
                  </a:cubicBezTo>
                  <a:lnTo>
                    <a:pt x="38668" y="36020"/>
                  </a:lnTo>
                  <a:lnTo>
                    <a:pt x="38668" y="35839"/>
                  </a:lnTo>
                  <a:lnTo>
                    <a:pt x="38668" y="35476"/>
                  </a:lnTo>
                  <a:cubicBezTo>
                    <a:pt x="38668" y="35295"/>
                    <a:pt x="38668" y="35024"/>
                    <a:pt x="38578" y="34842"/>
                  </a:cubicBezTo>
                  <a:lnTo>
                    <a:pt x="38578" y="34571"/>
                  </a:lnTo>
                  <a:lnTo>
                    <a:pt x="38578" y="34299"/>
                  </a:lnTo>
                  <a:lnTo>
                    <a:pt x="38578" y="33665"/>
                  </a:lnTo>
                  <a:lnTo>
                    <a:pt x="38578" y="33303"/>
                  </a:lnTo>
                  <a:lnTo>
                    <a:pt x="38578" y="33031"/>
                  </a:lnTo>
                  <a:lnTo>
                    <a:pt x="38578" y="32488"/>
                  </a:lnTo>
                  <a:lnTo>
                    <a:pt x="38578" y="31854"/>
                  </a:lnTo>
                  <a:cubicBezTo>
                    <a:pt x="38578" y="31673"/>
                    <a:pt x="38578" y="31492"/>
                    <a:pt x="38668" y="31311"/>
                  </a:cubicBezTo>
                  <a:cubicBezTo>
                    <a:pt x="38668" y="31039"/>
                    <a:pt x="38668" y="30858"/>
                    <a:pt x="38759" y="30677"/>
                  </a:cubicBezTo>
                  <a:lnTo>
                    <a:pt x="38849" y="30043"/>
                  </a:lnTo>
                  <a:cubicBezTo>
                    <a:pt x="38849" y="30043"/>
                    <a:pt x="38849" y="29952"/>
                    <a:pt x="38940" y="29862"/>
                  </a:cubicBezTo>
                  <a:lnTo>
                    <a:pt x="38940" y="29590"/>
                  </a:lnTo>
                  <a:lnTo>
                    <a:pt x="38940" y="29409"/>
                  </a:lnTo>
                  <a:lnTo>
                    <a:pt x="39121" y="29137"/>
                  </a:lnTo>
                  <a:lnTo>
                    <a:pt x="39212" y="28866"/>
                  </a:lnTo>
                  <a:lnTo>
                    <a:pt x="39212" y="28775"/>
                  </a:lnTo>
                  <a:lnTo>
                    <a:pt x="39393" y="28413"/>
                  </a:lnTo>
                  <a:lnTo>
                    <a:pt x="39574" y="28051"/>
                  </a:lnTo>
                  <a:lnTo>
                    <a:pt x="39755" y="27688"/>
                  </a:lnTo>
                  <a:lnTo>
                    <a:pt x="39936" y="27507"/>
                  </a:lnTo>
                  <a:lnTo>
                    <a:pt x="39936" y="27417"/>
                  </a:lnTo>
                  <a:lnTo>
                    <a:pt x="40208" y="27145"/>
                  </a:lnTo>
                  <a:cubicBezTo>
                    <a:pt x="40298" y="27054"/>
                    <a:pt x="40389" y="26873"/>
                    <a:pt x="40479" y="26783"/>
                  </a:cubicBezTo>
                  <a:lnTo>
                    <a:pt x="40661" y="26602"/>
                  </a:lnTo>
                  <a:cubicBezTo>
                    <a:pt x="40661" y="26692"/>
                    <a:pt x="40661" y="26873"/>
                    <a:pt x="40751" y="26964"/>
                  </a:cubicBezTo>
                  <a:cubicBezTo>
                    <a:pt x="40751" y="27054"/>
                    <a:pt x="40751" y="27236"/>
                    <a:pt x="40842" y="27417"/>
                  </a:cubicBezTo>
                  <a:lnTo>
                    <a:pt x="40842" y="27598"/>
                  </a:lnTo>
                  <a:lnTo>
                    <a:pt x="40932" y="27779"/>
                  </a:lnTo>
                  <a:lnTo>
                    <a:pt x="40932" y="27869"/>
                  </a:lnTo>
                  <a:lnTo>
                    <a:pt x="41023" y="28232"/>
                  </a:lnTo>
                  <a:lnTo>
                    <a:pt x="41113" y="28413"/>
                  </a:lnTo>
                  <a:lnTo>
                    <a:pt x="41113" y="28503"/>
                  </a:lnTo>
                  <a:lnTo>
                    <a:pt x="41113" y="28594"/>
                  </a:lnTo>
                  <a:lnTo>
                    <a:pt x="41566" y="29318"/>
                  </a:lnTo>
                  <a:lnTo>
                    <a:pt x="41928" y="30133"/>
                  </a:lnTo>
                  <a:lnTo>
                    <a:pt x="42381" y="30858"/>
                  </a:lnTo>
                  <a:lnTo>
                    <a:pt x="42381" y="30948"/>
                  </a:lnTo>
                  <a:lnTo>
                    <a:pt x="42472" y="31130"/>
                  </a:lnTo>
                  <a:lnTo>
                    <a:pt x="42653" y="31492"/>
                  </a:lnTo>
                  <a:lnTo>
                    <a:pt x="43015" y="32216"/>
                  </a:lnTo>
                  <a:cubicBezTo>
                    <a:pt x="43106" y="32397"/>
                    <a:pt x="43196" y="32669"/>
                    <a:pt x="43377" y="32941"/>
                  </a:cubicBezTo>
                  <a:lnTo>
                    <a:pt x="43649" y="33756"/>
                  </a:lnTo>
                  <a:lnTo>
                    <a:pt x="43649" y="33846"/>
                  </a:lnTo>
                  <a:lnTo>
                    <a:pt x="43739" y="34027"/>
                  </a:lnTo>
                  <a:lnTo>
                    <a:pt x="43830" y="34390"/>
                  </a:lnTo>
                  <a:lnTo>
                    <a:pt x="44102" y="35114"/>
                  </a:lnTo>
                  <a:lnTo>
                    <a:pt x="44373" y="35929"/>
                  </a:lnTo>
                  <a:lnTo>
                    <a:pt x="44464" y="36291"/>
                  </a:lnTo>
                  <a:lnTo>
                    <a:pt x="44554" y="36563"/>
                  </a:lnTo>
                  <a:lnTo>
                    <a:pt x="44645" y="37378"/>
                  </a:lnTo>
                  <a:lnTo>
                    <a:pt x="44736" y="37740"/>
                  </a:lnTo>
                  <a:lnTo>
                    <a:pt x="44826" y="38193"/>
                  </a:lnTo>
                  <a:lnTo>
                    <a:pt x="44917" y="39008"/>
                  </a:lnTo>
                  <a:lnTo>
                    <a:pt x="44917" y="39280"/>
                  </a:lnTo>
                  <a:lnTo>
                    <a:pt x="44917" y="39642"/>
                  </a:lnTo>
                  <a:lnTo>
                    <a:pt x="44917" y="40457"/>
                  </a:lnTo>
                  <a:lnTo>
                    <a:pt x="44917" y="41272"/>
                  </a:lnTo>
                  <a:lnTo>
                    <a:pt x="44917" y="42087"/>
                  </a:lnTo>
                  <a:lnTo>
                    <a:pt x="44917" y="42178"/>
                  </a:lnTo>
                  <a:lnTo>
                    <a:pt x="44917" y="42359"/>
                  </a:lnTo>
                  <a:lnTo>
                    <a:pt x="44826" y="42811"/>
                  </a:lnTo>
                  <a:cubicBezTo>
                    <a:pt x="44826" y="43083"/>
                    <a:pt x="44736" y="43355"/>
                    <a:pt x="44645" y="43626"/>
                  </a:cubicBezTo>
                  <a:lnTo>
                    <a:pt x="44464" y="44532"/>
                  </a:lnTo>
                  <a:cubicBezTo>
                    <a:pt x="44404" y="45191"/>
                    <a:pt x="44979" y="45652"/>
                    <a:pt x="45584" y="45652"/>
                  </a:cubicBezTo>
                  <a:cubicBezTo>
                    <a:pt x="45894" y="45652"/>
                    <a:pt x="46211" y="45532"/>
                    <a:pt x="46456" y="45257"/>
                  </a:cubicBezTo>
                  <a:lnTo>
                    <a:pt x="46909" y="44441"/>
                  </a:lnTo>
                  <a:lnTo>
                    <a:pt x="46909" y="44351"/>
                  </a:lnTo>
                  <a:cubicBezTo>
                    <a:pt x="47181" y="43717"/>
                    <a:pt x="47362" y="43174"/>
                    <a:pt x="47543" y="42540"/>
                  </a:cubicBezTo>
                  <a:lnTo>
                    <a:pt x="47724" y="41725"/>
                  </a:lnTo>
                  <a:lnTo>
                    <a:pt x="47905" y="40729"/>
                  </a:lnTo>
                  <a:lnTo>
                    <a:pt x="47905" y="40548"/>
                  </a:lnTo>
                  <a:lnTo>
                    <a:pt x="47905" y="40095"/>
                  </a:lnTo>
                  <a:lnTo>
                    <a:pt x="47905" y="38102"/>
                  </a:lnTo>
                  <a:lnTo>
                    <a:pt x="47905" y="37650"/>
                  </a:lnTo>
                  <a:lnTo>
                    <a:pt x="47815" y="36835"/>
                  </a:lnTo>
                  <a:lnTo>
                    <a:pt x="47815" y="36563"/>
                  </a:lnTo>
                  <a:lnTo>
                    <a:pt x="47815" y="36472"/>
                  </a:lnTo>
                  <a:lnTo>
                    <a:pt x="47815" y="36291"/>
                  </a:lnTo>
                  <a:lnTo>
                    <a:pt x="47724" y="35839"/>
                  </a:lnTo>
                  <a:lnTo>
                    <a:pt x="47543" y="34933"/>
                  </a:lnTo>
                  <a:cubicBezTo>
                    <a:pt x="47543" y="34661"/>
                    <a:pt x="47452" y="34390"/>
                    <a:pt x="47362" y="34118"/>
                  </a:cubicBezTo>
                  <a:lnTo>
                    <a:pt x="47090" y="33212"/>
                  </a:lnTo>
                  <a:lnTo>
                    <a:pt x="47090" y="33122"/>
                  </a:lnTo>
                  <a:lnTo>
                    <a:pt x="47090" y="33031"/>
                  </a:lnTo>
                  <a:lnTo>
                    <a:pt x="47000" y="32850"/>
                  </a:lnTo>
                  <a:lnTo>
                    <a:pt x="46818" y="32397"/>
                  </a:lnTo>
                  <a:lnTo>
                    <a:pt x="46547" y="31492"/>
                  </a:lnTo>
                  <a:cubicBezTo>
                    <a:pt x="46456" y="31220"/>
                    <a:pt x="46275" y="30948"/>
                    <a:pt x="46185" y="30767"/>
                  </a:cubicBezTo>
                  <a:lnTo>
                    <a:pt x="45822" y="29952"/>
                  </a:lnTo>
                  <a:lnTo>
                    <a:pt x="45822" y="29862"/>
                  </a:lnTo>
                  <a:lnTo>
                    <a:pt x="45822" y="29771"/>
                  </a:lnTo>
                  <a:lnTo>
                    <a:pt x="45641" y="29590"/>
                  </a:lnTo>
                  <a:lnTo>
                    <a:pt x="45460" y="29137"/>
                  </a:lnTo>
                  <a:lnTo>
                    <a:pt x="45007" y="28413"/>
                  </a:lnTo>
                  <a:cubicBezTo>
                    <a:pt x="44917" y="28141"/>
                    <a:pt x="44736" y="27869"/>
                    <a:pt x="44554" y="27598"/>
                  </a:cubicBezTo>
                  <a:lnTo>
                    <a:pt x="44554" y="27507"/>
                  </a:lnTo>
                  <a:lnTo>
                    <a:pt x="44464" y="27326"/>
                  </a:lnTo>
                  <a:lnTo>
                    <a:pt x="44283" y="26964"/>
                  </a:lnTo>
                  <a:lnTo>
                    <a:pt x="44283" y="26873"/>
                  </a:lnTo>
                  <a:lnTo>
                    <a:pt x="44283" y="26783"/>
                  </a:lnTo>
                  <a:lnTo>
                    <a:pt x="44283" y="26602"/>
                  </a:lnTo>
                  <a:cubicBezTo>
                    <a:pt x="44283" y="26511"/>
                    <a:pt x="44192" y="26421"/>
                    <a:pt x="44102" y="26239"/>
                  </a:cubicBezTo>
                  <a:lnTo>
                    <a:pt x="44102" y="26149"/>
                  </a:lnTo>
                  <a:cubicBezTo>
                    <a:pt x="44102" y="26058"/>
                    <a:pt x="44102" y="25968"/>
                    <a:pt x="44102" y="25968"/>
                  </a:cubicBezTo>
                  <a:lnTo>
                    <a:pt x="44102" y="25696"/>
                  </a:lnTo>
                  <a:lnTo>
                    <a:pt x="44102" y="25606"/>
                  </a:lnTo>
                  <a:cubicBezTo>
                    <a:pt x="44102" y="25334"/>
                    <a:pt x="44192" y="25062"/>
                    <a:pt x="44283" y="24881"/>
                  </a:cubicBezTo>
                  <a:lnTo>
                    <a:pt x="44736" y="23160"/>
                  </a:lnTo>
                  <a:lnTo>
                    <a:pt x="44826" y="22708"/>
                  </a:lnTo>
                  <a:lnTo>
                    <a:pt x="44826" y="22617"/>
                  </a:lnTo>
                  <a:lnTo>
                    <a:pt x="44826" y="22527"/>
                  </a:lnTo>
                  <a:lnTo>
                    <a:pt x="44826" y="22436"/>
                  </a:lnTo>
                  <a:lnTo>
                    <a:pt x="44826" y="22255"/>
                  </a:lnTo>
                  <a:lnTo>
                    <a:pt x="44917" y="21802"/>
                  </a:lnTo>
                  <a:cubicBezTo>
                    <a:pt x="44917" y="21621"/>
                    <a:pt x="44917" y="21530"/>
                    <a:pt x="44917" y="21349"/>
                  </a:cubicBezTo>
                  <a:lnTo>
                    <a:pt x="44917" y="20897"/>
                  </a:lnTo>
                  <a:cubicBezTo>
                    <a:pt x="44917" y="20715"/>
                    <a:pt x="44917" y="20625"/>
                    <a:pt x="44917" y="20444"/>
                  </a:cubicBezTo>
                  <a:lnTo>
                    <a:pt x="45007" y="19538"/>
                  </a:lnTo>
                  <a:lnTo>
                    <a:pt x="45007" y="19085"/>
                  </a:lnTo>
                  <a:lnTo>
                    <a:pt x="45007" y="18180"/>
                  </a:lnTo>
                  <a:lnTo>
                    <a:pt x="45007" y="17727"/>
                  </a:lnTo>
                  <a:lnTo>
                    <a:pt x="44917" y="17184"/>
                  </a:lnTo>
                  <a:cubicBezTo>
                    <a:pt x="44917" y="17003"/>
                    <a:pt x="44826" y="16821"/>
                    <a:pt x="44826" y="16731"/>
                  </a:cubicBezTo>
                  <a:lnTo>
                    <a:pt x="44826" y="16550"/>
                  </a:lnTo>
                  <a:lnTo>
                    <a:pt x="44826" y="16459"/>
                  </a:lnTo>
                  <a:lnTo>
                    <a:pt x="44736" y="16188"/>
                  </a:lnTo>
                  <a:lnTo>
                    <a:pt x="44554" y="15644"/>
                  </a:lnTo>
                  <a:cubicBezTo>
                    <a:pt x="44373" y="15373"/>
                    <a:pt x="44192" y="15101"/>
                    <a:pt x="44102" y="14739"/>
                  </a:cubicBezTo>
                  <a:lnTo>
                    <a:pt x="43830" y="14376"/>
                  </a:lnTo>
                  <a:cubicBezTo>
                    <a:pt x="43739" y="14195"/>
                    <a:pt x="43558" y="14105"/>
                    <a:pt x="43468" y="13924"/>
                  </a:cubicBezTo>
                  <a:cubicBezTo>
                    <a:pt x="43377" y="13833"/>
                    <a:pt x="43287" y="13652"/>
                    <a:pt x="43106" y="13561"/>
                  </a:cubicBezTo>
                  <a:lnTo>
                    <a:pt x="42743" y="13199"/>
                  </a:lnTo>
                  <a:lnTo>
                    <a:pt x="42381" y="12927"/>
                  </a:lnTo>
                  <a:cubicBezTo>
                    <a:pt x="42200" y="12746"/>
                    <a:pt x="42109" y="12746"/>
                    <a:pt x="41928" y="12565"/>
                  </a:cubicBezTo>
                  <a:lnTo>
                    <a:pt x="41747" y="12475"/>
                  </a:lnTo>
                  <a:lnTo>
                    <a:pt x="42472" y="12475"/>
                  </a:lnTo>
                  <a:lnTo>
                    <a:pt x="42743" y="12384"/>
                  </a:lnTo>
                  <a:lnTo>
                    <a:pt x="43287" y="12294"/>
                  </a:lnTo>
                  <a:lnTo>
                    <a:pt x="43739" y="12112"/>
                  </a:lnTo>
                  <a:cubicBezTo>
                    <a:pt x="43921" y="12022"/>
                    <a:pt x="44011" y="11931"/>
                    <a:pt x="44192" y="11841"/>
                  </a:cubicBezTo>
                  <a:cubicBezTo>
                    <a:pt x="44373" y="11841"/>
                    <a:pt x="44554" y="11750"/>
                    <a:pt x="44645" y="11660"/>
                  </a:cubicBezTo>
                  <a:lnTo>
                    <a:pt x="44736" y="11660"/>
                  </a:lnTo>
                  <a:lnTo>
                    <a:pt x="44917" y="11569"/>
                  </a:lnTo>
                  <a:lnTo>
                    <a:pt x="45098" y="11388"/>
                  </a:lnTo>
                  <a:cubicBezTo>
                    <a:pt x="45188" y="11297"/>
                    <a:pt x="45369" y="11207"/>
                    <a:pt x="45551" y="11026"/>
                  </a:cubicBezTo>
                  <a:lnTo>
                    <a:pt x="45913" y="10754"/>
                  </a:lnTo>
                  <a:cubicBezTo>
                    <a:pt x="46003" y="10573"/>
                    <a:pt x="46094" y="10482"/>
                    <a:pt x="46275" y="10301"/>
                  </a:cubicBezTo>
                  <a:cubicBezTo>
                    <a:pt x="46366" y="10211"/>
                    <a:pt x="46456" y="10030"/>
                    <a:pt x="46547" y="9939"/>
                  </a:cubicBezTo>
                  <a:lnTo>
                    <a:pt x="46728" y="9758"/>
                  </a:lnTo>
                  <a:lnTo>
                    <a:pt x="46818" y="9577"/>
                  </a:lnTo>
                  <a:lnTo>
                    <a:pt x="46818" y="9486"/>
                  </a:lnTo>
                  <a:lnTo>
                    <a:pt x="47090" y="9034"/>
                  </a:lnTo>
                  <a:cubicBezTo>
                    <a:pt x="47181" y="8852"/>
                    <a:pt x="47271" y="8762"/>
                    <a:pt x="47362" y="8581"/>
                  </a:cubicBezTo>
                  <a:lnTo>
                    <a:pt x="47543" y="8128"/>
                  </a:lnTo>
                  <a:lnTo>
                    <a:pt x="47633" y="7856"/>
                  </a:lnTo>
                  <a:cubicBezTo>
                    <a:pt x="47633" y="7856"/>
                    <a:pt x="47633" y="7766"/>
                    <a:pt x="47633" y="7766"/>
                  </a:cubicBezTo>
                  <a:lnTo>
                    <a:pt x="47633" y="7585"/>
                  </a:lnTo>
                  <a:lnTo>
                    <a:pt x="47724" y="7132"/>
                  </a:lnTo>
                  <a:lnTo>
                    <a:pt x="47905" y="6679"/>
                  </a:lnTo>
                  <a:cubicBezTo>
                    <a:pt x="47905" y="6498"/>
                    <a:pt x="47905" y="6317"/>
                    <a:pt x="47996" y="6136"/>
                  </a:cubicBezTo>
                  <a:cubicBezTo>
                    <a:pt x="47996" y="6030"/>
                    <a:pt x="47902" y="5986"/>
                    <a:pt x="47825" y="5986"/>
                  </a:cubicBezTo>
                  <a:cubicBezTo>
                    <a:pt x="47771" y="5986"/>
                    <a:pt x="47724" y="6008"/>
                    <a:pt x="47724" y="6045"/>
                  </a:cubicBezTo>
                  <a:lnTo>
                    <a:pt x="47633" y="6407"/>
                  </a:lnTo>
                  <a:lnTo>
                    <a:pt x="47452" y="6770"/>
                  </a:lnTo>
                  <a:lnTo>
                    <a:pt x="47181" y="7494"/>
                  </a:lnTo>
                  <a:cubicBezTo>
                    <a:pt x="47181" y="7675"/>
                    <a:pt x="47090" y="7766"/>
                    <a:pt x="47000" y="7856"/>
                  </a:cubicBezTo>
                  <a:lnTo>
                    <a:pt x="46818" y="8128"/>
                  </a:lnTo>
                  <a:cubicBezTo>
                    <a:pt x="46818" y="8309"/>
                    <a:pt x="46728" y="8400"/>
                    <a:pt x="46637" y="8490"/>
                  </a:cubicBezTo>
                  <a:lnTo>
                    <a:pt x="46456" y="8852"/>
                  </a:lnTo>
                  <a:lnTo>
                    <a:pt x="46185" y="9124"/>
                  </a:lnTo>
                  <a:lnTo>
                    <a:pt x="46185" y="9215"/>
                  </a:lnTo>
                  <a:lnTo>
                    <a:pt x="46094" y="9215"/>
                  </a:lnTo>
                  <a:lnTo>
                    <a:pt x="46003" y="9396"/>
                  </a:lnTo>
                  <a:cubicBezTo>
                    <a:pt x="45913" y="9486"/>
                    <a:pt x="45822" y="9577"/>
                    <a:pt x="45732" y="9667"/>
                  </a:cubicBezTo>
                  <a:lnTo>
                    <a:pt x="45460" y="9939"/>
                  </a:lnTo>
                  <a:cubicBezTo>
                    <a:pt x="45279" y="10030"/>
                    <a:pt x="45098" y="10211"/>
                    <a:pt x="44826" y="10392"/>
                  </a:cubicBezTo>
                  <a:lnTo>
                    <a:pt x="44554" y="10573"/>
                  </a:lnTo>
                  <a:lnTo>
                    <a:pt x="44283" y="10754"/>
                  </a:lnTo>
                  <a:lnTo>
                    <a:pt x="43921" y="10845"/>
                  </a:lnTo>
                  <a:lnTo>
                    <a:pt x="43739" y="10935"/>
                  </a:lnTo>
                  <a:lnTo>
                    <a:pt x="43558" y="10935"/>
                  </a:lnTo>
                  <a:lnTo>
                    <a:pt x="42924" y="11116"/>
                  </a:lnTo>
                  <a:lnTo>
                    <a:pt x="42381" y="11207"/>
                  </a:lnTo>
                  <a:lnTo>
                    <a:pt x="40842" y="11207"/>
                  </a:lnTo>
                  <a:cubicBezTo>
                    <a:pt x="38487" y="11116"/>
                    <a:pt x="36314" y="10030"/>
                    <a:pt x="34865" y="8128"/>
                  </a:cubicBezTo>
                  <a:cubicBezTo>
                    <a:pt x="34503" y="7766"/>
                    <a:pt x="34140" y="7222"/>
                    <a:pt x="33778" y="6770"/>
                  </a:cubicBezTo>
                  <a:cubicBezTo>
                    <a:pt x="33416" y="6317"/>
                    <a:pt x="32963" y="5864"/>
                    <a:pt x="32601" y="5411"/>
                  </a:cubicBezTo>
                  <a:lnTo>
                    <a:pt x="32058" y="4687"/>
                  </a:lnTo>
                  <a:lnTo>
                    <a:pt x="31695" y="4415"/>
                  </a:lnTo>
                  <a:lnTo>
                    <a:pt x="31605" y="4234"/>
                  </a:lnTo>
                  <a:lnTo>
                    <a:pt x="31605" y="4143"/>
                  </a:lnTo>
                  <a:lnTo>
                    <a:pt x="31514" y="4053"/>
                  </a:lnTo>
                  <a:cubicBezTo>
                    <a:pt x="31061" y="3600"/>
                    <a:pt x="30609" y="3147"/>
                    <a:pt x="30156" y="2785"/>
                  </a:cubicBezTo>
                  <a:cubicBezTo>
                    <a:pt x="29612" y="2332"/>
                    <a:pt x="29069" y="1970"/>
                    <a:pt x="28526" y="1608"/>
                  </a:cubicBezTo>
                  <a:lnTo>
                    <a:pt x="28073" y="1336"/>
                  </a:lnTo>
                  <a:lnTo>
                    <a:pt x="27620" y="1155"/>
                  </a:lnTo>
                  <a:cubicBezTo>
                    <a:pt x="27349" y="974"/>
                    <a:pt x="27077" y="883"/>
                    <a:pt x="26805" y="793"/>
                  </a:cubicBezTo>
                  <a:cubicBezTo>
                    <a:pt x="25537" y="340"/>
                    <a:pt x="24270" y="68"/>
                    <a:pt x="23002" y="68"/>
                  </a:cubicBezTo>
                  <a:cubicBezTo>
                    <a:pt x="22640" y="23"/>
                    <a:pt x="22300" y="0"/>
                    <a:pt x="21972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6664475" y="4048536"/>
              <a:ext cx="7488" cy="3114"/>
            </a:xfrm>
            <a:custGeom>
              <a:avLst/>
              <a:gdLst/>
              <a:ahLst/>
              <a:cxnLst/>
              <a:rect l="l" t="t" r="r" b="b"/>
              <a:pathLst>
                <a:path w="416" h="173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123"/>
                    <a:pt x="407" y="172"/>
                    <a:pt x="411" y="172"/>
                  </a:cubicBezTo>
                  <a:cubicBezTo>
                    <a:pt x="416" y="172"/>
                    <a:pt x="249" y="100"/>
                    <a:pt x="1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5047481" y="1888860"/>
              <a:ext cx="995976" cy="1169514"/>
            </a:xfrm>
            <a:custGeom>
              <a:avLst/>
              <a:gdLst/>
              <a:ahLst/>
              <a:cxnLst/>
              <a:rect l="l" t="t" r="r" b="b"/>
              <a:pathLst>
                <a:path w="55332" h="64973" extrusionOk="0">
                  <a:moveTo>
                    <a:pt x="37491" y="0"/>
                  </a:moveTo>
                  <a:cubicBezTo>
                    <a:pt x="36349" y="0"/>
                    <a:pt x="35200" y="87"/>
                    <a:pt x="34050" y="266"/>
                  </a:cubicBezTo>
                  <a:cubicBezTo>
                    <a:pt x="28255" y="1171"/>
                    <a:pt x="22731" y="4522"/>
                    <a:pt x="18203" y="8144"/>
                  </a:cubicBezTo>
                  <a:cubicBezTo>
                    <a:pt x="13675" y="11767"/>
                    <a:pt x="9962" y="16385"/>
                    <a:pt x="7336" y="21547"/>
                  </a:cubicBezTo>
                  <a:cubicBezTo>
                    <a:pt x="4347" y="27071"/>
                    <a:pt x="3080" y="33319"/>
                    <a:pt x="2083" y="39477"/>
                  </a:cubicBezTo>
                  <a:cubicBezTo>
                    <a:pt x="1631" y="42556"/>
                    <a:pt x="1902" y="45816"/>
                    <a:pt x="1721" y="48986"/>
                  </a:cubicBezTo>
                  <a:cubicBezTo>
                    <a:pt x="1450" y="52427"/>
                    <a:pt x="997" y="55777"/>
                    <a:pt x="272" y="59128"/>
                  </a:cubicBezTo>
                  <a:cubicBezTo>
                    <a:pt x="1" y="60758"/>
                    <a:pt x="182" y="62388"/>
                    <a:pt x="816" y="63837"/>
                  </a:cubicBezTo>
                  <a:cubicBezTo>
                    <a:pt x="1108" y="64480"/>
                    <a:pt x="1551" y="64972"/>
                    <a:pt x="2316" y="64972"/>
                  </a:cubicBezTo>
                  <a:cubicBezTo>
                    <a:pt x="2736" y="64972"/>
                    <a:pt x="3253" y="64824"/>
                    <a:pt x="3895" y="64471"/>
                  </a:cubicBezTo>
                  <a:cubicBezTo>
                    <a:pt x="5796" y="63113"/>
                    <a:pt x="7336" y="61483"/>
                    <a:pt x="8604" y="59490"/>
                  </a:cubicBezTo>
                  <a:cubicBezTo>
                    <a:pt x="9962" y="57045"/>
                    <a:pt x="11773" y="54872"/>
                    <a:pt x="13946" y="53061"/>
                  </a:cubicBezTo>
                  <a:cubicBezTo>
                    <a:pt x="16029" y="51521"/>
                    <a:pt x="18384" y="50344"/>
                    <a:pt x="20829" y="49438"/>
                  </a:cubicBezTo>
                  <a:cubicBezTo>
                    <a:pt x="23546" y="48533"/>
                    <a:pt x="26262" y="47356"/>
                    <a:pt x="28707" y="45907"/>
                  </a:cubicBezTo>
                  <a:cubicBezTo>
                    <a:pt x="31243" y="44096"/>
                    <a:pt x="33416" y="41832"/>
                    <a:pt x="34865" y="39115"/>
                  </a:cubicBezTo>
                  <a:cubicBezTo>
                    <a:pt x="36042" y="36851"/>
                    <a:pt x="37401" y="34768"/>
                    <a:pt x="39121" y="32866"/>
                  </a:cubicBezTo>
                  <a:cubicBezTo>
                    <a:pt x="41023" y="30965"/>
                    <a:pt x="43378" y="29878"/>
                    <a:pt x="45642" y="28520"/>
                  </a:cubicBezTo>
                  <a:cubicBezTo>
                    <a:pt x="48268" y="26980"/>
                    <a:pt x="50622" y="25169"/>
                    <a:pt x="52705" y="22905"/>
                  </a:cubicBezTo>
                  <a:cubicBezTo>
                    <a:pt x="53882" y="21637"/>
                    <a:pt x="54697" y="20007"/>
                    <a:pt x="55150" y="18377"/>
                  </a:cubicBezTo>
                  <a:cubicBezTo>
                    <a:pt x="55331" y="16838"/>
                    <a:pt x="55331" y="15298"/>
                    <a:pt x="55150" y="13849"/>
                  </a:cubicBezTo>
                  <a:cubicBezTo>
                    <a:pt x="54878" y="10861"/>
                    <a:pt x="54245" y="7873"/>
                    <a:pt x="52162" y="5518"/>
                  </a:cubicBezTo>
                  <a:cubicBezTo>
                    <a:pt x="51347" y="4612"/>
                    <a:pt x="50260" y="3888"/>
                    <a:pt x="49445" y="2982"/>
                  </a:cubicBezTo>
                  <a:lnTo>
                    <a:pt x="49083" y="3164"/>
                  </a:lnTo>
                  <a:cubicBezTo>
                    <a:pt x="45546" y="1112"/>
                    <a:pt x="41567" y="0"/>
                    <a:pt x="37491" y="0"/>
                  </a:cubicBezTo>
                  <a:close/>
                </a:path>
              </a:pathLst>
            </a:custGeom>
            <a:solidFill>
              <a:srgbClr val="F1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5042585" y="1882218"/>
              <a:ext cx="1005750" cy="1176912"/>
            </a:xfrm>
            <a:custGeom>
              <a:avLst/>
              <a:gdLst/>
              <a:ahLst/>
              <a:cxnLst/>
              <a:rect l="l" t="t" r="r" b="b"/>
              <a:pathLst>
                <a:path w="55875" h="65384" extrusionOk="0">
                  <a:moveTo>
                    <a:pt x="37492" y="454"/>
                  </a:moveTo>
                  <a:cubicBezTo>
                    <a:pt x="41567" y="454"/>
                    <a:pt x="45551" y="1540"/>
                    <a:pt x="49083" y="3533"/>
                  </a:cubicBezTo>
                  <a:lnTo>
                    <a:pt x="49174" y="3623"/>
                  </a:lnTo>
                  <a:lnTo>
                    <a:pt x="49355" y="3533"/>
                  </a:lnTo>
                  <a:lnTo>
                    <a:pt x="49536" y="3442"/>
                  </a:lnTo>
                  <a:cubicBezTo>
                    <a:pt x="49898" y="3895"/>
                    <a:pt x="50351" y="4257"/>
                    <a:pt x="50713" y="4619"/>
                  </a:cubicBezTo>
                  <a:cubicBezTo>
                    <a:pt x="51256" y="4981"/>
                    <a:pt x="51709" y="5434"/>
                    <a:pt x="52162" y="5887"/>
                  </a:cubicBezTo>
                  <a:cubicBezTo>
                    <a:pt x="54335" y="8332"/>
                    <a:pt x="54879" y="11502"/>
                    <a:pt x="55150" y="14037"/>
                  </a:cubicBezTo>
                  <a:cubicBezTo>
                    <a:pt x="55332" y="15577"/>
                    <a:pt x="55332" y="17026"/>
                    <a:pt x="55150" y="18565"/>
                  </a:cubicBezTo>
                  <a:cubicBezTo>
                    <a:pt x="54698" y="20195"/>
                    <a:pt x="53883" y="21735"/>
                    <a:pt x="52705" y="23002"/>
                  </a:cubicBezTo>
                  <a:cubicBezTo>
                    <a:pt x="50713" y="25266"/>
                    <a:pt x="48359" y="27168"/>
                    <a:pt x="45732" y="28617"/>
                  </a:cubicBezTo>
                  <a:lnTo>
                    <a:pt x="44102" y="29523"/>
                  </a:lnTo>
                  <a:cubicBezTo>
                    <a:pt x="42291" y="30428"/>
                    <a:pt x="40661" y="31605"/>
                    <a:pt x="39122" y="33054"/>
                  </a:cubicBezTo>
                  <a:cubicBezTo>
                    <a:pt x="37673" y="34594"/>
                    <a:pt x="36496" y="36405"/>
                    <a:pt x="35499" y="38307"/>
                  </a:cubicBezTo>
                  <a:lnTo>
                    <a:pt x="34866" y="39303"/>
                  </a:lnTo>
                  <a:cubicBezTo>
                    <a:pt x="33417" y="42019"/>
                    <a:pt x="31334" y="44283"/>
                    <a:pt x="28798" y="46095"/>
                  </a:cubicBezTo>
                  <a:cubicBezTo>
                    <a:pt x="26897" y="47272"/>
                    <a:pt x="24814" y="48268"/>
                    <a:pt x="22640" y="48992"/>
                  </a:cubicBezTo>
                  <a:lnTo>
                    <a:pt x="20920" y="49626"/>
                  </a:lnTo>
                  <a:cubicBezTo>
                    <a:pt x="18475" y="50532"/>
                    <a:pt x="16211" y="51709"/>
                    <a:pt x="14037" y="53158"/>
                  </a:cubicBezTo>
                  <a:cubicBezTo>
                    <a:pt x="11864" y="54969"/>
                    <a:pt x="10143" y="57143"/>
                    <a:pt x="8785" y="59588"/>
                  </a:cubicBezTo>
                  <a:lnTo>
                    <a:pt x="8694" y="59769"/>
                  </a:lnTo>
                  <a:cubicBezTo>
                    <a:pt x="7427" y="61670"/>
                    <a:pt x="5797" y="63210"/>
                    <a:pt x="3895" y="64478"/>
                  </a:cubicBezTo>
                  <a:cubicBezTo>
                    <a:pt x="3330" y="64779"/>
                    <a:pt x="2844" y="64939"/>
                    <a:pt x="2429" y="64939"/>
                  </a:cubicBezTo>
                  <a:cubicBezTo>
                    <a:pt x="1846" y="64939"/>
                    <a:pt x="1405" y="64622"/>
                    <a:pt x="1088" y="63934"/>
                  </a:cubicBezTo>
                  <a:cubicBezTo>
                    <a:pt x="544" y="62485"/>
                    <a:pt x="363" y="60946"/>
                    <a:pt x="635" y="59407"/>
                  </a:cubicBezTo>
                  <a:cubicBezTo>
                    <a:pt x="725" y="58954"/>
                    <a:pt x="816" y="58410"/>
                    <a:pt x="907" y="57958"/>
                  </a:cubicBezTo>
                  <a:cubicBezTo>
                    <a:pt x="1450" y="55060"/>
                    <a:pt x="1903" y="52162"/>
                    <a:pt x="2084" y="49264"/>
                  </a:cubicBezTo>
                  <a:cubicBezTo>
                    <a:pt x="2174" y="48087"/>
                    <a:pt x="2174" y="47000"/>
                    <a:pt x="2174" y="45823"/>
                  </a:cubicBezTo>
                  <a:cubicBezTo>
                    <a:pt x="2084" y="43740"/>
                    <a:pt x="2265" y="41748"/>
                    <a:pt x="2446" y="39665"/>
                  </a:cubicBezTo>
                  <a:cubicBezTo>
                    <a:pt x="3352" y="34141"/>
                    <a:pt x="4619" y="27530"/>
                    <a:pt x="7698" y="21916"/>
                  </a:cubicBezTo>
                  <a:cubicBezTo>
                    <a:pt x="10325" y="16754"/>
                    <a:pt x="14037" y="12226"/>
                    <a:pt x="18475" y="8513"/>
                  </a:cubicBezTo>
                  <a:cubicBezTo>
                    <a:pt x="24270" y="4076"/>
                    <a:pt x="29523" y="1450"/>
                    <a:pt x="34322" y="725"/>
                  </a:cubicBezTo>
                  <a:cubicBezTo>
                    <a:pt x="35409" y="544"/>
                    <a:pt x="36496" y="454"/>
                    <a:pt x="37492" y="454"/>
                  </a:cubicBezTo>
                  <a:close/>
                  <a:moveTo>
                    <a:pt x="37492" y="1"/>
                  </a:moveTo>
                  <a:cubicBezTo>
                    <a:pt x="36405" y="1"/>
                    <a:pt x="35318" y="91"/>
                    <a:pt x="34322" y="182"/>
                  </a:cubicBezTo>
                  <a:cubicBezTo>
                    <a:pt x="29432" y="997"/>
                    <a:pt x="23999" y="3623"/>
                    <a:pt x="18294" y="8151"/>
                  </a:cubicBezTo>
                  <a:cubicBezTo>
                    <a:pt x="13766" y="11864"/>
                    <a:pt x="9962" y="16392"/>
                    <a:pt x="7336" y="21644"/>
                  </a:cubicBezTo>
                  <a:cubicBezTo>
                    <a:pt x="4257" y="27440"/>
                    <a:pt x="2899" y="33960"/>
                    <a:pt x="2084" y="39574"/>
                  </a:cubicBezTo>
                  <a:cubicBezTo>
                    <a:pt x="1812" y="41657"/>
                    <a:pt x="1722" y="43740"/>
                    <a:pt x="1722" y="45823"/>
                  </a:cubicBezTo>
                  <a:cubicBezTo>
                    <a:pt x="1722" y="46910"/>
                    <a:pt x="1722" y="48087"/>
                    <a:pt x="1631" y="49174"/>
                  </a:cubicBezTo>
                  <a:cubicBezTo>
                    <a:pt x="1450" y="52071"/>
                    <a:pt x="1088" y="54969"/>
                    <a:pt x="544" y="57777"/>
                  </a:cubicBezTo>
                  <a:cubicBezTo>
                    <a:pt x="454" y="58320"/>
                    <a:pt x="363" y="58863"/>
                    <a:pt x="273" y="59316"/>
                  </a:cubicBezTo>
                  <a:cubicBezTo>
                    <a:pt x="1" y="60946"/>
                    <a:pt x="182" y="62667"/>
                    <a:pt x="816" y="64206"/>
                  </a:cubicBezTo>
                  <a:cubicBezTo>
                    <a:pt x="1088" y="64931"/>
                    <a:pt x="1722" y="65383"/>
                    <a:pt x="2537" y="65383"/>
                  </a:cubicBezTo>
                  <a:cubicBezTo>
                    <a:pt x="3080" y="65383"/>
                    <a:pt x="3623" y="65202"/>
                    <a:pt x="4167" y="64840"/>
                  </a:cubicBezTo>
                  <a:cubicBezTo>
                    <a:pt x="6068" y="63572"/>
                    <a:pt x="7789" y="61942"/>
                    <a:pt x="9057" y="60040"/>
                  </a:cubicBezTo>
                  <a:lnTo>
                    <a:pt x="9238" y="59678"/>
                  </a:lnTo>
                  <a:cubicBezTo>
                    <a:pt x="10596" y="57324"/>
                    <a:pt x="12317" y="55241"/>
                    <a:pt x="14400" y="53430"/>
                  </a:cubicBezTo>
                  <a:cubicBezTo>
                    <a:pt x="16482" y="51981"/>
                    <a:pt x="18746" y="50804"/>
                    <a:pt x="21191" y="49898"/>
                  </a:cubicBezTo>
                  <a:lnTo>
                    <a:pt x="22821" y="49264"/>
                  </a:lnTo>
                  <a:cubicBezTo>
                    <a:pt x="24995" y="48540"/>
                    <a:pt x="27168" y="47544"/>
                    <a:pt x="29070" y="46366"/>
                  </a:cubicBezTo>
                  <a:cubicBezTo>
                    <a:pt x="31696" y="44555"/>
                    <a:pt x="33779" y="42201"/>
                    <a:pt x="35318" y="39484"/>
                  </a:cubicBezTo>
                  <a:lnTo>
                    <a:pt x="35952" y="38488"/>
                  </a:lnTo>
                  <a:cubicBezTo>
                    <a:pt x="36858" y="36586"/>
                    <a:pt x="38126" y="34865"/>
                    <a:pt x="39484" y="33326"/>
                  </a:cubicBezTo>
                  <a:cubicBezTo>
                    <a:pt x="40933" y="31968"/>
                    <a:pt x="42654" y="30790"/>
                    <a:pt x="44374" y="29885"/>
                  </a:cubicBezTo>
                  <a:cubicBezTo>
                    <a:pt x="44917" y="29613"/>
                    <a:pt x="45461" y="29251"/>
                    <a:pt x="46004" y="28979"/>
                  </a:cubicBezTo>
                  <a:cubicBezTo>
                    <a:pt x="48630" y="27440"/>
                    <a:pt x="51075" y="25538"/>
                    <a:pt x="53068" y="23274"/>
                  </a:cubicBezTo>
                  <a:cubicBezTo>
                    <a:pt x="54335" y="21916"/>
                    <a:pt x="55150" y="20376"/>
                    <a:pt x="55603" y="18565"/>
                  </a:cubicBezTo>
                  <a:cubicBezTo>
                    <a:pt x="55875" y="17116"/>
                    <a:pt x="55875" y="15486"/>
                    <a:pt x="55694" y="13947"/>
                  </a:cubicBezTo>
                  <a:cubicBezTo>
                    <a:pt x="55422" y="11411"/>
                    <a:pt x="54879" y="8060"/>
                    <a:pt x="52615" y="5525"/>
                  </a:cubicBezTo>
                  <a:cubicBezTo>
                    <a:pt x="52162" y="5072"/>
                    <a:pt x="51619" y="4619"/>
                    <a:pt x="51166" y="4166"/>
                  </a:cubicBezTo>
                  <a:cubicBezTo>
                    <a:pt x="50713" y="3895"/>
                    <a:pt x="50260" y="3442"/>
                    <a:pt x="49898" y="3080"/>
                  </a:cubicBezTo>
                  <a:lnTo>
                    <a:pt x="49717" y="2989"/>
                  </a:lnTo>
                  <a:lnTo>
                    <a:pt x="49626" y="2989"/>
                  </a:lnTo>
                  <a:lnTo>
                    <a:pt x="49355" y="3170"/>
                  </a:lnTo>
                  <a:cubicBezTo>
                    <a:pt x="45732" y="1088"/>
                    <a:pt x="41657" y="1"/>
                    <a:pt x="37492" y="1"/>
                  </a:cubicBezTo>
                  <a:close/>
                </a:path>
              </a:pathLst>
            </a:custGeom>
            <a:solidFill>
              <a:srgbClr val="CE9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5045861" y="1890371"/>
              <a:ext cx="999216" cy="1164816"/>
            </a:xfrm>
            <a:custGeom>
              <a:avLst/>
              <a:gdLst/>
              <a:ahLst/>
              <a:cxnLst/>
              <a:rect l="l" t="t" r="r" b="b"/>
              <a:pathLst>
                <a:path w="55512" h="64712" extrusionOk="0">
                  <a:moveTo>
                    <a:pt x="40660" y="1"/>
                  </a:moveTo>
                  <a:cubicBezTo>
                    <a:pt x="43377" y="1631"/>
                    <a:pt x="45279" y="4257"/>
                    <a:pt x="45913" y="7336"/>
                  </a:cubicBezTo>
                  <a:cubicBezTo>
                    <a:pt x="46456" y="9781"/>
                    <a:pt x="46365" y="12226"/>
                    <a:pt x="45732" y="14671"/>
                  </a:cubicBezTo>
                  <a:cubicBezTo>
                    <a:pt x="45367" y="15839"/>
                    <a:pt x="44472" y="17418"/>
                    <a:pt x="43191" y="17418"/>
                  </a:cubicBezTo>
                  <a:cubicBezTo>
                    <a:pt x="42882" y="17418"/>
                    <a:pt x="42551" y="17327"/>
                    <a:pt x="42200" y="17116"/>
                  </a:cubicBezTo>
                  <a:cubicBezTo>
                    <a:pt x="41385" y="16573"/>
                    <a:pt x="40751" y="15939"/>
                    <a:pt x="40208" y="15214"/>
                  </a:cubicBezTo>
                  <a:cubicBezTo>
                    <a:pt x="39936" y="18927"/>
                    <a:pt x="38487" y="22549"/>
                    <a:pt x="36132" y="25538"/>
                  </a:cubicBezTo>
                  <a:cubicBezTo>
                    <a:pt x="34412" y="27711"/>
                    <a:pt x="32329" y="29613"/>
                    <a:pt x="29975" y="31062"/>
                  </a:cubicBezTo>
                  <a:cubicBezTo>
                    <a:pt x="28532" y="32080"/>
                    <a:pt x="26852" y="32700"/>
                    <a:pt x="25082" y="32700"/>
                  </a:cubicBezTo>
                  <a:cubicBezTo>
                    <a:pt x="24962" y="32700"/>
                    <a:pt x="24843" y="32698"/>
                    <a:pt x="24722" y="32692"/>
                  </a:cubicBezTo>
                  <a:cubicBezTo>
                    <a:pt x="23454" y="32511"/>
                    <a:pt x="22187" y="31786"/>
                    <a:pt x="21372" y="30790"/>
                  </a:cubicBezTo>
                  <a:cubicBezTo>
                    <a:pt x="20375" y="32330"/>
                    <a:pt x="18927" y="33507"/>
                    <a:pt x="17206" y="34141"/>
                  </a:cubicBezTo>
                  <a:cubicBezTo>
                    <a:pt x="16406" y="34441"/>
                    <a:pt x="15496" y="34642"/>
                    <a:pt x="14625" y="34642"/>
                  </a:cubicBezTo>
                  <a:cubicBezTo>
                    <a:pt x="13128" y="34642"/>
                    <a:pt x="11744" y="34047"/>
                    <a:pt x="11229" y="32330"/>
                  </a:cubicBezTo>
                  <a:cubicBezTo>
                    <a:pt x="11229" y="32239"/>
                    <a:pt x="11229" y="32058"/>
                    <a:pt x="11139" y="31967"/>
                  </a:cubicBezTo>
                  <a:cubicBezTo>
                    <a:pt x="10776" y="32420"/>
                    <a:pt x="10414" y="32782"/>
                    <a:pt x="9961" y="33145"/>
                  </a:cubicBezTo>
                  <a:cubicBezTo>
                    <a:pt x="9630" y="33393"/>
                    <a:pt x="9322" y="33500"/>
                    <a:pt x="9047" y="33500"/>
                  </a:cubicBezTo>
                  <a:cubicBezTo>
                    <a:pt x="8118" y="33500"/>
                    <a:pt x="7558" y="32291"/>
                    <a:pt x="7697" y="31243"/>
                  </a:cubicBezTo>
                  <a:cubicBezTo>
                    <a:pt x="7697" y="30337"/>
                    <a:pt x="7879" y="29522"/>
                    <a:pt x="8150" y="28707"/>
                  </a:cubicBezTo>
                  <a:lnTo>
                    <a:pt x="8150" y="28707"/>
                  </a:lnTo>
                  <a:cubicBezTo>
                    <a:pt x="7607" y="29613"/>
                    <a:pt x="7064" y="30428"/>
                    <a:pt x="6430" y="31334"/>
                  </a:cubicBezTo>
                  <a:cubicBezTo>
                    <a:pt x="5977" y="32149"/>
                    <a:pt x="5252" y="32782"/>
                    <a:pt x="4437" y="33326"/>
                  </a:cubicBezTo>
                  <a:cubicBezTo>
                    <a:pt x="4214" y="33438"/>
                    <a:pt x="3955" y="33515"/>
                    <a:pt x="3683" y="33515"/>
                  </a:cubicBezTo>
                  <a:cubicBezTo>
                    <a:pt x="3515" y="33515"/>
                    <a:pt x="3343" y="33486"/>
                    <a:pt x="3170" y="33416"/>
                  </a:cubicBezTo>
                  <a:cubicBezTo>
                    <a:pt x="2807" y="35318"/>
                    <a:pt x="2445" y="37310"/>
                    <a:pt x="2173" y="39212"/>
                  </a:cubicBezTo>
                  <a:cubicBezTo>
                    <a:pt x="1630" y="42382"/>
                    <a:pt x="1902" y="45551"/>
                    <a:pt x="1721" y="48721"/>
                  </a:cubicBezTo>
                  <a:cubicBezTo>
                    <a:pt x="1449" y="52162"/>
                    <a:pt x="996" y="55603"/>
                    <a:pt x="362" y="58954"/>
                  </a:cubicBezTo>
                  <a:cubicBezTo>
                    <a:pt x="0" y="60493"/>
                    <a:pt x="181" y="62123"/>
                    <a:pt x="815" y="63663"/>
                  </a:cubicBezTo>
                  <a:cubicBezTo>
                    <a:pt x="1105" y="64243"/>
                    <a:pt x="1581" y="64711"/>
                    <a:pt x="2338" y="64711"/>
                  </a:cubicBezTo>
                  <a:cubicBezTo>
                    <a:pt x="2763" y="64711"/>
                    <a:pt x="3276" y="64564"/>
                    <a:pt x="3894" y="64206"/>
                  </a:cubicBezTo>
                  <a:cubicBezTo>
                    <a:pt x="5796" y="62938"/>
                    <a:pt x="7426" y="61308"/>
                    <a:pt x="8694" y="59497"/>
                  </a:cubicBezTo>
                  <a:cubicBezTo>
                    <a:pt x="10052" y="56961"/>
                    <a:pt x="11863" y="54788"/>
                    <a:pt x="14036" y="52977"/>
                  </a:cubicBezTo>
                  <a:cubicBezTo>
                    <a:pt x="16210" y="51437"/>
                    <a:pt x="18474" y="50260"/>
                    <a:pt x="20919" y="49354"/>
                  </a:cubicBezTo>
                  <a:cubicBezTo>
                    <a:pt x="23636" y="48449"/>
                    <a:pt x="26352" y="47272"/>
                    <a:pt x="28797" y="45823"/>
                  </a:cubicBezTo>
                  <a:cubicBezTo>
                    <a:pt x="31333" y="44102"/>
                    <a:pt x="33506" y="41748"/>
                    <a:pt x="35046" y="39031"/>
                  </a:cubicBezTo>
                  <a:cubicBezTo>
                    <a:pt x="36132" y="36767"/>
                    <a:pt x="37581" y="34684"/>
                    <a:pt x="39211" y="32782"/>
                  </a:cubicBezTo>
                  <a:cubicBezTo>
                    <a:pt x="41113" y="30881"/>
                    <a:pt x="43468" y="29794"/>
                    <a:pt x="45732" y="28436"/>
                  </a:cubicBezTo>
                  <a:cubicBezTo>
                    <a:pt x="48358" y="26987"/>
                    <a:pt x="50803" y="25085"/>
                    <a:pt x="52795" y="22821"/>
                  </a:cubicBezTo>
                  <a:cubicBezTo>
                    <a:pt x="53972" y="21553"/>
                    <a:pt x="54787" y="20014"/>
                    <a:pt x="55240" y="18293"/>
                  </a:cubicBezTo>
                  <a:cubicBezTo>
                    <a:pt x="55512" y="16754"/>
                    <a:pt x="55512" y="15214"/>
                    <a:pt x="55240" y="13675"/>
                  </a:cubicBezTo>
                  <a:cubicBezTo>
                    <a:pt x="54968" y="10686"/>
                    <a:pt x="54335" y="7607"/>
                    <a:pt x="52252" y="5344"/>
                  </a:cubicBezTo>
                  <a:cubicBezTo>
                    <a:pt x="51437" y="4438"/>
                    <a:pt x="50350" y="3713"/>
                    <a:pt x="49535" y="2808"/>
                  </a:cubicBezTo>
                  <a:lnTo>
                    <a:pt x="49173" y="2989"/>
                  </a:lnTo>
                  <a:cubicBezTo>
                    <a:pt x="46547" y="1450"/>
                    <a:pt x="43739" y="453"/>
                    <a:pt x="40660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5044223" y="1953948"/>
              <a:ext cx="999234" cy="1101168"/>
            </a:xfrm>
            <a:custGeom>
              <a:avLst/>
              <a:gdLst/>
              <a:ahLst/>
              <a:cxnLst/>
              <a:rect l="l" t="t" r="r" b="b"/>
              <a:pathLst>
                <a:path w="55513" h="61176" extrusionOk="0">
                  <a:moveTo>
                    <a:pt x="50350" y="0"/>
                  </a:moveTo>
                  <a:lnTo>
                    <a:pt x="50350" y="0"/>
                  </a:lnTo>
                  <a:cubicBezTo>
                    <a:pt x="51165" y="1268"/>
                    <a:pt x="51709" y="2627"/>
                    <a:pt x="51980" y="4166"/>
                  </a:cubicBezTo>
                  <a:cubicBezTo>
                    <a:pt x="52433" y="6158"/>
                    <a:pt x="52433" y="8332"/>
                    <a:pt x="51980" y="10414"/>
                  </a:cubicBezTo>
                  <a:cubicBezTo>
                    <a:pt x="51618" y="11682"/>
                    <a:pt x="50713" y="13222"/>
                    <a:pt x="49264" y="13493"/>
                  </a:cubicBezTo>
                  <a:cubicBezTo>
                    <a:pt x="49169" y="13507"/>
                    <a:pt x="49077" y="13514"/>
                    <a:pt x="48988" y="13514"/>
                  </a:cubicBezTo>
                  <a:cubicBezTo>
                    <a:pt x="47308" y="13514"/>
                    <a:pt x="46805" y="11148"/>
                    <a:pt x="46547" y="9599"/>
                  </a:cubicBezTo>
                  <a:cubicBezTo>
                    <a:pt x="46004" y="13041"/>
                    <a:pt x="44826" y="16391"/>
                    <a:pt x="42925" y="19380"/>
                  </a:cubicBezTo>
                  <a:cubicBezTo>
                    <a:pt x="42182" y="20494"/>
                    <a:pt x="40403" y="23375"/>
                    <a:pt x="38638" y="23375"/>
                  </a:cubicBezTo>
                  <a:cubicBezTo>
                    <a:pt x="38252" y="23375"/>
                    <a:pt x="37866" y="23237"/>
                    <a:pt x="37491" y="22911"/>
                  </a:cubicBezTo>
                  <a:cubicBezTo>
                    <a:pt x="37220" y="22730"/>
                    <a:pt x="37039" y="22459"/>
                    <a:pt x="36948" y="22187"/>
                  </a:cubicBezTo>
                  <a:cubicBezTo>
                    <a:pt x="35952" y="24179"/>
                    <a:pt x="34684" y="25990"/>
                    <a:pt x="33145" y="27620"/>
                  </a:cubicBezTo>
                  <a:cubicBezTo>
                    <a:pt x="31424" y="29613"/>
                    <a:pt x="29522" y="31514"/>
                    <a:pt x="27530" y="33144"/>
                  </a:cubicBezTo>
                  <a:cubicBezTo>
                    <a:pt x="26421" y="34057"/>
                    <a:pt x="24843" y="34970"/>
                    <a:pt x="23337" y="34970"/>
                  </a:cubicBezTo>
                  <a:cubicBezTo>
                    <a:pt x="22751" y="34970"/>
                    <a:pt x="22176" y="34832"/>
                    <a:pt x="21644" y="34503"/>
                  </a:cubicBezTo>
                  <a:cubicBezTo>
                    <a:pt x="21372" y="34322"/>
                    <a:pt x="21191" y="34141"/>
                    <a:pt x="20919" y="33959"/>
                  </a:cubicBezTo>
                  <a:lnTo>
                    <a:pt x="20738" y="34593"/>
                  </a:lnTo>
                  <a:cubicBezTo>
                    <a:pt x="19923" y="37491"/>
                    <a:pt x="18655" y="40661"/>
                    <a:pt x="16210" y="42653"/>
                  </a:cubicBezTo>
                  <a:cubicBezTo>
                    <a:pt x="15421" y="43310"/>
                    <a:pt x="14625" y="43594"/>
                    <a:pt x="13874" y="43594"/>
                  </a:cubicBezTo>
                  <a:cubicBezTo>
                    <a:pt x="12039" y="43594"/>
                    <a:pt x="10476" y="41902"/>
                    <a:pt x="9962" y="39846"/>
                  </a:cubicBezTo>
                  <a:cubicBezTo>
                    <a:pt x="9871" y="39665"/>
                    <a:pt x="9871" y="39483"/>
                    <a:pt x="9781" y="39302"/>
                  </a:cubicBezTo>
                  <a:cubicBezTo>
                    <a:pt x="9509" y="40208"/>
                    <a:pt x="8875" y="40932"/>
                    <a:pt x="8060" y="41385"/>
                  </a:cubicBezTo>
                  <a:cubicBezTo>
                    <a:pt x="7871" y="41493"/>
                    <a:pt x="7666" y="41545"/>
                    <a:pt x="7461" y="41545"/>
                  </a:cubicBezTo>
                  <a:cubicBezTo>
                    <a:pt x="6980" y="41545"/>
                    <a:pt x="6503" y="41259"/>
                    <a:pt x="6249" y="40751"/>
                  </a:cubicBezTo>
                  <a:lnTo>
                    <a:pt x="6249" y="41295"/>
                  </a:lnTo>
                  <a:cubicBezTo>
                    <a:pt x="6340" y="42472"/>
                    <a:pt x="6249" y="43559"/>
                    <a:pt x="6158" y="44736"/>
                  </a:cubicBezTo>
                  <a:cubicBezTo>
                    <a:pt x="6068" y="45460"/>
                    <a:pt x="5887" y="46547"/>
                    <a:pt x="4981" y="46909"/>
                  </a:cubicBezTo>
                  <a:cubicBezTo>
                    <a:pt x="4838" y="46971"/>
                    <a:pt x="4706" y="47000"/>
                    <a:pt x="4585" y="47000"/>
                  </a:cubicBezTo>
                  <a:cubicBezTo>
                    <a:pt x="3635" y="47000"/>
                    <a:pt x="3341" y="45214"/>
                    <a:pt x="3261" y="43287"/>
                  </a:cubicBezTo>
                  <a:lnTo>
                    <a:pt x="3261" y="43377"/>
                  </a:lnTo>
                  <a:cubicBezTo>
                    <a:pt x="2898" y="44464"/>
                    <a:pt x="2355" y="45460"/>
                    <a:pt x="1631" y="46275"/>
                  </a:cubicBezTo>
                  <a:cubicBezTo>
                    <a:pt x="1359" y="49445"/>
                    <a:pt x="816" y="52343"/>
                    <a:pt x="272" y="55331"/>
                  </a:cubicBezTo>
                  <a:cubicBezTo>
                    <a:pt x="1" y="56961"/>
                    <a:pt x="182" y="58591"/>
                    <a:pt x="725" y="60040"/>
                  </a:cubicBezTo>
                  <a:cubicBezTo>
                    <a:pt x="1017" y="60683"/>
                    <a:pt x="1498" y="61175"/>
                    <a:pt x="2266" y="61175"/>
                  </a:cubicBezTo>
                  <a:cubicBezTo>
                    <a:pt x="2687" y="61175"/>
                    <a:pt x="3194" y="61027"/>
                    <a:pt x="3804" y="60674"/>
                  </a:cubicBezTo>
                  <a:cubicBezTo>
                    <a:pt x="5706" y="59406"/>
                    <a:pt x="7426" y="57776"/>
                    <a:pt x="8694" y="55874"/>
                  </a:cubicBezTo>
                  <a:cubicBezTo>
                    <a:pt x="10052" y="53429"/>
                    <a:pt x="11864" y="51165"/>
                    <a:pt x="14037" y="49354"/>
                  </a:cubicBezTo>
                  <a:cubicBezTo>
                    <a:pt x="16120" y="47905"/>
                    <a:pt x="18474" y="46728"/>
                    <a:pt x="20829" y="45822"/>
                  </a:cubicBezTo>
                  <a:cubicBezTo>
                    <a:pt x="23636" y="44917"/>
                    <a:pt x="26262" y="43740"/>
                    <a:pt x="28798" y="42291"/>
                  </a:cubicBezTo>
                  <a:cubicBezTo>
                    <a:pt x="31333" y="40480"/>
                    <a:pt x="33416" y="38216"/>
                    <a:pt x="34956" y="35499"/>
                  </a:cubicBezTo>
                  <a:cubicBezTo>
                    <a:pt x="36042" y="33235"/>
                    <a:pt x="37491" y="31152"/>
                    <a:pt x="39121" y="29250"/>
                  </a:cubicBezTo>
                  <a:cubicBezTo>
                    <a:pt x="41023" y="27349"/>
                    <a:pt x="43468" y="26262"/>
                    <a:pt x="45732" y="24904"/>
                  </a:cubicBezTo>
                  <a:cubicBezTo>
                    <a:pt x="48358" y="23364"/>
                    <a:pt x="50713" y="21462"/>
                    <a:pt x="52705" y="19289"/>
                  </a:cubicBezTo>
                  <a:cubicBezTo>
                    <a:pt x="53882" y="18021"/>
                    <a:pt x="54788" y="16391"/>
                    <a:pt x="55150" y="14761"/>
                  </a:cubicBezTo>
                  <a:cubicBezTo>
                    <a:pt x="55512" y="13222"/>
                    <a:pt x="55512" y="11682"/>
                    <a:pt x="55331" y="10143"/>
                  </a:cubicBezTo>
                  <a:cubicBezTo>
                    <a:pt x="55059" y="7154"/>
                    <a:pt x="54426" y="4075"/>
                    <a:pt x="52343" y="1812"/>
                  </a:cubicBezTo>
                  <a:cubicBezTo>
                    <a:pt x="51709" y="1178"/>
                    <a:pt x="51075" y="544"/>
                    <a:pt x="50350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5911877" y="2081262"/>
              <a:ext cx="87570" cy="183078"/>
            </a:xfrm>
            <a:custGeom>
              <a:avLst/>
              <a:gdLst/>
              <a:ahLst/>
              <a:cxnLst/>
              <a:rect l="l" t="t" r="r" b="b"/>
              <a:pathLst>
                <a:path w="4865" h="10171" extrusionOk="0">
                  <a:moveTo>
                    <a:pt x="3731" y="1"/>
                  </a:moveTo>
                  <a:cubicBezTo>
                    <a:pt x="3677" y="1"/>
                    <a:pt x="3596" y="81"/>
                    <a:pt x="3596" y="81"/>
                  </a:cubicBezTo>
                  <a:cubicBezTo>
                    <a:pt x="4411" y="3885"/>
                    <a:pt x="2329" y="7235"/>
                    <a:pt x="65" y="10043"/>
                  </a:cubicBezTo>
                  <a:cubicBezTo>
                    <a:pt x="1" y="10107"/>
                    <a:pt x="27" y="10171"/>
                    <a:pt x="80" y="10171"/>
                  </a:cubicBezTo>
                  <a:cubicBezTo>
                    <a:pt x="102" y="10171"/>
                    <a:pt x="129" y="10160"/>
                    <a:pt x="155" y="10133"/>
                  </a:cubicBezTo>
                  <a:cubicBezTo>
                    <a:pt x="2962" y="8050"/>
                    <a:pt x="4864" y="3432"/>
                    <a:pt x="3777" y="81"/>
                  </a:cubicBezTo>
                  <a:cubicBezTo>
                    <a:pt x="3777" y="21"/>
                    <a:pt x="3757" y="1"/>
                    <a:pt x="3731" y="1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5791223" y="1970238"/>
              <a:ext cx="102258" cy="369054"/>
            </a:xfrm>
            <a:custGeom>
              <a:avLst/>
              <a:gdLst/>
              <a:ahLst/>
              <a:cxnLst/>
              <a:rect l="l" t="t" r="r" b="b"/>
              <a:pathLst>
                <a:path w="5681" h="20503" extrusionOk="0">
                  <a:moveTo>
                    <a:pt x="3960" y="1"/>
                  </a:moveTo>
                  <a:cubicBezTo>
                    <a:pt x="3870" y="1"/>
                    <a:pt x="3779" y="1"/>
                    <a:pt x="3779" y="182"/>
                  </a:cubicBezTo>
                  <a:cubicBezTo>
                    <a:pt x="4685" y="1631"/>
                    <a:pt x="5138" y="3352"/>
                    <a:pt x="5138" y="5163"/>
                  </a:cubicBezTo>
                  <a:cubicBezTo>
                    <a:pt x="5228" y="7064"/>
                    <a:pt x="5047" y="8966"/>
                    <a:pt x="4504" y="10777"/>
                  </a:cubicBezTo>
                  <a:cubicBezTo>
                    <a:pt x="4141" y="12498"/>
                    <a:pt x="3508" y="14218"/>
                    <a:pt x="2783" y="15848"/>
                  </a:cubicBezTo>
                  <a:cubicBezTo>
                    <a:pt x="1968" y="17388"/>
                    <a:pt x="1063" y="18837"/>
                    <a:pt x="66" y="20286"/>
                  </a:cubicBezTo>
                  <a:cubicBezTo>
                    <a:pt x="0" y="20418"/>
                    <a:pt x="79" y="20502"/>
                    <a:pt x="198" y="20502"/>
                  </a:cubicBezTo>
                  <a:cubicBezTo>
                    <a:pt x="241" y="20502"/>
                    <a:pt x="290" y="20491"/>
                    <a:pt x="338" y="20467"/>
                  </a:cubicBezTo>
                  <a:cubicBezTo>
                    <a:pt x="2693" y="17388"/>
                    <a:pt x="4413" y="13856"/>
                    <a:pt x="5138" y="10053"/>
                  </a:cubicBezTo>
                  <a:cubicBezTo>
                    <a:pt x="5590" y="8151"/>
                    <a:pt x="5681" y="6249"/>
                    <a:pt x="5500" y="4257"/>
                  </a:cubicBezTo>
                  <a:cubicBezTo>
                    <a:pt x="5500" y="2718"/>
                    <a:pt x="4956" y="1269"/>
                    <a:pt x="3960" y="1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5548385" y="2151588"/>
              <a:ext cx="252198" cy="420840"/>
            </a:xfrm>
            <a:custGeom>
              <a:avLst/>
              <a:gdLst/>
              <a:ahLst/>
              <a:cxnLst/>
              <a:rect l="l" t="t" r="r" b="b"/>
              <a:pathLst>
                <a:path w="14011" h="23380" extrusionOk="0">
                  <a:moveTo>
                    <a:pt x="13603" y="0"/>
                  </a:moveTo>
                  <a:cubicBezTo>
                    <a:pt x="13535" y="0"/>
                    <a:pt x="13467" y="23"/>
                    <a:pt x="13467" y="68"/>
                  </a:cubicBezTo>
                  <a:cubicBezTo>
                    <a:pt x="13286" y="2242"/>
                    <a:pt x="12742" y="4415"/>
                    <a:pt x="11837" y="6407"/>
                  </a:cubicBezTo>
                  <a:cubicBezTo>
                    <a:pt x="10841" y="8400"/>
                    <a:pt x="9754" y="10301"/>
                    <a:pt x="8396" y="12113"/>
                  </a:cubicBezTo>
                  <a:cubicBezTo>
                    <a:pt x="7128" y="14014"/>
                    <a:pt x="5679" y="15735"/>
                    <a:pt x="4321" y="17546"/>
                  </a:cubicBezTo>
                  <a:cubicBezTo>
                    <a:pt x="2962" y="19357"/>
                    <a:pt x="1513" y="21349"/>
                    <a:pt x="64" y="23251"/>
                  </a:cubicBezTo>
                  <a:cubicBezTo>
                    <a:pt x="0" y="23315"/>
                    <a:pt x="27" y="23379"/>
                    <a:pt x="80" y="23379"/>
                  </a:cubicBezTo>
                  <a:cubicBezTo>
                    <a:pt x="102" y="23379"/>
                    <a:pt x="128" y="23368"/>
                    <a:pt x="155" y="23342"/>
                  </a:cubicBezTo>
                  <a:cubicBezTo>
                    <a:pt x="1875" y="21530"/>
                    <a:pt x="3505" y="19629"/>
                    <a:pt x="4954" y="17637"/>
                  </a:cubicBezTo>
                  <a:cubicBezTo>
                    <a:pt x="6403" y="15735"/>
                    <a:pt x="7943" y="13924"/>
                    <a:pt x="9301" y="11931"/>
                  </a:cubicBezTo>
                  <a:cubicBezTo>
                    <a:pt x="11475" y="8309"/>
                    <a:pt x="14010" y="4415"/>
                    <a:pt x="13738" y="68"/>
                  </a:cubicBezTo>
                  <a:cubicBezTo>
                    <a:pt x="13738" y="23"/>
                    <a:pt x="13671" y="0"/>
                    <a:pt x="13603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5145293" y="2318213"/>
              <a:ext cx="83142" cy="551970"/>
            </a:xfrm>
            <a:custGeom>
              <a:avLst/>
              <a:gdLst/>
              <a:ahLst/>
              <a:cxnLst/>
              <a:rect l="l" t="t" r="r" b="b"/>
              <a:pathLst>
                <a:path w="4619" h="30665" extrusionOk="0">
                  <a:moveTo>
                    <a:pt x="4407" y="0"/>
                  </a:moveTo>
                  <a:cubicBezTo>
                    <a:pt x="4347" y="0"/>
                    <a:pt x="4290" y="39"/>
                    <a:pt x="4256" y="139"/>
                  </a:cubicBezTo>
                  <a:cubicBezTo>
                    <a:pt x="3260" y="2312"/>
                    <a:pt x="2355" y="4576"/>
                    <a:pt x="1630" y="6931"/>
                  </a:cubicBezTo>
                  <a:cubicBezTo>
                    <a:pt x="996" y="9557"/>
                    <a:pt x="634" y="12183"/>
                    <a:pt x="453" y="14809"/>
                  </a:cubicBezTo>
                  <a:cubicBezTo>
                    <a:pt x="0" y="19971"/>
                    <a:pt x="0" y="25676"/>
                    <a:pt x="1811" y="30566"/>
                  </a:cubicBezTo>
                  <a:cubicBezTo>
                    <a:pt x="1811" y="30635"/>
                    <a:pt x="1851" y="30665"/>
                    <a:pt x="1895" y="30665"/>
                  </a:cubicBezTo>
                  <a:cubicBezTo>
                    <a:pt x="1966" y="30665"/>
                    <a:pt x="2048" y="30587"/>
                    <a:pt x="1992" y="30476"/>
                  </a:cubicBezTo>
                  <a:cubicBezTo>
                    <a:pt x="996" y="25585"/>
                    <a:pt x="634" y="20605"/>
                    <a:pt x="996" y="15534"/>
                  </a:cubicBezTo>
                  <a:cubicBezTo>
                    <a:pt x="1177" y="12998"/>
                    <a:pt x="1540" y="10372"/>
                    <a:pt x="1992" y="7836"/>
                  </a:cubicBezTo>
                  <a:cubicBezTo>
                    <a:pt x="2717" y="5210"/>
                    <a:pt x="3532" y="2674"/>
                    <a:pt x="4619" y="229"/>
                  </a:cubicBezTo>
                  <a:cubicBezTo>
                    <a:pt x="4619" y="115"/>
                    <a:pt x="4510" y="0"/>
                    <a:pt x="4407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5202335" y="2447706"/>
              <a:ext cx="56448" cy="294786"/>
            </a:xfrm>
            <a:custGeom>
              <a:avLst/>
              <a:gdLst/>
              <a:ahLst/>
              <a:cxnLst/>
              <a:rect l="l" t="t" r="r" b="b"/>
              <a:pathLst>
                <a:path w="3136" h="16377" extrusionOk="0">
                  <a:moveTo>
                    <a:pt x="3043" y="0"/>
                  </a:moveTo>
                  <a:cubicBezTo>
                    <a:pt x="3015" y="0"/>
                    <a:pt x="2989" y="30"/>
                    <a:pt x="2989" y="99"/>
                  </a:cubicBezTo>
                  <a:cubicBezTo>
                    <a:pt x="1" y="4898"/>
                    <a:pt x="816" y="10966"/>
                    <a:pt x="1087" y="16309"/>
                  </a:cubicBezTo>
                  <a:cubicBezTo>
                    <a:pt x="1087" y="16354"/>
                    <a:pt x="1133" y="16377"/>
                    <a:pt x="1178" y="16377"/>
                  </a:cubicBezTo>
                  <a:cubicBezTo>
                    <a:pt x="1223" y="16377"/>
                    <a:pt x="1268" y="16354"/>
                    <a:pt x="1268" y="16309"/>
                  </a:cubicBezTo>
                  <a:cubicBezTo>
                    <a:pt x="1268" y="10785"/>
                    <a:pt x="906" y="5351"/>
                    <a:pt x="3080" y="189"/>
                  </a:cubicBezTo>
                  <a:cubicBezTo>
                    <a:pt x="3136" y="77"/>
                    <a:pt x="3088" y="0"/>
                    <a:pt x="3043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5098007" y="2546058"/>
              <a:ext cx="28548" cy="365958"/>
            </a:xfrm>
            <a:custGeom>
              <a:avLst/>
              <a:gdLst/>
              <a:ahLst/>
              <a:cxnLst/>
              <a:rect l="l" t="t" r="r" b="b"/>
              <a:pathLst>
                <a:path w="1586" h="20331" extrusionOk="0">
                  <a:moveTo>
                    <a:pt x="1529" y="0"/>
                  </a:moveTo>
                  <a:cubicBezTo>
                    <a:pt x="1495" y="0"/>
                    <a:pt x="1450" y="23"/>
                    <a:pt x="1450" y="68"/>
                  </a:cubicBezTo>
                  <a:cubicBezTo>
                    <a:pt x="544" y="3147"/>
                    <a:pt x="182" y="6407"/>
                    <a:pt x="273" y="9577"/>
                  </a:cubicBezTo>
                  <a:lnTo>
                    <a:pt x="273" y="14648"/>
                  </a:lnTo>
                  <a:cubicBezTo>
                    <a:pt x="454" y="16550"/>
                    <a:pt x="363" y="18451"/>
                    <a:pt x="1" y="20263"/>
                  </a:cubicBezTo>
                  <a:cubicBezTo>
                    <a:pt x="1" y="20308"/>
                    <a:pt x="24" y="20331"/>
                    <a:pt x="46" y="20331"/>
                  </a:cubicBezTo>
                  <a:cubicBezTo>
                    <a:pt x="69" y="20331"/>
                    <a:pt x="91" y="20308"/>
                    <a:pt x="91" y="20263"/>
                  </a:cubicBezTo>
                  <a:cubicBezTo>
                    <a:pt x="454" y="18814"/>
                    <a:pt x="635" y="17365"/>
                    <a:pt x="635" y="15825"/>
                  </a:cubicBezTo>
                  <a:cubicBezTo>
                    <a:pt x="725" y="14195"/>
                    <a:pt x="725" y="12475"/>
                    <a:pt x="725" y="10845"/>
                  </a:cubicBezTo>
                  <a:cubicBezTo>
                    <a:pt x="635" y="7222"/>
                    <a:pt x="906" y="3600"/>
                    <a:pt x="1540" y="68"/>
                  </a:cubicBezTo>
                  <a:cubicBezTo>
                    <a:pt x="1586" y="23"/>
                    <a:pt x="1563" y="0"/>
                    <a:pt x="1529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5389787" y="2524458"/>
              <a:ext cx="8172" cy="28944"/>
            </a:xfrm>
            <a:custGeom>
              <a:avLst/>
              <a:gdLst/>
              <a:ahLst/>
              <a:cxnLst/>
              <a:rect l="l" t="t" r="r" b="b"/>
              <a:pathLst>
                <a:path w="454" h="1608" extrusionOk="0">
                  <a:moveTo>
                    <a:pt x="272" y="0"/>
                  </a:moveTo>
                  <a:cubicBezTo>
                    <a:pt x="1" y="544"/>
                    <a:pt x="1" y="1087"/>
                    <a:pt x="91" y="1540"/>
                  </a:cubicBezTo>
                  <a:cubicBezTo>
                    <a:pt x="91" y="1585"/>
                    <a:pt x="114" y="1608"/>
                    <a:pt x="148" y="1608"/>
                  </a:cubicBezTo>
                  <a:cubicBezTo>
                    <a:pt x="182" y="1608"/>
                    <a:pt x="227" y="1585"/>
                    <a:pt x="272" y="1540"/>
                  </a:cubicBezTo>
                  <a:cubicBezTo>
                    <a:pt x="272" y="1087"/>
                    <a:pt x="363" y="544"/>
                    <a:pt x="363" y="91"/>
                  </a:cubicBezTo>
                  <a:cubicBezTo>
                    <a:pt x="453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5353931" y="2524457"/>
              <a:ext cx="9792" cy="47970"/>
            </a:xfrm>
            <a:custGeom>
              <a:avLst/>
              <a:gdLst/>
              <a:ahLst/>
              <a:cxnLst/>
              <a:rect l="l" t="t" r="r" b="b"/>
              <a:pathLst>
                <a:path w="544" h="2665" extrusionOk="0">
                  <a:moveTo>
                    <a:pt x="544" y="0"/>
                  </a:moveTo>
                  <a:lnTo>
                    <a:pt x="544" y="0"/>
                  </a:lnTo>
                  <a:cubicBezTo>
                    <a:pt x="91" y="815"/>
                    <a:pt x="0" y="1721"/>
                    <a:pt x="182" y="2627"/>
                  </a:cubicBezTo>
                  <a:cubicBezTo>
                    <a:pt x="182" y="2653"/>
                    <a:pt x="197" y="2664"/>
                    <a:pt x="219" y="2664"/>
                  </a:cubicBezTo>
                  <a:cubicBezTo>
                    <a:pt x="272" y="2664"/>
                    <a:pt x="363" y="2600"/>
                    <a:pt x="363" y="2536"/>
                  </a:cubicBezTo>
                  <a:cubicBezTo>
                    <a:pt x="363" y="1721"/>
                    <a:pt x="453" y="815"/>
                    <a:pt x="544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5316437" y="2526096"/>
              <a:ext cx="14688" cy="77292"/>
            </a:xfrm>
            <a:custGeom>
              <a:avLst/>
              <a:gdLst/>
              <a:ahLst/>
              <a:cxnLst/>
              <a:rect l="l" t="t" r="r" b="b"/>
              <a:pathLst>
                <a:path w="816" h="4294" extrusionOk="0">
                  <a:moveTo>
                    <a:pt x="635" y="0"/>
                  </a:moveTo>
                  <a:cubicBezTo>
                    <a:pt x="91" y="1358"/>
                    <a:pt x="1" y="2807"/>
                    <a:pt x="453" y="4256"/>
                  </a:cubicBezTo>
                  <a:cubicBezTo>
                    <a:pt x="453" y="4283"/>
                    <a:pt x="469" y="4294"/>
                    <a:pt x="491" y="4294"/>
                  </a:cubicBezTo>
                  <a:cubicBezTo>
                    <a:pt x="544" y="4294"/>
                    <a:pt x="635" y="4230"/>
                    <a:pt x="635" y="4166"/>
                  </a:cubicBezTo>
                  <a:cubicBezTo>
                    <a:pt x="453" y="2807"/>
                    <a:pt x="453" y="1358"/>
                    <a:pt x="816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6379229" y="1658207"/>
              <a:ext cx="940536" cy="844506"/>
            </a:xfrm>
            <a:custGeom>
              <a:avLst/>
              <a:gdLst/>
              <a:ahLst/>
              <a:cxnLst/>
              <a:rect l="l" t="t" r="r" b="b"/>
              <a:pathLst>
                <a:path w="52252" h="46917" extrusionOk="0">
                  <a:moveTo>
                    <a:pt x="20490" y="0"/>
                  </a:moveTo>
                  <a:cubicBezTo>
                    <a:pt x="16723" y="0"/>
                    <a:pt x="12964" y="845"/>
                    <a:pt x="9509" y="2485"/>
                  </a:cubicBezTo>
                  <a:cubicBezTo>
                    <a:pt x="4256" y="5111"/>
                    <a:pt x="1268" y="10544"/>
                    <a:pt x="0" y="16430"/>
                  </a:cubicBezTo>
                  <a:cubicBezTo>
                    <a:pt x="91" y="19600"/>
                    <a:pt x="1358" y="22588"/>
                    <a:pt x="3532" y="24943"/>
                  </a:cubicBezTo>
                  <a:cubicBezTo>
                    <a:pt x="5705" y="26935"/>
                    <a:pt x="7969" y="28746"/>
                    <a:pt x="10414" y="30467"/>
                  </a:cubicBezTo>
                  <a:cubicBezTo>
                    <a:pt x="12678" y="32278"/>
                    <a:pt x="14580" y="34814"/>
                    <a:pt x="17206" y="35991"/>
                  </a:cubicBezTo>
                  <a:cubicBezTo>
                    <a:pt x="20375" y="37349"/>
                    <a:pt x="24179" y="36715"/>
                    <a:pt x="27620" y="37077"/>
                  </a:cubicBezTo>
                  <a:cubicBezTo>
                    <a:pt x="29703" y="37349"/>
                    <a:pt x="31695" y="38255"/>
                    <a:pt x="33235" y="39704"/>
                  </a:cubicBezTo>
                  <a:cubicBezTo>
                    <a:pt x="35408" y="41696"/>
                    <a:pt x="37853" y="44775"/>
                    <a:pt x="40479" y="46314"/>
                  </a:cubicBezTo>
                  <a:cubicBezTo>
                    <a:pt x="41209" y="46720"/>
                    <a:pt x="42148" y="46917"/>
                    <a:pt x="43151" y="46917"/>
                  </a:cubicBezTo>
                  <a:cubicBezTo>
                    <a:pt x="46624" y="46917"/>
                    <a:pt x="50861" y="44554"/>
                    <a:pt x="49807" y="40338"/>
                  </a:cubicBezTo>
                  <a:cubicBezTo>
                    <a:pt x="50078" y="39794"/>
                    <a:pt x="50531" y="38707"/>
                    <a:pt x="50893" y="37711"/>
                  </a:cubicBezTo>
                  <a:cubicBezTo>
                    <a:pt x="52252" y="33636"/>
                    <a:pt x="51527" y="28746"/>
                    <a:pt x="50712" y="24581"/>
                  </a:cubicBezTo>
                  <a:cubicBezTo>
                    <a:pt x="49444" y="18332"/>
                    <a:pt x="46275" y="12718"/>
                    <a:pt x="41656" y="8280"/>
                  </a:cubicBezTo>
                  <a:cubicBezTo>
                    <a:pt x="38940" y="5563"/>
                    <a:pt x="35589" y="3481"/>
                    <a:pt x="31876" y="2303"/>
                  </a:cubicBezTo>
                  <a:cubicBezTo>
                    <a:pt x="30156" y="1669"/>
                    <a:pt x="28435" y="1217"/>
                    <a:pt x="26624" y="764"/>
                  </a:cubicBezTo>
                  <a:cubicBezTo>
                    <a:pt x="24609" y="252"/>
                    <a:pt x="22548" y="0"/>
                    <a:pt x="20490" y="0"/>
                  </a:cubicBezTo>
                  <a:close/>
                </a:path>
              </a:pathLst>
            </a:custGeom>
            <a:solidFill>
              <a:srgbClr val="F1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6375953" y="1655652"/>
              <a:ext cx="947070" cy="852516"/>
            </a:xfrm>
            <a:custGeom>
              <a:avLst/>
              <a:gdLst/>
              <a:ahLst/>
              <a:cxnLst/>
              <a:rect l="l" t="t" r="r" b="b"/>
              <a:pathLst>
                <a:path w="52615" h="47362" extrusionOk="0">
                  <a:moveTo>
                    <a:pt x="20557" y="453"/>
                  </a:moveTo>
                  <a:cubicBezTo>
                    <a:pt x="22640" y="453"/>
                    <a:pt x="24723" y="725"/>
                    <a:pt x="26806" y="1178"/>
                  </a:cubicBezTo>
                  <a:cubicBezTo>
                    <a:pt x="28527" y="1540"/>
                    <a:pt x="30247" y="2083"/>
                    <a:pt x="31968" y="2627"/>
                  </a:cubicBezTo>
                  <a:cubicBezTo>
                    <a:pt x="35681" y="3894"/>
                    <a:pt x="38941" y="5887"/>
                    <a:pt x="41748" y="8603"/>
                  </a:cubicBezTo>
                  <a:cubicBezTo>
                    <a:pt x="46276" y="12950"/>
                    <a:pt x="49355" y="18655"/>
                    <a:pt x="50713" y="24813"/>
                  </a:cubicBezTo>
                  <a:cubicBezTo>
                    <a:pt x="51528" y="29250"/>
                    <a:pt x="52162" y="33959"/>
                    <a:pt x="50804" y="37763"/>
                  </a:cubicBezTo>
                  <a:cubicBezTo>
                    <a:pt x="50441" y="38849"/>
                    <a:pt x="49989" y="40027"/>
                    <a:pt x="49808" y="40389"/>
                  </a:cubicBezTo>
                  <a:lnTo>
                    <a:pt x="49808" y="40480"/>
                  </a:lnTo>
                  <a:lnTo>
                    <a:pt x="49808" y="40570"/>
                  </a:lnTo>
                  <a:cubicBezTo>
                    <a:pt x="50170" y="41928"/>
                    <a:pt x="49898" y="43377"/>
                    <a:pt x="48992" y="44464"/>
                  </a:cubicBezTo>
                  <a:cubicBezTo>
                    <a:pt x="47544" y="46004"/>
                    <a:pt x="45551" y="46909"/>
                    <a:pt x="43378" y="46909"/>
                  </a:cubicBezTo>
                  <a:cubicBezTo>
                    <a:pt x="42472" y="46909"/>
                    <a:pt x="41567" y="46728"/>
                    <a:pt x="40752" y="46275"/>
                  </a:cubicBezTo>
                  <a:cubicBezTo>
                    <a:pt x="38941" y="45098"/>
                    <a:pt x="37220" y="43558"/>
                    <a:pt x="35771" y="41928"/>
                  </a:cubicBezTo>
                  <a:cubicBezTo>
                    <a:pt x="35047" y="41113"/>
                    <a:pt x="34322" y="40298"/>
                    <a:pt x="33598" y="39665"/>
                  </a:cubicBezTo>
                  <a:cubicBezTo>
                    <a:pt x="32058" y="38216"/>
                    <a:pt x="29975" y="37310"/>
                    <a:pt x="27802" y="37038"/>
                  </a:cubicBezTo>
                  <a:cubicBezTo>
                    <a:pt x="26625" y="36948"/>
                    <a:pt x="25448" y="36857"/>
                    <a:pt x="24270" y="36857"/>
                  </a:cubicBezTo>
                  <a:cubicBezTo>
                    <a:pt x="23673" y="36944"/>
                    <a:pt x="23075" y="36987"/>
                    <a:pt x="22481" y="36987"/>
                  </a:cubicBezTo>
                  <a:cubicBezTo>
                    <a:pt x="18759" y="36987"/>
                    <a:pt x="15203" y="35310"/>
                    <a:pt x="12860" y="32420"/>
                  </a:cubicBezTo>
                  <a:cubicBezTo>
                    <a:pt x="12136" y="31786"/>
                    <a:pt x="11411" y="31062"/>
                    <a:pt x="10687" y="30518"/>
                  </a:cubicBezTo>
                  <a:cubicBezTo>
                    <a:pt x="9962" y="29884"/>
                    <a:pt x="9147" y="29341"/>
                    <a:pt x="8423" y="28707"/>
                  </a:cubicBezTo>
                  <a:cubicBezTo>
                    <a:pt x="6793" y="27620"/>
                    <a:pt x="5253" y="26353"/>
                    <a:pt x="3895" y="24904"/>
                  </a:cubicBezTo>
                  <a:cubicBezTo>
                    <a:pt x="1722" y="22640"/>
                    <a:pt x="544" y="19742"/>
                    <a:pt x="454" y="16663"/>
                  </a:cubicBezTo>
                  <a:cubicBezTo>
                    <a:pt x="1540" y="11954"/>
                    <a:pt x="3985" y="5796"/>
                    <a:pt x="9781" y="2898"/>
                  </a:cubicBezTo>
                  <a:cubicBezTo>
                    <a:pt x="13132" y="1268"/>
                    <a:pt x="16754" y="453"/>
                    <a:pt x="20557" y="453"/>
                  </a:cubicBezTo>
                  <a:close/>
                  <a:moveTo>
                    <a:pt x="20557" y="0"/>
                  </a:moveTo>
                  <a:cubicBezTo>
                    <a:pt x="16754" y="0"/>
                    <a:pt x="13041" y="815"/>
                    <a:pt x="9600" y="2536"/>
                  </a:cubicBezTo>
                  <a:cubicBezTo>
                    <a:pt x="3623" y="5434"/>
                    <a:pt x="1088" y="11773"/>
                    <a:pt x="1" y="16572"/>
                  </a:cubicBezTo>
                  <a:lnTo>
                    <a:pt x="1" y="16663"/>
                  </a:lnTo>
                  <a:cubicBezTo>
                    <a:pt x="91" y="19832"/>
                    <a:pt x="1359" y="22911"/>
                    <a:pt x="3533" y="25266"/>
                  </a:cubicBezTo>
                  <a:cubicBezTo>
                    <a:pt x="4982" y="26624"/>
                    <a:pt x="6521" y="27983"/>
                    <a:pt x="8151" y="29069"/>
                  </a:cubicBezTo>
                  <a:cubicBezTo>
                    <a:pt x="8876" y="29703"/>
                    <a:pt x="9691" y="30247"/>
                    <a:pt x="10415" y="30790"/>
                  </a:cubicBezTo>
                  <a:cubicBezTo>
                    <a:pt x="11139" y="31424"/>
                    <a:pt x="11864" y="32058"/>
                    <a:pt x="12588" y="32782"/>
                  </a:cubicBezTo>
                  <a:cubicBezTo>
                    <a:pt x="15011" y="35751"/>
                    <a:pt x="18647" y="37440"/>
                    <a:pt x="22449" y="37440"/>
                  </a:cubicBezTo>
                  <a:cubicBezTo>
                    <a:pt x="23053" y="37440"/>
                    <a:pt x="23662" y="37397"/>
                    <a:pt x="24270" y="37310"/>
                  </a:cubicBezTo>
                  <a:cubicBezTo>
                    <a:pt x="25448" y="37310"/>
                    <a:pt x="26625" y="37401"/>
                    <a:pt x="27802" y="37491"/>
                  </a:cubicBezTo>
                  <a:cubicBezTo>
                    <a:pt x="29885" y="37672"/>
                    <a:pt x="31787" y="38578"/>
                    <a:pt x="33326" y="39936"/>
                  </a:cubicBezTo>
                  <a:cubicBezTo>
                    <a:pt x="34051" y="40570"/>
                    <a:pt x="34775" y="41385"/>
                    <a:pt x="35499" y="42110"/>
                  </a:cubicBezTo>
                  <a:cubicBezTo>
                    <a:pt x="37039" y="43921"/>
                    <a:pt x="38669" y="45370"/>
                    <a:pt x="40571" y="46637"/>
                  </a:cubicBezTo>
                  <a:cubicBezTo>
                    <a:pt x="41476" y="47090"/>
                    <a:pt x="42472" y="47362"/>
                    <a:pt x="43468" y="47362"/>
                  </a:cubicBezTo>
                  <a:cubicBezTo>
                    <a:pt x="45732" y="47362"/>
                    <a:pt x="47906" y="46366"/>
                    <a:pt x="49355" y="44645"/>
                  </a:cubicBezTo>
                  <a:cubicBezTo>
                    <a:pt x="50260" y="43558"/>
                    <a:pt x="50623" y="42019"/>
                    <a:pt x="50260" y="40570"/>
                  </a:cubicBezTo>
                  <a:cubicBezTo>
                    <a:pt x="50441" y="40117"/>
                    <a:pt x="50894" y="38940"/>
                    <a:pt x="51256" y="37944"/>
                  </a:cubicBezTo>
                  <a:cubicBezTo>
                    <a:pt x="52615" y="33959"/>
                    <a:pt x="51981" y="29250"/>
                    <a:pt x="51166" y="24723"/>
                  </a:cubicBezTo>
                  <a:cubicBezTo>
                    <a:pt x="49808" y="18474"/>
                    <a:pt x="46729" y="12769"/>
                    <a:pt x="42110" y="8241"/>
                  </a:cubicBezTo>
                  <a:cubicBezTo>
                    <a:pt x="39303" y="5524"/>
                    <a:pt x="35952" y="3442"/>
                    <a:pt x="32239" y="2264"/>
                  </a:cubicBezTo>
                  <a:cubicBezTo>
                    <a:pt x="30428" y="1630"/>
                    <a:pt x="28708" y="1178"/>
                    <a:pt x="26896" y="725"/>
                  </a:cubicBezTo>
                  <a:cubicBezTo>
                    <a:pt x="24814" y="272"/>
                    <a:pt x="22731" y="0"/>
                    <a:pt x="20557" y="0"/>
                  </a:cubicBezTo>
                  <a:close/>
                </a:path>
              </a:pathLst>
            </a:custGeom>
            <a:solidFill>
              <a:srgbClr val="CE9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7206149" y="2245727"/>
              <a:ext cx="45162" cy="179082"/>
            </a:xfrm>
            <a:custGeom>
              <a:avLst/>
              <a:gdLst/>
              <a:ahLst/>
              <a:cxnLst/>
              <a:rect l="l" t="t" r="r" b="b"/>
              <a:pathLst>
                <a:path w="2509" h="9949" extrusionOk="0">
                  <a:moveTo>
                    <a:pt x="697" y="0"/>
                  </a:moveTo>
                  <a:cubicBezTo>
                    <a:pt x="2418" y="2898"/>
                    <a:pt x="1693" y="7064"/>
                    <a:pt x="63" y="9780"/>
                  </a:cubicBezTo>
                  <a:cubicBezTo>
                    <a:pt x="1" y="9843"/>
                    <a:pt x="68" y="9948"/>
                    <a:pt x="145" y="9948"/>
                  </a:cubicBezTo>
                  <a:cubicBezTo>
                    <a:pt x="179" y="9948"/>
                    <a:pt x="216" y="9927"/>
                    <a:pt x="244" y="9871"/>
                  </a:cubicBezTo>
                  <a:cubicBezTo>
                    <a:pt x="2327" y="6973"/>
                    <a:pt x="2508" y="3079"/>
                    <a:pt x="788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7083875" y="2287434"/>
              <a:ext cx="46800" cy="110142"/>
            </a:xfrm>
            <a:custGeom>
              <a:avLst/>
              <a:gdLst/>
              <a:ahLst/>
              <a:cxnLst/>
              <a:rect l="l" t="t" r="r" b="b"/>
              <a:pathLst>
                <a:path w="2600" h="6119" extrusionOk="0">
                  <a:moveTo>
                    <a:pt x="120" y="0"/>
                  </a:moveTo>
                  <a:cubicBezTo>
                    <a:pt x="72" y="0"/>
                    <a:pt x="0" y="64"/>
                    <a:pt x="64" y="128"/>
                  </a:cubicBezTo>
                  <a:cubicBezTo>
                    <a:pt x="1242" y="1849"/>
                    <a:pt x="2057" y="3841"/>
                    <a:pt x="2419" y="6014"/>
                  </a:cubicBezTo>
                  <a:cubicBezTo>
                    <a:pt x="2419" y="6091"/>
                    <a:pt x="2451" y="6119"/>
                    <a:pt x="2489" y="6119"/>
                  </a:cubicBezTo>
                  <a:cubicBezTo>
                    <a:pt x="2540" y="6119"/>
                    <a:pt x="2600" y="6067"/>
                    <a:pt x="2600" y="6014"/>
                  </a:cubicBezTo>
                  <a:cubicBezTo>
                    <a:pt x="2600" y="3750"/>
                    <a:pt x="1694" y="1668"/>
                    <a:pt x="155" y="38"/>
                  </a:cubicBezTo>
                  <a:cubicBezTo>
                    <a:pt x="155" y="11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6962771" y="2175636"/>
              <a:ext cx="138564" cy="243558"/>
            </a:xfrm>
            <a:custGeom>
              <a:avLst/>
              <a:gdLst/>
              <a:ahLst/>
              <a:cxnLst/>
              <a:rect l="l" t="t" r="r" b="b"/>
              <a:pathLst>
                <a:path w="7698" h="13531" extrusionOk="0">
                  <a:moveTo>
                    <a:pt x="1" y="0"/>
                  </a:moveTo>
                  <a:cubicBezTo>
                    <a:pt x="1268" y="2174"/>
                    <a:pt x="2898" y="4075"/>
                    <a:pt x="4347" y="6158"/>
                  </a:cubicBezTo>
                  <a:cubicBezTo>
                    <a:pt x="5887" y="8331"/>
                    <a:pt x="6974" y="10777"/>
                    <a:pt x="7426" y="13493"/>
                  </a:cubicBezTo>
                  <a:cubicBezTo>
                    <a:pt x="7426" y="13520"/>
                    <a:pt x="7450" y="13531"/>
                    <a:pt x="7483" y="13531"/>
                  </a:cubicBezTo>
                  <a:cubicBezTo>
                    <a:pt x="7562" y="13531"/>
                    <a:pt x="7698" y="13467"/>
                    <a:pt x="7698" y="13403"/>
                  </a:cubicBezTo>
                  <a:cubicBezTo>
                    <a:pt x="7517" y="10867"/>
                    <a:pt x="6521" y="8422"/>
                    <a:pt x="4981" y="6520"/>
                  </a:cubicBezTo>
                  <a:cubicBezTo>
                    <a:pt x="3442" y="4256"/>
                    <a:pt x="1540" y="2264"/>
                    <a:pt x="91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6814433" y="2017524"/>
              <a:ext cx="173952" cy="281052"/>
            </a:xfrm>
            <a:custGeom>
              <a:avLst/>
              <a:gdLst/>
              <a:ahLst/>
              <a:cxnLst/>
              <a:rect l="l" t="t" r="r" b="b"/>
              <a:pathLst>
                <a:path w="9664" h="15614" extrusionOk="0">
                  <a:moveTo>
                    <a:pt x="273" y="0"/>
                  </a:moveTo>
                  <a:cubicBezTo>
                    <a:pt x="1" y="2898"/>
                    <a:pt x="816" y="5796"/>
                    <a:pt x="2536" y="8150"/>
                  </a:cubicBezTo>
                  <a:cubicBezTo>
                    <a:pt x="4438" y="11048"/>
                    <a:pt x="7517" y="12678"/>
                    <a:pt x="9509" y="15576"/>
                  </a:cubicBezTo>
                  <a:cubicBezTo>
                    <a:pt x="9509" y="15603"/>
                    <a:pt x="9525" y="15613"/>
                    <a:pt x="9545" y="15613"/>
                  </a:cubicBezTo>
                  <a:cubicBezTo>
                    <a:pt x="9592" y="15613"/>
                    <a:pt x="9664" y="15549"/>
                    <a:pt x="9600" y="15485"/>
                  </a:cubicBezTo>
                  <a:cubicBezTo>
                    <a:pt x="8513" y="12859"/>
                    <a:pt x="5887" y="11410"/>
                    <a:pt x="4076" y="9328"/>
                  </a:cubicBezTo>
                  <a:cubicBezTo>
                    <a:pt x="2899" y="8060"/>
                    <a:pt x="1993" y="6520"/>
                    <a:pt x="1269" y="4981"/>
                  </a:cubicBezTo>
                  <a:cubicBezTo>
                    <a:pt x="725" y="3351"/>
                    <a:pt x="363" y="1721"/>
                    <a:pt x="363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6537341" y="1751142"/>
              <a:ext cx="144774" cy="460818"/>
            </a:xfrm>
            <a:custGeom>
              <a:avLst/>
              <a:gdLst/>
              <a:ahLst/>
              <a:cxnLst/>
              <a:rect l="l" t="t" r="r" b="b"/>
              <a:pathLst>
                <a:path w="8043" h="25601" extrusionOk="0">
                  <a:moveTo>
                    <a:pt x="2885" y="1"/>
                  </a:moveTo>
                  <a:cubicBezTo>
                    <a:pt x="2860" y="1"/>
                    <a:pt x="2834" y="12"/>
                    <a:pt x="2807" y="38"/>
                  </a:cubicBezTo>
                  <a:cubicBezTo>
                    <a:pt x="1630" y="1940"/>
                    <a:pt x="725" y="4023"/>
                    <a:pt x="272" y="6287"/>
                  </a:cubicBezTo>
                  <a:cubicBezTo>
                    <a:pt x="0" y="8641"/>
                    <a:pt x="181" y="11086"/>
                    <a:pt x="906" y="13441"/>
                  </a:cubicBezTo>
                  <a:cubicBezTo>
                    <a:pt x="2083" y="18059"/>
                    <a:pt x="4437" y="22225"/>
                    <a:pt x="7879" y="25575"/>
                  </a:cubicBezTo>
                  <a:cubicBezTo>
                    <a:pt x="7896" y="25593"/>
                    <a:pt x="7913" y="25600"/>
                    <a:pt x="7929" y="25600"/>
                  </a:cubicBezTo>
                  <a:cubicBezTo>
                    <a:pt x="7997" y="25600"/>
                    <a:pt x="8042" y="25468"/>
                    <a:pt x="7969" y="25394"/>
                  </a:cubicBezTo>
                  <a:cubicBezTo>
                    <a:pt x="4890" y="22044"/>
                    <a:pt x="2717" y="18059"/>
                    <a:pt x="1449" y="13622"/>
                  </a:cubicBezTo>
                  <a:cubicBezTo>
                    <a:pt x="725" y="11267"/>
                    <a:pt x="453" y="8822"/>
                    <a:pt x="725" y="6287"/>
                  </a:cubicBezTo>
                  <a:cubicBezTo>
                    <a:pt x="815" y="5200"/>
                    <a:pt x="1087" y="4023"/>
                    <a:pt x="1540" y="2936"/>
                  </a:cubicBezTo>
                  <a:cubicBezTo>
                    <a:pt x="1992" y="1940"/>
                    <a:pt x="2626" y="1125"/>
                    <a:pt x="2989" y="129"/>
                  </a:cubicBezTo>
                  <a:cubicBezTo>
                    <a:pt x="2989" y="65"/>
                    <a:pt x="2943" y="1"/>
                    <a:pt x="2885" y="1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6609053" y="1998768"/>
              <a:ext cx="81522" cy="179190"/>
            </a:xfrm>
            <a:custGeom>
              <a:avLst/>
              <a:gdLst/>
              <a:ahLst/>
              <a:cxnLst/>
              <a:rect l="l" t="t" r="r" b="b"/>
              <a:pathLst>
                <a:path w="4529" h="9955" extrusionOk="0">
                  <a:moveTo>
                    <a:pt x="544" y="1"/>
                  </a:moveTo>
                  <a:cubicBezTo>
                    <a:pt x="499" y="1"/>
                    <a:pt x="453" y="46"/>
                    <a:pt x="453" y="137"/>
                  </a:cubicBezTo>
                  <a:cubicBezTo>
                    <a:pt x="1" y="3668"/>
                    <a:pt x="2265" y="7291"/>
                    <a:pt x="4347" y="9917"/>
                  </a:cubicBezTo>
                  <a:cubicBezTo>
                    <a:pt x="4374" y="9943"/>
                    <a:pt x="4400" y="9954"/>
                    <a:pt x="4425" y="9954"/>
                  </a:cubicBezTo>
                  <a:cubicBezTo>
                    <a:pt x="4483" y="9954"/>
                    <a:pt x="4529" y="9890"/>
                    <a:pt x="4529" y="9826"/>
                  </a:cubicBezTo>
                  <a:cubicBezTo>
                    <a:pt x="3532" y="8377"/>
                    <a:pt x="2717" y="6838"/>
                    <a:pt x="1902" y="5208"/>
                  </a:cubicBezTo>
                  <a:cubicBezTo>
                    <a:pt x="1268" y="3578"/>
                    <a:pt x="816" y="1857"/>
                    <a:pt x="635" y="137"/>
                  </a:cubicBezTo>
                  <a:cubicBezTo>
                    <a:pt x="635" y="46"/>
                    <a:pt x="589" y="1"/>
                    <a:pt x="544" y="1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6460715" y="1831025"/>
              <a:ext cx="71748" cy="263124"/>
            </a:xfrm>
            <a:custGeom>
              <a:avLst/>
              <a:gdLst/>
              <a:ahLst/>
              <a:cxnLst/>
              <a:rect l="l" t="t" r="r" b="b"/>
              <a:pathLst>
                <a:path w="3986" h="14618" extrusionOk="0">
                  <a:moveTo>
                    <a:pt x="1889" y="0"/>
                  </a:moveTo>
                  <a:cubicBezTo>
                    <a:pt x="1865" y="0"/>
                    <a:pt x="1839" y="11"/>
                    <a:pt x="1812" y="38"/>
                  </a:cubicBezTo>
                  <a:cubicBezTo>
                    <a:pt x="1" y="1939"/>
                    <a:pt x="91" y="5380"/>
                    <a:pt x="363" y="7825"/>
                  </a:cubicBezTo>
                  <a:cubicBezTo>
                    <a:pt x="635" y="10452"/>
                    <a:pt x="1903" y="12806"/>
                    <a:pt x="3804" y="14617"/>
                  </a:cubicBezTo>
                  <a:cubicBezTo>
                    <a:pt x="3804" y="14617"/>
                    <a:pt x="3985" y="14527"/>
                    <a:pt x="3895" y="14436"/>
                  </a:cubicBezTo>
                  <a:cubicBezTo>
                    <a:pt x="2355" y="12625"/>
                    <a:pt x="1359" y="10452"/>
                    <a:pt x="816" y="8007"/>
                  </a:cubicBezTo>
                  <a:cubicBezTo>
                    <a:pt x="182" y="5380"/>
                    <a:pt x="635" y="2573"/>
                    <a:pt x="1993" y="128"/>
                  </a:cubicBezTo>
                  <a:cubicBezTo>
                    <a:pt x="1993" y="64"/>
                    <a:pt x="1948" y="0"/>
                    <a:pt x="1889" y="0"/>
                  </a:cubicBezTo>
                  <a:close/>
                </a:path>
              </a:pathLst>
            </a:custGeom>
            <a:solidFill>
              <a:srgbClr val="BC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6380849" y="1668684"/>
              <a:ext cx="914472" cy="834030"/>
            </a:xfrm>
            <a:custGeom>
              <a:avLst/>
              <a:gdLst/>
              <a:ahLst/>
              <a:cxnLst/>
              <a:rect l="l" t="t" r="r" b="b"/>
              <a:pathLst>
                <a:path w="50804" h="46335" extrusionOk="0">
                  <a:moveTo>
                    <a:pt x="14943" y="1"/>
                  </a:moveTo>
                  <a:lnTo>
                    <a:pt x="14943" y="1"/>
                  </a:lnTo>
                  <a:cubicBezTo>
                    <a:pt x="13041" y="454"/>
                    <a:pt x="11230" y="1087"/>
                    <a:pt x="9419" y="1903"/>
                  </a:cubicBezTo>
                  <a:cubicBezTo>
                    <a:pt x="4166" y="4529"/>
                    <a:pt x="1268" y="9962"/>
                    <a:pt x="1" y="15848"/>
                  </a:cubicBezTo>
                  <a:cubicBezTo>
                    <a:pt x="1" y="19018"/>
                    <a:pt x="1268" y="22006"/>
                    <a:pt x="3442" y="24270"/>
                  </a:cubicBezTo>
                  <a:cubicBezTo>
                    <a:pt x="5615" y="26353"/>
                    <a:pt x="7879" y="28164"/>
                    <a:pt x="10324" y="29885"/>
                  </a:cubicBezTo>
                  <a:cubicBezTo>
                    <a:pt x="12588" y="31696"/>
                    <a:pt x="14399" y="34232"/>
                    <a:pt x="17116" y="35409"/>
                  </a:cubicBezTo>
                  <a:cubicBezTo>
                    <a:pt x="20285" y="36767"/>
                    <a:pt x="24089" y="36133"/>
                    <a:pt x="27530" y="36495"/>
                  </a:cubicBezTo>
                  <a:cubicBezTo>
                    <a:pt x="29613" y="36767"/>
                    <a:pt x="31605" y="37673"/>
                    <a:pt x="33145" y="39122"/>
                  </a:cubicBezTo>
                  <a:cubicBezTo>
                    <a:pt x="35318" y="41114"/>
                    <a:pt x="37763" y="44193"/>
                    <a:pt x="40389" y="45732"/>
                  </a:cubicBezTo>
                  <a:cubicBezTo>
                    <a:pt x="41099" y="46138"/>
                    <a:pt x="42027" y="46335"/>
                    <a:pt x="43024" y="46335"/>
                  </a:cubicBezTo>
                  <a:cubicBezTo>
                    <a:pt x="46480" y="46335"/>
                    <a:pt x="50771" y="43972"/>
                    <a:pt x="49717" y="39756"/>
                  </a:cubicBezTo>
                  <a:cubicBezTo>
                    <a:pt x="49898" y="39212"/>
                    <a:pt x="50351" y="38125"/>
                    <a:pt x="50713" y="37129"/>
                  </a:cubicBezTo>
                  <a:cubicBezTo>
                    <a:pt x="50713" y="37039"/>
                    <a:pt x="50803" y="36948"/>
                    <a:pt x="50803" y="36858"/>
                  </a:cubicBezTo>
                  <a:lnTo>
                    <a:pt x="50713" y="36858"/>
                  </a:lnTo>
                  <a:cubicBezTo>
                    <a:pt x="50525" y="36920"/>
                    <a:pt x="50340" y="36950"/>
                    <a:pt x="50158" y="36950"/>
                  </a:cubicBezTo>
                  <a:cubicBezTo>
                    <a:pt x="49290" y="36950"/>
                    <a:pt x="48505" y="36261"/>
                    <a:pt x="47905" y="35137"/>
                  </a:cubicBezTo>
                  <a:cubicBezTo>
                    <a:pt x="47543" y="34503"/>
                    <a:pt x="47272" y="33598"/>
                    <a:pt x="46909" y="32873"/>
                  </a:cubicBezTo>
                  <a:cubicBezTo>
                    <a:pt x="46819" y="33326"/>
                    <a:pt x="46638" y="33779"/>
                    <a:pt x="46366" y="34232"/>
                  </a:cubicBezTo>
                  <a:cubicBezTo>
                    <a:pt x="45814" y="35178"/>
                    <a:pt x="45039" y="35558"/>
                    <a:pt x="44219" y="35558"/>
                  </a:cubicBezTo>
                  <a:cubicBezTo>
                    <a:pt x="43158" y="35558"/>
                    <a:pt x="42022" y="34919"/>
                    <a:pt x="41204" y="34050"/>
                  </a:cubicBezTo>
                  <a:cubicBezTo>
                    <a:pt x="40208" y="32964"/>
                    <a:pt x="39393" y="31786"/>
                    <a:pt x="38759" y="30428"/>
                  </a:cubicBezTo>
                  <a:cubicBezTo>
                    <a:pt x="38578" y="30790"/>
                    <a:pt x="38306" y="31153"/>
                    <a:pt x="37944" y="31515"/>
                  </a:cubicBezTo>
                  <a:cubicBezTo>
                    <a:pt x="37526" y="31859"/>
                    <a:pt x="37082" y="32003"/>
                    <a:pt x="36636" y="32003"/>
                  </a:cubicBezTo>
                  <a:cubicBezTo>
                    <a:pt x="35439" y="32003"/>
                    <a:pt x="34233" y="30965"/>
                    <a:pt x="33507" y="29975"/>
                  </a:cubicBezTo>
                  <a:cubicBezTo>
                    <a:pt x="32420" y="28617"/>
                    <a:pt x="31605" y="27077"/>
                    <a:pt x="30971" y="25447"/>
                  </a:cubicBezTo>
                  <a:cubicBezTo>
                    <a:pt x="30401" y="26155"/>
                    <a:pt x="29808" y="26442"/>
                    <a:pt x="29223" y="26442"/>
                  </a:cubicBezTo>
                  <a:cubicBezTo>
                    <a:pt x="27488" y="26442"/>
                    <a:pt x="25830" y="23904"/>
                    <a:pt x="25085" y="22278"/>
                  </a:cubicBezTo>
                  <a:cubicBezTo>
                    <a:pt x="24451" y="20920"/>
                    <a:pt x="23998" y="19471"/>
                    <a:pt x="23817" y="17931"/>
                  </a:cubicBezTo>
                  <a:cubicBezTo>
                    <a:pt x="23020" y="19791"/>
                    <a:pt x="21703" y="21738"/>
                    <a:pt x="19613" y="21738"/>
                  </a:cubicBezTo>
                  <a:cubicBezTo>
                    <a:pt x="19566" y="21738"/>
                    <a:pt x="19518" y="21737"/>
                    <a:pt x="19470" y="21735"/>
                  </a:cubicBezTo>
                  <a:cubicBezTo>
                    <a:pt x="14943" y="21553"/>
                    <a:pt x="12769" y="16211"/>
                    <a:pt x="11954" y="12498"/>
                  </a:cubicBezTo>
                  <a:cubicBezTo>
                    <a:pt x="10958" y="7970"/>
                    <a:pt x="11139" y="2989"/>
                    <a:pt x="14943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6380849" y="1795835"/>
              <a:ext cx="915516" cy="708516"/>
            </a:xfrm>
            <a:custGeom>
              <a:avLst/>
              <a:gdLst/>
              <a:ahLst/>
              <a:cxnLst/>
              <a:rect l="l" t="t" r="r" b="b"/>
              <a:pathLst>
                <a:path w="50862" h="39362" extrusionOk="0">
                  <a:moveTo>
                    <a:pt x="47905" y="27983"/>
                  </a:moveTo>
                  <a:cubicBezTo>
                    <a:pt x="47905" y="28329"/>
                    <a:pt x="47879" y="28672"/>
                    <a:pt x="47827" y="29010"/>
                  </a:cubicBezTo>
                  <a:lnTo>
                    <a:pt x="47827" y="29010"/>
                  </a:lnTo>
                  <a:cubicBezTo>
                    <a:pt x="47852" y="28939"/>
                    <a:pt x="47878" y="28868"/>
                    <a:pt x="47905" y="28798"/>
                  </a:cubicBezTo>
                  <a:lnTo>
                    <a:pt x="47905" y="27983"/>
                  </a:lnTo>
                  <a:close/>
                  <a:moveTo>
                    <a:pt x="47827" y="29010"/>
                  </a:moveTo>
                  <a:cubicBezTo>
                    <a:pt x="47674" y="29442"/>
                    <a:pt x="47558" y="29886"/>
                    <a:pt x="47483" y="30336"/>
                  </a:cubicBezTo>
                  <a:lnTo>
                    <a:pt x="47483" y="30336"/>
                  </a:lnTo>
                  <a:cubicBezTo>
                    <a:pt x="47642" y="29909"/>
                    <a:pt x="47757" y="29465"/>
                    <a:pt x="47827" y="29010"/>
                  </a:cubicBezTo>
                  <a:close/>
                  <a:moveTo>
                    <a:pt x="3713" y="0"/>
                  </a:moveTo>
                  <a:lnTo>
                    <a:pt x="3713" y="0"/>
                  </a:lnTo>
                  <a:cubicBezTo>
                    <a:pt x="1902" y="2717"/>
                    <a:pt x="725" y="5705"/>
                    <a:pt x="1" y="8875"/>
                  </a:cubicBezTo>
                  <a:cubicBezTo>
                    <a:pt x="91" y="12044"/>
                    <a:pt x="1359" y="15033"/>
                    <a:pt x="3532" y="17297"/>
                  </a:cubicBezTo>
                  <a:cubicBezTo>
                    <a:pt x="5706" y="19289"/>
                    <a:pt x="7970" y="21191"/>
                    <a:pt x="10324" y="22911"/>
                  </a:cubicBezTo>
                  <a:cubicBezTo>
                    <a:pt x="12588" y="24722"/>
                    <a:pt x="14490" y="27168"/>
                    <a:pt x="17116" y="28435"/>
                  </a:cubicBezTo>
                  <a:cubicBezTo>
                    <a:pt x="20376" y="29794"/>
                    <a:pt x="24179" y="29069"/>
                    <a:pt x="27621" y="29522"/>
                  </a:cubicBezTo>
                  <a:cubicBezTo>
                    <a:pt x="29703" y="29794"/>
                    <a:pt x="31696" y="30699"/>
                    <a:pt x="33235" y="32148"/>
                  </a:cubicBezTo>
                  <a:cubicBezTo>
                    <a:pt x="35409" y="34050"/>
                    <a:pt x="37854" y="37219"/>
                    <a:pt x="40480" y="38759"/>
                  </a:cubicBezTo>
                  <a:cubicBezTo>
                    <a:pt x="41190" y="39164"/>
                    <a:pt x="42117" y="39361"/>
                    <a:pt x="43114" y="39361"/>
                  </a:cubicBezTo>
                  <a:cubicBezTo>
                    <a:pt x="46571" y="39361"/>
                    <a:pt x="50861" y="36999"/>
                    <a:pt x="49807" y="32782"/>
                  </a:cubicBezTo>
                  <a:cubicBezTo>
                    <a:pt x="49988" y="32329"/>
                    <a:pt x="50351" y="31514"/>
                    <a:pt x="50622" y="30609"/>
                  </a:cubicBezTo>
                  <a:lnTo>
                    <a:pt x="50622" y="30609"/>
                  </a:lnTo>
                  <a:lnTo>
                    <a:pt x="50532" y="30699"/>
                  </a:lnTo>
                  <a:cubicBezTo>
                    <a:pt x="50169" y="31786"/>
                    <a:pt x="49626" y="32782"/>
                    <a:pt x="48902" y="33597"/>
                  </a:cubicBezTo>
                  <a:cubicBezTo>
                    <a:pt x="48748" y="33751"/>
                    <a:pt x="48598" y="33815"/>
                    <a:pt x="48456" y="33815"/>
                  </a:cubicBezTo>
                  <a:cubicBezTo>
                    <a:pt x="47932" y="33815"/>
                    <a:pt x="47524" y="32938"/>
                    <a:pt x="47453" y="32510"/>
                  </a:cubicBezTo>
                  <a:cubicBezTo>
                    <a:pt x="47348" y="31780"/>
                    <a:pt x="47364" y="31050"/>
                    <a:pt x="47483" y="30336"/>
                  </a:cubicBezTo>
                  <a:lnTo>
                    <a:pt x="47483" y="30336"/>
                  </a:lnTo>
                  <a:cubicBezTo>
                    <a:pt x="47145" y="31249"/>
                    <a:pt x="46611" y="32084"/>
                    <a:pt x="45913" y="32782"/>
                  </a:cubicBezTo>
                  <a:cubicBezTo>
                    <a:pt x="45506" y="33149"/>
                    <a:pt x="44988" y="33332"/>
                    <a:pt x="44460" y="33332"/>
                  </a:cubicBezTo>
                  <a:cubicBezTo>
                    <a:pt x="43814" y="33332"/>
                    <a:pt x="43151" y="33058"/>
                    <a:pt x="42653" y="32510"/>
                  </a:cubicBezTo>
                  <a:cubicBezTo>
                    <a:pt x="42291" y="31877"/>
                    <a:pt x="42019" y="31243"/>
                    <a:pt x="41657" y="30609"/>
                  </a:cubicBezTo>
                  <a:cubicBezTo>
                    <a:pt x="41204" y="29884"/>
                    <a:pt x="40661" y="29160"/>
                    <a:pt x="40027" y="28526"/>
                  </a:cubicBezTo>
                  <a:lnTo>
                    <a:pt x="40027" y="28526"/>
                  </a:lnTo>
                  <a:cubicBezTo>
                    <a:pt x="40118" y="28707"/>
                    <a:pt x="40118" y="28888"/>
                    <a:pt x="40118" y="29160"/>
                  </a:cubicBezTo>
                  <a:cubicBezTo>
                    <a:pt x="40180" y="29721"/>
                    <a:pt x="39942" y="30282"/>
                    <a:pt x="39551" y="30282"/>
                  </a:cubicBezTo>
                  <a:cubicBezTo>
                    <a:pt x="39374" y="30282"/>
                    <a:pt x="39166" y="30167"/>
                    <a:pt x="38940" y="29884"/>
                  </a:cubicBezTo>
                  <a:cubicBezTo>
                    <a:pt x="38216" y="29069"/>
                    <a:pt x="37672" y="28164"/>
                    <a:pt x="36948" y="27258"/>
                  </a:cubicBezTo>
                  <a:cubicBezTo>
                    <a:pt x="36314" y="26443"/>
                    <a:pt x="35499" y="25537"/>
                    <a:pt x="34684" y="24722"/>
                  </a:cubicBezTo>
                  <a:lnTo>
                    <a:pt x="34684" y="24722"/>
                  </a:lnTo>
                  <a:cubicBezTo>
                    <a:pt x="34865" y="25175"/>
                    <a:pt x="35227" y="25900"/>
                    <a:pt x="34865" y="26262"/>
                  </a:cubicBezTo>
                  <a:cubicBezTo>
                    <a:pt x="34722" y="26369"/>
                    <a:pt x="34537" y="26420"/>
                    <a:pt x="34349" y="26420"/>
                  </a:cubicBezTo>
                  <a:cubicBezTo>
                    <a:pt x="34059" y="26420"/>
                    <a:pt x="33762" y="26300"/>
                    <a:pt x="33597" y="26081"/>
                  </a:cubicBezTo>
                  <a:cubicBezTo>
                    <a:pt x="32601" y="25266"/>
                    <a:pt x="31877" y="24270"/>
                    <a:pt x="30971" y="23455"/>
                  </a:cubicBezTo>
                  <a:cubicBezTo>
                    <a:pt x="29885" y="22459"/>
                    <a:pt x="28707" y="21462"/>
                    <a:pt x="27621" y="20376"/>
                  </a:cubicBezTo>
                  <a:cubicBezTo>
                    <a:pt x="26534" y="19289"/>
                    <a:pt x="25628" y="18021"/>
                    <a:pt x="24904" y="16663"/>
                  </a:cubicBezTo>
                  <a:lnTo>
                    <a:pt x="24904" y="16663"/>
                  </a:lnTo>
                  <a:cubicBezTo>
                    <a:pt x="24994" y="17840"/>
                    <a:pt x="24994" y="19017"/>
                    <a:pt x="24723" y="20195"/>
                  </a:cubicBezTo>
                  <a:cubicBezTo>
                    <a:pt x="24409" y="21702"/>
                    <a:pt x="23485" y="22425"/>
                    <a:pt x="22284" y="22425"/>
                  </a:cubicBezTo>
                  <a:cubicBezTo>
                    <a:pt x="21753" y="22425"/>
                    <a:pt x="21168" y="22283"/>
                    <a:pt x="20557" y="22006"/>
                  </a:cubicBezTo>
                  <a:cubicBezTo>
                    <a:pt x="16844" y="20285"/>
                    <a:pt x="14218" y="16753"/>
                    <a:pt x="13494" y="12769"/>
                  </a:cubicBezTo>
                  <a:cubicBezTo>
                    <a:pt x="13313" y="13856"/>
                    <a:pt x="12950" y="15214"/>
                    <a:pt x="12135" y="15214"/>
                  </a:cubicBezTo>
                  <a:cubicBezTo>
                    <a:pt x="11592" y="15214"/>
                    <a:pt x="11139" y="14489"/>
                    <a:pt x="10867" y="14127"/>
                  </a:cubicBezTo>
                  <a:cubicBezTo>
                    <a:pt x="10324" y="13312"/>
                    <a:pt x="9962" y="12497"/>
                    <a:pt x="9690" y="11682"/>
                  </a:cubicBezTo>
                  <a:cubicBezTo>
                    <a:pt x="9690" y="11411"/>
                    <a:pt x="9600" y="11139"/>
                    <a:pt x="9509" y="10867"/>
                  </a:cubicBezTo>
                  <a:cubicBezTo>
                    <a:pt x="9181" y="11720"/>
                    <a:pt x="8663" y="12526"/>
                    <a:pt x="7920" y="12526"/>
                  </a:cubicBezTo>
                  <a:cubicBezTo>
                    <a:pt x="7637" y="12526"/>
                    <a:pt x="7323" y="12409"/>
                    <a:pt x="6974" y="12135"/>
                  </a:cubicBezTo>
                  <a:cubicBezTo>
                    <a:pt x="4981" y="10686"/>
                    <a:pt x="4528" y="8150"/>
                    <a:pt x="4800" y="5705"/>
                  </a:cubicBezTo>
                  <a:lnTo>
                    <a:pt x="4800" y="5705"/>
                  </a:lnTo>
                  <a:cubicBezTo>
                    <a:pt x="4501" y="5834"/>
                    <a:pt x="4222" y="5921"/>
                    <a:pt x="3963" y="5921"/>
                  </a:cubicBezTo>
                  <a:cubicBezTo>
                    <a:pt x="3674" y="5921"/>
                    <a:pt x="3409" y="5811"/>
                    <a:pt x="3170" y="5524"/>
                  </a:cubicBezTo>
                  <a:cubicBezTo>
                    <a:pt x="2536" y="4800"/>
                    <a:pt x="2898" y="3260"/>
                    <a:pt x="3080" y="2355"/>
                  </a:cubicBezTo>
                  <a:cubicBezTo>
                    <a:pt x="3261" y="1540"/>
                    <a:pt x="3442" y="815"/>
                    <a:pt x="3713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5050739" y="2076203"/>
              <a:ext cx="1020420" cy="1211130"/>
            </a:xfrm>
            <a:custGeom>
              <a:avLst/>
              <a:gdLst/>
              <a:ahLst/>
              <a:cxnLst/>
              <a:rect l="l" t="t" r="r" b="b"/>
              <a:pathLst>
                <a:path w="56690" h="67285" extrusionOk="0">
                  <a:moveTo>
                    <a:pt x="54335" y="0"/>
                  </a:moveTo>
                  <a:cubicBezTo>
                    <a:pt x="54336" y="1"/>
                    <a:pt x="54426" y="91"/>
                    <a:pt x="54426" y="181"/>
                  </a:cubicBezTo>
                  <a:cubicBezTo>
                    <a:pt x="54516" y="362"/>
                    <a:pt x="54607" y="634"/>
                    <a:pt x="54697" y="996"/>
                  </a:cubicBezTo>
                  <a:cubicBezTo>
                    <a:pt x="55060" y="1902"/>
                    <a:pt x="55331" y="2807"/>
                    <a:pt x="55603" y="3804"/>
                  </a:cubicBezTo>
                  <a:cubicBezTo>
                    <a:pt x="55875" y="5253"/>
                    <a:pt x="55965" y="6792"/>
                    <a:pt x="55694" y="8241"/>
                  </a:cubicBezTo>
                  <a:cubicBezTo>
                    <a:pt x="55422" y="10143"/>
                    <a:pt x="54607" y="11863"/>
                    <a:pt x="53339" y="13312"/>
                  </a:cubicBezTo>
                  <a:cubicBezTo>
                    <a:pt x="52615" y="14218"/>
                    <a:pt x="51890" y="14942"/>
                    <a:pt x="50985" y="15576"/>
                  </a:cubicBezTo>
                  <a:cubicBezTo>
                    <a:pt x="50079" y="16301"/>
                    <a:pt x="49083" y="17025"/>
                    <a:pt x="47996" y="17568"/>
                  </a:cubicBezTo>
                  <a:cubicBezTo>
                    <a:pt x="45823" y="18927"/>
                    <a:pt x="43559" y="20104"/>
                    <a:pt x="41114" y="21100"/>
                  </a:cubicBezTo>
                  <a:cubicBezTo>
                    <a:pt x="39846" y="21734"/>
                    <a:pt x="38578" y="22368"/>
                    <a:pt x="37310" y="23183"/>
                  </a:cubicBezTo>
                  <a:cubicBezTo>
                    <a:pt x="36043" y="23998"/>
                    <a:pt x="34956" y="24994"/>
                    <a:pt x="33960" y="26081"/>
                  </a:cubicBezTo>
                  <a:cubicBezTo>
                    <a:pt x="31968" y="28345"/>
                    <a:pt x="30156" y="30699"/>
                    <a:pt x="28526" y="33144"/>
                  </a:cubicBezTo>
                  <a:lnTo>
                    <a:pt x="28255" y="33597"/>
                  </a:lnTo>
                  <a:lnTo>
                    <a:pt x="28074" y="33869"/>
                  </a:lnTo>
                  <a:lnTo>
                    <a:pt x="27983" y="34050"/>
                  </a:lnTo>
                  <a:lnTo>
                    <a:pt x="27621" y="34503"/>
                  </a:lnTo>
                  <a:lnTo>
                    <a:pt x="27349" y="34865"/>
                  </a:lnTo>
                  <a:cubicBezTo>
                    <a:pt x="26896" y="35408"/>
                    <a:pt x="26444" y="35951"/>
                    <a:pt x="25991" y="36404"/>
                  </a:cubicBezTo>
                  <a:cubicBezTo>
                    <a:pt x="24995" y="37310"/>
                    <a:pt x="23908" y="38215"/>
                    <a:pt x="22731" y="39030"/>
                  </a:cubicBezTo>
                  <a:cubicBezTo>
                    <a:pt x="20467" y="40660"/>
                    <a:pt x="18022" y="42109"/>
                    <a:pt x="15758" y="43649"/>
                  </a:cubicBezTo>
                  <a:cubicBezTo>
                    <a:pt x="14580" y="44464"/>
                    <a:pt x="13494" y="45279"/>
                    <a:pt x="12498" y="46184"/>
                  </a:cubicBezTo>
                  <a:cubicBezTo>
                    <a:pt x="11411" y="47181"/>
                    <a:pt x="10596" y="48177"/>
                    <a:pt x="9872" y="49354"/>
                  </a:cubicBezTo>
                  <a:cubicBezTo>
                    <a:pt x="9147" y="50531"/>
                    <a:pt x="8694" y="51799"/>
                    <a:pt x="8513" y="53067"/>
                  </a:cubicBezTo>
                  <a:cubicBezTo>
                    <a:pt x="8513" y="53339"/>
                    <a:pt x="8423" y="53610"/>
                    <a:pt x="8332" y="53882"/>
                  </a:cubicBezTo>
                  <a:cubicBezTo>
                    <a:pt x="8332" y="53972"/>
                    <a:pt x="8332" y="54063"/>
                    <a:pt x="8241" y="54154"/>
                  </a:cubicBezTo>
                  <a:lnTo>
                    <a:pt x="8151" y="54516"/>
                  </a:lnTo>
                  <a:cubicBezTo>
                    <a:pt x="7970" y="54969"/>
                    <a:pt x="7698" y="55421"/>
                    <a:pt x="7336" y="55784"/>
                  </a:cubicBezTo>
                  <a:cubicBezTo>
                    <a:pt x="6611" y="56508"/>
                    <a:pt x="5796" y="57051"/>
                    <a:pt x="4981" y="57595"/>
                  </a:cubicBezTo>
                  <a:cubicBezTo>
                    <a:pt x="4166" y="58048"/>
                    <a:pt x="3351" y="58591"/>
                    <a:pt x="2627" y="59225"/>
                  </a:cubicBezTo>
                  <a:cubicBezTo>
                    <a:pt x="1902" y="59768"/>
                    <a:pt x="1359" y="60402"/>
                    <a:pt x="816" y="61126"/>
                  </a:cubicBezTo>
                  <a:cubicBezTo>
                    <a:pt x="454" y="61760"/>
                    <a:pt x="182" y="62485"/>
                    <a:pt x="91" y="63209"/>
                  </a:cubicBezTo>
                  <a:cubicBezTo>
                    <a:pt x="91" y="63572"/>
                    <a:pt x="1" y="63843"/>
                    <a:pt x="1" y="64115"/>
                  </a:cubicBezTo>
                  <a:lnTo>
                    <a:pt x="1" y="64930"/>
                  </a:lnTo>
                  <a:cubicBezTo>
                    <a:pt x="1" y="65473"/>
                    <a:pt x="91" y="65926"/>
                    <a:pt x="182" y="66198"/>
                  </a:cubicBezTo>
                  <a:cubicBezTo>
                    <a:pt x="182" y="66560"/>
                    <a:pt x="272" y="66832"/>
                    <a:pt x="272" y="67013"/>
                  </a:cubicBezTo>
                  <a:cubicBezTo>
                    <a:pt x="363" y="67194"/>
                    <a:pt x="363" y="67284"/>
                    <a:pt x="363" y="67284"/>
                  </a:cubicBezTo>
                  <a:cubicBezTo>
                    <a:pt x="363" y="67284"/>
                    <a:pt x="454" y="67194"/>
                    <a:pt x="363" y="67013"/>
                  </a:cubicBezTo>
                  <a:cubicBezTo>
                    <a:pt x="272" y="66832"/>
                    <a:pt x="272" y="66560"/>
                    <a:pt x="272" y="66198"/>
                  </a:cubicBezTo>
                  <a:cubicBezTo>
                    <a:pt x="182" y="65202"/>
                    <a:pt x="272" y="64296"/>
                    <a:pt x="544" y="63300"/>
                  </a:cubicBezTo>
                  <a:cubicBezTo>
                    <a:pt x="725" y="62666"/>
                    <a:pt x="997" y="62032"/>
                    <a:pt x="1359" y="61489"/>
                  </a:cubicBezTo>
                  <a:cubicBezTo>
                    <a:pt x="1902" y="60855"/>
                    <a:pt x="2446" y="60311"/>
                    <a:pt x="3080" y="59859"/>
                  </a:cubicBezTo>
                  <a:cubicBezTo>
                    <a:pt x="3804" y="59406"/>
                    <a:pt x="4619" y="58953"/>
                    <a:pt x="5525" y="58500"/>
                  </a:cubicBezTo>
                  <a:cubicBezTo>
                    <a:pt x="5978" y="58229"/>
                    <a:pt x="6430" y="58048"/>
                    <a:pt x="6883" y="57685"/>
                  </a:cubicBezTo>
                  <a:cubicBezTo>
                    <a:pt x="7336" y="57414"/>
                    <a:pt x="7789" y="57051"/>
                    <a:pt x="8241" y="56689"/>
                  </a:cubicBezTo>
                  <a:cubicBezTo>
                    <a:pt x="8694" y="56236"/>
                    <a:pt x="9056" y="55693"/>
                    <a:pt x="9328" y="55150"/>
                  </a:cubicBezTo>
                  <a:lnTo>
                    <a:pt x="9600" y="54697"/>
                  </a:lnTo>
                  <a:cubicBezTo>
                    <a:pt x="9600" y="54516"/>
                    <a:pt x="9781" y="54425"/>
                    <a:pt x="9781" y="54244"/>
                  </a:cubicBezTo>
                  <a:cubicBezTo>
                    <a:pt x="9872" y="53972"/>
                    <a:pt x="9962" y="53610"/>
                    <a:pt x="9962" y="53339"/>
                  </a:cubicBezTo>
                  <a:cubicBezTo>
                    <a:pt x="10234" y="52252"/>
                    <a:pt x="10687" y="51165"/>
                    <a:pt x="11230" y="50260"/>
                  </a:cubicBezTo>
                  <a:cubicBezTo>
                    <a:pt x="11954" y="49263"/>
                    <a:pt x="12769" y="48358"/>
                    <a:pt x="13675" y="47543"/>
                  </a:cubicBezTo>
                  <a:cubicBezTo>
                    <a:pt x="14671" y="46728"/>
                    <a:pt x="15758" y="46003"/>
                    <a:pt x="16844" y="45279"/>
                  </a:cubicBezTo>
                  <a:cubicBezTo>
                    <a:pt x="19018" y="43830"/>
                    <a:pt x="21553" y="42472"/>
                    <a:pt x="23998" y="40751"/>
                  </a:cubicBezTo>
                  <a:cubicBezTo>
                    <a:pt x="25176" y="39936"/>
                    <a:pt x="26353" y="39030"/>
                    <a:pt x="27440" y="37944"/>
                  </a:cubicBezTo>
                  <a:cubicBezTo>
                    <a:pt x="28074" y="37400"/>
                    <a:pt x="28617" y="36857"/>
                    <a:pt x="29070" y="36223"/>
                  </a:cubicBezTo>
                  <a:lnTo>
                    <a:pt x="29432" y="35770"/>
                  </a:lnTo>
                  <a:lnTo>
                    <a:pt x="29794" y="35318"/>
                  </a:lnTo>
                  <a:lnTo>
                    <a:pt x="29885" y="35136"/>
                  </a:lnTo>
                  <a:lnTo>
                    <a:pt x="30066" y="34865"/>
                  </a:lnTo>
                  <a:lnTo>
                    <a:pt x="30428" y="34412"/>
                  </a:lnTo>
                  <a:cubicBezTo>
                    <a:pt x="31968" y="32058"/>
                    <a:pt x="33688" y="29794"/>
                    <a:pt x="35499" y="27620"/>
                  </a:cubicBezTo>
                  <a:cubicBezTo>
                    <a:pt x="36405" y="26624"/>
                    <a:pt x="37401" y="25718"/>
                    <a:pt x="38488" y="24903"/>
                  </a:cubicBezTo>
                  <a:cubicBezTo>
                    <a:pt x="39574" y="24179"/>
                    <a:pt x="40752" y="23545"/>
                    <a:pt x="41929" y="23002"/>
                  </a:cubicBezTo>
                  <a:cubicBezTo>
                    <a:pt x="43197" y="22368"/>
                    <a:pt x="44464" y="21734"/>
                    <a:pt x="45551" y="21100"/>
                  </a:cubicBezTo>
                  <a:cubicBezTo>
                    <a:pt x="46185" y="20738"/>
                    <a:pt x="46728" y="20376"/>
                    <a:pt x="47272" y="20104"/>
                  </a:cubicBezTo>
                  <a:cubicBezTo>
                    <a:pt x="47815" y="19742"/>
                    <a:pt x="48449" y="19379"/>
                    <a:pt x="48902" y="19017"/>
                  </a:cubicBezTo>
                  <a:cubicBezTo>
                    <a:pt x="49988" y="18383"/>
                    <a:pt x="50985" y="17568"/>
                    <a:pt x="51890" y="16753"/>
                  </a:cubicBezTo>
                  <a:cubicBezTo>
                    <a:pt x="52796" y="15938"/>
                    <a:pt x="53611" y="15123"/>
                    <a:pt x="54335" y="14127"/>
                  </a:cubicBezTo>
                  <a:cubicBezTo>
                    <a:pt x="54969" y="13222"/>
                    <a:pt x="55512" y="12316"/>
                    <a:pt x="55875" y="11229"/>
                  </a:cubicBezTo>
                  <a:cubicBezTo>
                    <a:pt x="56237" y="10324"/>
                    <a:pt x="56509" y="9328"/>
                    <a:pt x="56509" y="8422"/>
                  </a:cubicBezTo>
                  <a:cubicBezTo>
                    <a:pt x="56690" y="6792"/>
                    <a:pt x="56509" y="5253"/>
                    <a:pt x="55965" y="3713"/>
                  </a:cubicBezTo>
                  <a:cubicBezTo>
                    <a:pt x="55694" y="2717"/>
                    <a:pt x="55331" y="1811"/>
                    <a:pt x="54879" y="996"/>
                  </a:cubicBezTo>
                  <a:cubicBezTo>
                    <a:pt x="54697" y="634"/>
                    <a:pt x="54607" y="453"/>
                    <a:pt x="54516" y="272"/>
                  </a:cubicBezTo>
                  <a:cubicBezTo>
                    <a:pt x="54426" y="181"/>
                    <a:pt x="54426" y="91"/>
                    <a:pt x="54335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5994533" y="2312562"/>
              <a:ext cx="68472" cy="330912"/>
            </a:xfrm>
            <a:custGeom>
              <a:avLst/>
              <a:gdLst/>
              <a:ahLst/>
              <a:cxnLst/>
              <a:rect l="l" t="t" r="r" b="b"/>
              <a:pathLst>
                <a:path w="3804" h="18384" extrusionOk="0">
                  <a:moveTo>
                    <a:pt x="1902" y="0"/>
                  </a:moveTo>
                  <a:cubicBezTo>
                    <a:pt x="1812" y="272"/>
                    <a:pt x="1631" y="453"/>
                    <a:pt x="1449" y="724"/>
                  </a:cubicBezTo>
                  <a:cubicBezTo>
                    <a:pt x="1087" y="1358"/>
                    <a:pt x="816" y="2083"/>
                    <a:pt x="544" y="2807"/>
                  </a:cubicBezTo>
                  <a:cubicBezTo>
                    <a:pt x="182" y="3894"/>
                    <a:pt x="0" y="4981"/>
                    <a:pt x="0" y="6067"/>
                  </a:cubicBezTo>
                  <a:cubicBezTo>
                    <a:pt x="0" y="6701"/>
                    <a:pt x="91" y="7335"/>
                    <a:pt x="272" y="7969"/>
                  </a:cubicBezTo>
                  <a:cubicBezTo>
                    <a:pt x="363" y="8331"/>
                    <a:pt x="453" y="8694"/>
                    <a:pt x="544" y="8965"/>
                  </a:cubicBezTo>
                  <a:lnTo>
                    <a:pt x="997" y="9871"/>
                  </a:lnTo>
                  <a:cubicBezTo>
                    <a:pt x="1087" y="10052"/>
                    <a:pt x="1178" y="10233"/>
                    <a:pt x="1268" y="10505"/>
                  </a:cubicBezTo>
                  <a:cubicBezTo>
                    <a:pt x="1268" y="10595"/>
                    <a:pt x="1268" y="10686"/>
                    <a:pt x="1359" y="10867"/>
                  </a:cubicBezTo>
                  <a:cubicBezTo>
                    <a:pt x="1449" y="10957"/>
                    <a:pt x="1449" y="11048"/>
                    <a:pt x="1449" y="11139"/>
                  </a:cubicBezTo>
                  <a:lnTo>
                    <a:pt x="1449" y="11501"/>
                  </a:lnTo>
                  <a:lnTo>
                    <a:pt x="1449" y="11863"/>
                  </a:lnTo>
                  <a:cubicBezTo>
                    <a:pt x="1540" y="12135"/>
                    <a:pt x="1540" y="12406"/>
                    <a:pt x="1449" y="12678"/>
                  </a:cubicBezTo>
                  <a:cubicBezTo>
                    <a:pt x="1449" y="13584"/>
                    <a:pt x="1359" y="14580"/>
                    <a:pt x="1178" y="15485"/>
                  </a:cubicBezTo>
                  <a:cubicBezTo>
                    <a:pt x="1087" y="15848"/>
                    <a:pt x="906" y="16300"/>
                    <a:pt x="906" y="16663"/>
                  </a:cubicBezTo>
                  <a:cubicBezTo>
                    <a:pt x="816" y="16934"/>
                    <a:pt x="725" y="17296"/>
                    <a:pt x="634" y="17568"/>
                  </a:cubicBezTo>
                  <a:cubicBezTo>
                    <a:pt x="453" y="18021"/>
                    <a:pt x="453" y="18383"/>
                    <a:pt x="453" y="18383"/>
                  </a:cubicBezTo>
                  <a:lnTo>
                    <a:pt x="725" y="18293"/>
                  </a:lnTo>
                  <a:cubicBezTo>
                    <a:pt x="906" y="18111"/>
                    <a:pt x="1087" y="17930"/>
                    <a:pt x="1178" y="17840"/>
                  </a:cubicBezTo>
                  <a:cubicBezTo>
                    <a:pt x="1721" y="17206"/>
                    <a:pt x="2174" y="16572"/>
                    <a:pt x="2536" y="15938"/>
                  </a:cubicBezTo>
                  <a:cubicBezTo>
                    <a:pt x="2717" y="15485"/>
                    <a:pt x="2989" y="15033"/>
                    <a:pt x="3170" y="14580"/>
                  </a:cubicBezTo>
                  <a:cubicBezTo>
                    <a:pt x="3351" y="14036"/>
                    <a:pt x="3532" y="13403"/>
                    <a:pt x="3623" y="12859"/>
                  </a:cubicBezTo>
                  <a:cubicBezTo>
                    <a:pt x="3713" y="12497"/>
                    <a:pt x="3713" y="12225"/>
                    <a:pt x="3713" y="11863"/>
                  </a:cubicBezTo>
                  <a:cubicBezTo>
                    <a:pt x="3713" y="11682"/>
                    <a:pt x="3804" y="11501"/>
                    <a:pt x="3713" y="11410"/>
                  </a:cubicBezTo>
                  <a:cubicBezTo>
                    <a:pt x="3713" y="11229"/>
                    <a:pt x="3713" y="11048"/>
                    <a:pt x="3713" y="10867"/>
                  </a:cubicBezTo>
                  <a:cubicBezTo>
                    <a:pt x="3623" y="10505"/>
                    <a:pt x="3532" y="10142"/>
                    <a:pt x="3442" y="9871"/>
                  </a:cubicBezTo>
                  <a:cubicBezTo>
                    <a:pt x="3351" y="9509"/>
                    <a:pt x="3261" y="9146"/>
                    <a:pt x="3079" y="8784"/>
                  </a:cubicBezTo>
                  <a:lnTo>
                    <a:pt x="2898" y="8422"/>
                  </a:lnTo>
                  <a:lnTo>
                    <a:pt x="2717" y="8060"/>
                  </a:lnTo>
                  <a:cubicBezTo>
                    <a:pt x="2627" y="7788"/>
                    <a:pt x="2446" y="7607"/>
                    <a:pt x="2446" y="7426"/>
                  </a:cubicBezTo>
                  <a:cubicBezTo>
                    <a:pt x="2355" y="7154"/>
                    <a:pt x="2264" y="6882"/>
                    <a:pt x="2264" y="6611"/>
                  </a:cubicBezTo>
                  <a:cubicBezTo>
                    <a:pt x="2174" y="6430"/>
                    <a:pt x="2083" y="6158"/>
                    <a:pt x="2083" y="5886"/>
                  </a:cubicBezTo>
                  <a:cubicBezTo>
                    <a:pt x="1993" y="5433"/>
                    <a:pt x="1993" y="4890"/>
                    <a:pt x="1902" y="4437"/>
                  </a:cubicBezTo>
                  <a:lnTo>
                    <a:pt x="1902" y="2988"/>
                  </a:lnTo>
                  <a:lnTo>
                    <a:pt x="1902" y="1811"/>
                  </a:lnTo>
                  <a:lnTo>
                    <a:pt x="1902" y="906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5521817" y="2672795"/>
              <a:ext cx="330912" cy="772650"/>
            </a:xfrm>
            <a:custGeom>
              <a:avLst/>
              <a:gdLst/>
              <a:ahLst/>
              <a:cxnLst/>
              <a:rect l="l" t="t" r="r" b="b"/>
              <a:pathLst>
                <a:path w="18384" h="42925" extrusionOk="0">
                  <a:moveTo>
                    <a:pt x="3804" y="0"/>
                  </a:moveTo>
                  <a:cubicBezTo>
                    <a:pt x="3804" y="0"/>
                    <a:pt x="3533" y="0"/>
                    <a:pt x="3351" y="362"/>
                  </a:cubicBezTo>
                  <a:cubicBezTo>
                    <a:pt x="3170" y="634"/>
                    <a:pt x="2808" y="1087"/>
                    <a:pt x="2536" y="1721"/>
                  </a:cubicBezTo>
                  <a:cubicBezTo>
                    <a:pt x="1540" y="3441"/>
                    <a:pt x="906" y="5253"/>
                    <a:pt x="454" y="7064"/>
                  </a:cubicBezTo>
                  <a:cubicBezTo>
                    <a:pt x="182" y="8331"/>
                    <a:pt x="1" y="9690"/>
                    <a:pt x="1" y="10958"/>
                  </a:cubicBezTo>
                  <a:cubicBezTo>
                    <a:pt x="1" y="12497"/>
                    <a:pt x="363" y="14037"/>
                    <a:pt x="906" y="15395"/>
                  </a:cubicBezTo>
                  <a:lnTo>
                    <a:pt x="997" y="15576"/>
                  </a:lnTo>
                  <a:lnTo>
                    <a:pt x="1088" y="15757"/>
                  </a:lnTo>
                  <a:lnTo>
                    <a:pt x="1178" y="15938"/>
                  </a:lnTo>
                  <a:lnTo>
                    <a:pt x="1450" y="16482"/>
                  </a:lnTo>
                  <a:cubicBezTo>
                    <a:pt x="1631" y="16844"/>
                    <a:pt x="1812" y="17206"/>
                    <a:pt x="2084" y="17478"/>
                  </a:cubicBezTo>
                  <a:cubicBezTo>
                    <a:pt x="2174" y="17659"/>
                    <a:pt x="2265" y="17840"/>
                    <a:pt x="2446" y="18021"/>
                  </a:cubicBezTo>
                  <a:lnTo>
                    <a:pt x="2808" y="18474"/>
                  </a:lnTo>
                  <a:lnTo>
                    <a:pt x="3170" y="19017"/>
                  </a:lnTo>
                  <a:lnTo>
                    <a:pt x="3623" y="19470"/>
                  </a:lnTo>
                  <a:cubicBezTo>
                    <a:pt x="4710" y="20557"/>
                    <a:pt x="5887" y="21643"/>
                    <a:pt x="7245" y="22549"/>
                  </a:cubicBezTo>
                  <a:cubicBezTo>
                    <a:pt x="8423" y="23364"/>
                    <a:pt x="9509" y="24360"/>
                    <a:pt x="10415" y="25447"/>
                  </a:cubicBezTo>
                  <a:cubicBezTo>
                    <a:pt x="10506" y="25628"/>
                    <a:pt x="10596" y="25719"/>
                    <a:pt x="10687" y="25900"/>
                  </a:cubicBezTo>
                  <a:lnTo>
                    <a:pt x="10958" y="26262"/>
                  </a:lnTo>
                  <a:cubicBezTo>
                    <a:pt x="11139" y="26624"/>
                    <a:pt x="11230" y="26896"/>
                    <a:pt x="11411" y="27167"/>
                  </a:cubicBezTo>
                  <a:cubicBezTo>
                    <a:pt x="11411" y="27349"/>
                    <a:pt x="11502" y="27530"/>
                    <a:pt x="11592" y="27620"/>
                  </a:cubicBezTo>
                  <a:lnTo>
                    <a:pt x="11683" y="28164"/>
                  </a:lnTo>
                  <a:cubicBezTo>
                    <a:pt x="11683" y="28164"/>
                    <a:pt x="11683" y="28254"/>
                    <a:pt x="11773" y="28345"/>
                  </a:cubicBezTo>
                  <a:lnTo>
                    <a:pt x="11773" y="28616"/>
                  </a:lnTo>
                  <a:lnTo>
                    <a:pt x="11864" y="29160"/>
                  </a:lnTo>
                  <a:cubicBezTo>
                    <a:pt x="12136" y="30518"/>
                    <a:pt x="12317" y="31876"/>
                    <a:pt x="12498" y="33235"/>
                  </a:cubicBezTo>
                  <a:cubicBezTo>
                    <a:pt x="12588" y="34503"/>
                    <a:pt x="12860" y="35770"/>
                    <a:pt x="13222" y="37038"/>
                  </a:cubicBezTo>
                  <a:cubicBezTo>
                    <a:pt x="13494" y="38125"/>
                    <a:pt x="14037" y="39121"/>
                    <a:pt x="14671" y="40027"/>
                  </a:cubicBezTo>
                  <a:cubicBezTo>
                    <a:pt x="14762" y="40298"/>
                    <a:pt x="14943" y="40479"/>
                    <a:pt x="15124" y="40661"/>
                  </a:cubicBezTo>
                  <a:cubicBezTo>
                    <a:pt x="15214" y="40842"/>
                    <a:pt x="15396" y="40932"/>
                    <a:pt x="15577" y="41113"/>
                  </a:cubicBezTo>
                  <a:cubicBezTo>
                    <a:pt x="15848" y="41385"/>
                    <a:pt x="16120" y="41657"/>
                    <a:pt x="16482" y="41838"/>
                  </a:cubicBezTo>
                  <a:lnTo>
                    <a:pt x="17297" y="42381"/>
                  </a:lnTo>
                  <a:lnTo>
                    <a:pt x="17841" y="42653"/>
                  </a:lnTo>
                  <a:lnTo>
                    <a:pt x="18384" y="42924"/>
                  </a:lnTo>
                  <a:lnTo>
                    <a:pt x="18384" y="42924"/>
                  </a:lnTo>
                  <a:lnTo>
                    <a:pt x="17931" y="42562"/>
                  </a:lnTo>
                  <a:lnTo>
                    <a:pt x="17388" y="42109"/>
                  </a:lnTo>
                  <a:lnTo>
                    <a:pt x="16754" y="41566"/>
                  </a:lnTo>
                  <a:cubicBezTo>
                    <a:pt x="16573" y="41294"/>
                    <a:pt x="16301" y="40932"/>
                    <a:pt x="16030" y="40661"/>
                  </a:cubicBezTo>
                  <a:cubicBezTo>
                    <a:pt x="15939" y="40479"/>
                    <a:pt x="15848" y="40389"/>
                    <a:pt x="15758" y="40208"/>
                  </a:cubicBezTo>
                  <a:cubicBezTo>
                    <a:pt x="15577" y="40027"/>
                    <a:pt x="15486" y="39845"/>
                    <a:pt x="15396" y="39574"/>
                  </a:cubicBezTo>
                  <a:cubicBezTo>
                    <a:pt x="14943" y="38668"/>
                    <a:pt x="14581" y="37763"/>
                    <a:pt x="14490" y="36767"/>
                  </a:cubicBezTo>
                  <a:cubicBezTo>
                    <a:pt x="14309" y="35499"/>
                    <a:pt x="14218" y="34321"/>
                    <a:pt x="14128" y="33054"/>
                  </a:cubicBezTo>
                  <a:cubicBezTo>
                    <a:pt x="14037" y="31786"/>
                    <a:pt x="14037" y="30337"/>
                    <a:pt x="13856" y="28797"/>
                  </a:cubicBezTo>
                  <a:lnTo>
                    <a:pt x="13766" y="28254"/>
                  </a:lnTo>
                  <a:lnTo>
                    <a:pt x="13766" y="27982"/>
                  </a:lnTo>
                  <a:lnTo>
                    <a:pt x="13675" y="27711"/>
                  </a:lnTo>
                  <a:lnTo>
                    <a:pt x="13494" y="27077"/>
                  </a:lnTo>
                  <a:cubicBezTo>
                    <a:pt x="13494" y="26896"/>
                    <a:pt x="13403" y="26715"/>
                    <a:pt x="13313" y="26443"/>
                  </a:cubicBezTo>
                  <a:cubicBezTo>
                    <a:pt x="13041" y="25719"/>
                    <a:pt x="12679" y="24904"/>
                    <a:pt x="12226" y="24179"/>
                  </a:cubicBezTo>
                  <a:cubicBezTo>
                    <a:pt x="11230" y="22911"/>
                    <a:pt x="9962" y="21734"/>
                    <a:pt x="8604" y="20828"/>
                  </a:cubicBezTo>
                  <a:cubicBezTo>
                    <a:pt x="7427" y="19923"/>
                    <a:pt x="6249" y="19017"/>
                    <a:pt x="5253" y="17931"/>
                  </a:cubicBezTo>
                  <a:lnTo>
                    <a:pt x="4891" y="17568"/>
                  </a:lnTo>
                  <a:lnTo>
                    <a:pt x="4529" y="17206"/>
                  </a:lnTo>
                  <a:lnTo>
                    <a:pt x="4166" y="16753"/>
                  </a:lnTo>
                  <a:lnTo>
                    <a:pt x="3895" y="16391"/>
                  </a:lnTo>
                  <a:cubicBezTo>
                    <a:pt x="3623" y="16119"/>
                    <a:pt x="3442" y="15848"/>
                    <a:pt x="3351" y="15486"/>
                  </a:cubicBezTo>
                  <a:lnTo>
                    <a:pt x="3080" y="15033"/>
                  </a:lnTo>
                  <a:lnTo>
                    <a:pt x="2899" y="14761"/>
                  </a:lnTo>
                  <a:lnTo>
                    <a:pt x="2899" y="14671"/>
                  </a:lnTo>
                  <a:cubicBezTo>
                    <a:pt x="2355" y="13493"/>
                    <a:pt x="1993" y="12316"/>
                    <a:pt x="1903" y="10958"/>
                  </a:cubicBezTo>
                  <a:cubicBezTo>
                    <a:pt x="1812" y="10686"/>
                    <a:pt x="1812" y="10324"/>
                    <a:pt x="1812" y="10052"/>
                  </a:cubicBezTo>
                  <a:lnTo>
                    <a:pt x="1812" y="9147"/>
                  </a:lnTo>
                  <a:cubicBezTo>
                    <a:pt x="1721" y="8875"/>
                    <a:pt x="1721" y="8513"/>
                    <a:pt x="1812" y="8241"/>
                  </a:cubicBezTo>
                  <a:cubicBezTo>
                    <a:pt x="1812" y="7969"/>
                    <a:pt x="1812" y="7698"/>
                    <a:pt x="1812" y="7426"/>
                  </a:cubicBezTo>
                  <a:cubicBezTo>
                    <a:pt x="1903" y="6883"/>
                    <a:pt x="1993" y="6249"/>
                    <a:pt x="2084" y="5796"/>
                  </a:cubicBezTo>
                  <a:cubicBezTo>
                    <a:pt x="2174" y="5253"/>
                    <a:pt x="2265" y="4800"/>
                    <a:pt x="2355" y="4347"/>
                  </a:cubicBezTo>
                  <a:cubicBezTo>
                    <a:pt x="2627" y="3441"/>
                    <a:pt x="2808" y="2626"/>
                    <a:pt x="3080" y="1992"/>
                  </a:cubicBezTo>
                  <a:cubicBezTo>
                    <a:pt x="3442" y="725"/>
                    <a:pt x="3804" y="0"/>
                    <a:pt x="3804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5751659" y="3171575"/>
              <a:ext cx="205398" cy="96192"/>
            </a:xfrm>
            <a:custGeom>
              <a:avLst/>
              <a:gdLst/>
              <a:ahLst/>
              <a:cxnLst/>
              <a:rect l="l" t="t" r="r" b="b"/>
              <a:pathLst>
                <a:path w="11411" h="5344" extrusionOk="0">
                  <a:moveTo>
                    <a:pt x="0" y="1"/>
                  </a:moveTo>
                  <a:lnTo>
                    <a:pt x="0" y="1"/>
                  </a:lnTo>
                  <a:cubicBezTo>
                    <a:pt x="91" y="182"/>
                    <a:pt x="182" y="363"/>
                    <a:pt x="272" y="544"/>
                  </a:cubicBezTo>
                  <a:cubicBezTo>
                    <a:pt x="363" y="725"/>
                    <a:pt x="544" y="906"/>
                    <a:pt x="725" y="1087"/>
                  </a:cubicBezTo>
                  <a:cubicBezTo>
                    <a:pt x="906" y="1359"/>
                    <a:pt x="1178" y="1540"/>
                    <a:pt x="1449" y="1631"/>
                  </a:cubicBezTo>
                  <a:cubicBezTo>
                    <a:pt x="1812" y="1812"/>
                    <a:pt x="2174" y="1993"/>
                    <a:pt x="2536" y="2084"/>
                  </a:cubicBezTo>
                  <a:cubicBezTo>
                    <a:pt x="2717" y="2174"/>
                    <a:pt x="2898" y="2174"/>
                    <a:pt x="3079" y="2174"/>
                  </a:cubicBezTo>
                  <a:cubicBezTo>
                    <a:pt x="3351" y="2265"/>
                    <a:pt x="3532" y="2265"/>
                    <a:pt x="3713" y="2265"/>
                  </a:cubicBezTo>
                  <a:lnTo>
                    <a:pt x="6249" y="2265"/>
                  </a:lnTo>
                  <a:cubicBezTo>
                    <a:pt x="6521" y="2265"/>
                    <a:pt x="6883" y="2265"/>
                    <a:pt x="7245" y="2355"/>
                  </a:cubicBezTo>
                  <a:cubicBezTo>
                    <a:pt x="7426" y="2446"/>
                    <a:pt x="7607" y="2446"/>
                    <a:pt x="7698" y="2536"/>
                  </a:cubicBezTo>
                  <a:cubicBezTo>
                    <a:pt x="7879" y="2627"/>
                    <a:pt x="8060" y="2718"/>
                    <a:pt x="8241" y="2808"/>
                  </a:cubicBezTo>
                  <a:lnTo>
                    <a:pt x="8694" y="2989"/>
                  </a:lnTo>
                  <a:lnTo>
                    <a:pt x="9147" y="3261"/>
                  </a:lnTo>
                  <a:cubicBezTo>
                    <a:pt x="9418" y="3533"/>
                    <a:pt x="9690" y="3714"/>
                    <a:pt x="9871" y="3895"/>
                  </a:cubicBezTo>
                  <a:cubicBezTo>
                    <a:pt x="10324" y="4257"/>
                    <a:pt x="10777" y="4619"/>
                    <a:pt x="11048" y="4891"/>
                  </a:cubicBezTo>
                  <a:cubicBezTo>
                    <a:pt x="11230" y="5163"/>
                    <a:pt x="11411" y="5344"/>
                    <a:pt x="11411" y="5344"/>
                  </a:cubicBezTo>
                  <a:cubicBezTo>
                    <a:pt x="11230" y="4619"/>
                    <a:pt x="10958" y="3985"/>
                    <a:pt x="10505" y="3351"/>
                  </a:cubicBezTo>
                  <a:lnTo>
                    <a:pt x="10233" y="2989"/>
                  </a:lnTo>
                  <a:lnTo>
                    <a:pt x="9871" y="2536"/>
                  </a:lnTo>
                  <a:lnTo>
                    <a:pt x="9418" y="2174"/>
                  </a:lnTo>
                  <a:cubicBezTo>
                    <a:pt x="9237" y="1993"/>
                    <a:pt x="9056" y="1903"/>
                    <a:pt x="8875" y="1721"/>
                  </a:cubicBezTo>
                  <a:cubicBezTo>
                    <a:pt x="8513" y="1450"/>
                    <a:pt x="8151" y="1269"/>
                    <a:pt x="7698" y="1178"/>
                  </a:cubicBezTo>
                  <a:cubicBezTo>
                    <a:pt x="7245" y="997"/>
                    <a:pt x="6702" y="906"/>
                    <a:pt x="6249" y="906"/>
                  </a:cubicBezTo>
                  <a:lnTo>
                    <a:pt x="5524" y="906"/>
                  </a:lnTo>
                  <a:lnTo>
                    <a:pt x="4891" y="997"/>
                  </a:lnTo>
                  <a:cubicBezTo>
                    <a:pt x="4438" y="1087"/>
                    <a:pt x="4076" y="1087"/>
                    <a:pt x="3713" y="1087"/>
                  </a:cubicBezTo>
                  <a:lnTo>
                    <a:pt x="2717" y="1087"/>
                  </a:lnTo>
                  <a:cubicBezTo>
                    <a:pt x="2355" y="997"/>
                    <a:pt x="1993" y="997"/>
                    <a:pt x="1721" y="997"/>
                  </a:cubicBezTo>
                  <a:cubicBezTo>
                    <a:pt x="1540" y="906"/>
                    <a:pt x="1268" y="816"/>
                    <a:pt x="997" y="725"/>
                  </a:cubicBezTo>
                  <a:cubicBezTo>
                    <a:pt x="815" y="635"/>
                    <a:pt x="634" y="454"/>
                    <a:pt x="453" y="36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5906513" y="3212327"/>
              <a:ext cx="128790" cy="61956"/>
            </a:xfrm>
            <a:custGeom>
              <a:avLst/>
              <a:gdLst/>
              <a:ahLst/>
              <a:cxnLst/>
              <a:rect l="l" t="t" r="r" b="b"/>
              <a:pathLst>
                <a:path w="7155" h="3442" extrusionOk="0">
                  <a:moveTo>
                    <a:pt x="0" y="1"/>
                  </a:moveTo>
                  <a:cubicBezTo>
                    <a:pt x="91" y="91"/>
                    <a:pt x="182" y="182"/>
                    <a:pt x="272" y="272"/>
                  </a:cubicBezTo>
                  <a:cubicBezTo>
                    <a:pt x="363" y="363"/>
                    <a:pt x="453" y="454"/>
                    <a:pt x="544" y="544"/>
                  </a:cubicBezTo>
                  <a:lnTo>
                    <a:pt x="1087" y="816"/>
                  </a:lnTo>
                  <a:cubicBezTo>
                    <a:pt x="1268" y="906"/>
                    <a:pt x="1449" y="997"/>
                    <a:pt x="1721" y="1087"/>
                  </a:cubicBezTo>
                  <a:cubicBezTo>
                    <a:pt x="1902" y="1178"/>
                    <a:pt x="2174" y="1269"/>
                    <a:pt x="2355" y="1269"/>
                  </a:cubicBezTo>
                  <a:lnTo>
                    <a:pt x="3079" y="1450"/>
                  </a:lnTo>
                  <a:lnTo>
                    <a:pt x="3804" y="1540"/>
                  </a:lnTo>
                  <a:cubicBezTo>
                    <a:pt x="3985" y="1631"/>
                    <a:pt x="4257" y="1721"/>
                    <a:pt x="4438" y="1721"/>
                  </a:cubicBezTo>
                  <a:cubicBezTo>
                    <a:pt x="4619" y="1812"/>
                    <a:pt x="4800" y="1902"/>
                    <a:pt x="4981" y="1993"/>
                  </a:cubicBezTo>
                  <a:cubicBezTo>
                    <a:pt x="5343" y="2265"/>
                    <a:pt x="5706" y="2446"/>
                    <a:pt x="6068" y="2717"/>
                  </a:cubicBezTo>
                  <a:cubicBezTo>
                    <a:pt x="6339" y="2899"/>
                    <a:pt x="6611" y="3080"/>
                    <a:pt x="6792" y="3261"/>
                  </a:cubicBezTo>
                  <a:lnTo>
                    <a:pt x="7154" y="3442"/>
                  </a:lnTo>
                  <a:cubicBezTo>
                    <a:pt x="7064" y="3261"/>
                    <a:pt x="7064" y="3080"/>
                    <a:pt x="7064" y="2989"/>
                  </a:cubicBezTo>
                  <a:cubicBezTo>
                    <a:pt x="6973" y="2627"/>
                    <a:pt x="6792" y="2355"/>
                    <a:pt x="6611" y="1993"/>
                  </a:cubicBezTo>
                  <a:cubicBezTo>
                    <a:pt x="6339" y="1631"/>
                    <a:pt x="6068" y="1178"/>
                    <a:pt x="5706" y="906"/>
                  </a:cubicBezTo>
                  <a:cubicBezTo>
                    <a:pt x="5434" y="725"/>
                    <a:pt x="5253" y="544"/>
                    <a:pt x="4981" y="454"/>
                  </a:cubicBezTo>
                  <a:cubicBezTo>
                    <a:pt x="4709" y="272"/>
                    <a:pt x="4438" y="182"/>
                    <a:pt x="4166" y="91"/>
                  </a:cubicBezTo>
                  <a:cubicBezTo>
                    <a:pt x="3804" y="91"/>
                    <a:pt x="3532" y="1"/>
                    <a:pt x="3260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719061" y="3297090"/>
              <a:ext cx="50544" cy="117378"/>
            </a:xfrm>
            <a:custGeom>
              <a:avLst/>
              <a:gdLst/>
              <a:ahLst/>
              <a:cxnLst/>
              <a:rect l="l" t="t" r="r" b="b"/>
              <a:pathLst>
                <a:path w="2808" h="6521" extrusionOk="0">
                  <a:moveTo>
                    <a:pt x="2717" y="1"/>
                  </a:moveTo>
                  <a:cubicBezTo>
                    <a:pt x="2717" y="1"/>
                    <a:pt x="2717" y="91"/>
                    <a:pt x="2626" y="272"/>
                  </a:cubicBezTo>
                  <a:cubicBezTo>
                    <a:pt x="2445" y="454"/>
                    <a:pt x="2355" y="725"/>
                    <a:pt x="2174" y="906"/>
                  </a:cubicBezTo>
                  <a:cubicBezTo>
                    <a:pt x="2083" y="1087"/>
                    <a:pt x="1993" y="1178"/>
                    <a:pt x="1902" y="1359"/>
                  </a:cubicBezTo>
                  <a:cubicBezTo>
                    <a:pt x="1811" y="1450"/>
                    <a:pt x="1630" y="1631"/>
                    <a:pt x="1540" y="1721"/>
                  </a:cubicBezTo>
                  <a:cubicBezTo>
                    <a:pt x="1449" y="1902"/>
                    <a:pt x="1268" y="2084"/>
                    <a:pt x="1178" y="2174"/>
                  </a:cubicBezTo>
                  <a:lnTo>
                    <a:pt x="906" y="2446"/>
                  </a:lnTo>
                  <a:lnTo>
                    <a:pt x="725" y="2717"/>
                  </a:lnTo>
                  <a:cubicBezTo>
                    <a:pt x="544" y="2899"/>
                    <a:pt x="363" y="3170"/>
                    <a:pt x="272" y="3351"/>
                  </a:cubicBezTo>
                  <a:cubicBezTo>
                    <a:pt x="272" y="3532"/>
                    <a:pt x="181" y="3623"/>
                    <a:pt x="181" y="3714"/>
                  </a:cubicBezTo>
                  <a:cubicBezTo>
                    <a:pt x="91" y="3895"/>
                    <a:pt x="91" y="3985"/>
                    <a:pt x="91" y="4076"/>
                  </a:cubicBezTo>
                  <a:cubicBezTo>
                    <a:pt x="0" y="4347"/>
                    <a:pt x="0" y="4529"/>
                    <a:pt x="0" y="4800"/>
                  </a:cubicBezTo>
                  <a:cubicBezTo>
                    <a:pt x="0" y="4981"/>
                    <a:pt x="0" y="5162"/>
                    <a:pt x="0" y="5434"/>
                  </a:cubicBezTo>
                  <a:cubicBezTo>
                    <a:pt x="91" y="5706"/>
                    <a:pt x="181" y="5978"/>
                    <a:pt x="272" y="6249"/>
                  </a:cubicBezTo>
                  <a:cubicBezTo>
                    <a:pt x="363" y="6340"/>
                    <a:pt x="453" y="6430"/>
                    <a:pt x="453" y="6521"/>
                  </a:cubicBezTo>
                  <a:lnTo>
                    <a:pt x="544" y="6249"/>
                  </a:lnTo>
                  <a:cubicBezTo>
                    <a:pt x="544" y="5978"/>
                    <a:pt x="634" y="5706"/>
                    <a:pt x="725" y="5434"/>
                  </a:cubicBezTo>
                  <a:cubicBezTo>
                    <a:pt x="906" y="4710"/>
                    <a:pt x="1268" y="4076"/>
                    <a:pt x="1721" y="3532"/>
                  </a:cubicBezTo>
                  <a:lnTo>
                    <a:pt x="1902" y="3261"/>
                  </a:lnTo>
                  <a:lnTo>
                    <a:pt x="2083" y="2989"/>
                  </a:lnTo>
                  <a:cubicBezTo>
                    <a:pt x="2174" y="2808"/>
                    <a:pt x="2355" y="2627"/>
                    <a:pt x="2445" y="2446"/>
                  </a:cubicBezTo>
                  <a:cubicBezTo>
                    <a:pt x="2536" y="2174"/>
                    <a:pt x="2626" y="1993"/>
                    <a:pt x="2717" y="1812"/>
                  </a:cubicBezTo>
                  <a:cubicBezTo>
                    <a:pt x="2717" y="1631"/>
                    <a:pt x="2808" y="1359"/>
                    <a:pt x="2808" y="1178"/>
                  </a:cubicBezTo>
                  <a:cubicBezTo>
                    <a:pt x="2808" y="997"/>
                    <a:pt x="2808" y="816"/>
                    <a:pt x="2808" y="635"/>
                  </a:cubicBezTo>
                  <a:cubicBezTo>
                    <a:pt x="2808" y="544"/>
                    <a:pt x="2808" y="454"/>
                    <a:pt x="2808" y="272"/>
                  </a:cubicBezTo>
                  <a:cubicBezTo>
                    <a:pt x="2717" y="182"/>
                    <a:pt x="2717" y="1"/>
                    <a:pt x="2717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5609837" y="2879813"/>
              <a:ext cx="766134" cy="155934"/>
            </a:xfrm>
            <a:custGeom>
              <a:avLst/>
              <a:gdLst/>
              <a:ahLst/>
              <a:cxnLst/>
              <a:rect l="l" t="t" r="r" b="b"/>
              <a:pathLst>
                <a:path w="42563" h="8663" extrusionOk="0">
                  <a:moveTo>
                    <a:pt x="42563" y="996"/>
                  </a:moveTo>
                  <a:lnTo>
                    <a:pt x="42020" y="1177"/>
                  </a:lnTo>
                  <a:cubicBezTo>
                    <a:pt x="41929" y="1268"/>
                    <a:pt x="41748" y="1358"/>
                    <a:pt x="41476" y="1449"/>
                  </a:cubicBezTo>
                  <a:lnTo>
                    <a:pt x="41377" y="1499"/>
                  </a:lnTo>
                  <a:lnTo>
                    <a:pt x="41377" y="1499"/>
                  </a:lnTo>
                  <a:cubicBezTo>
                    <a:pt x="41440" y="1486"/>
                    <a:pt x="41503" y="1470"/>
                    <a:pt x="41567" y="1449"/>
                  </a:cubicBezTo>
                  <a:cubicBezTo>
                    <a:pt x="41748" y="1358"/>
                    <a:pt x="41929" y="1358"/>
                    <a:pt x="42110" y="1268"/>
                  </a:cubicBezTo>
                  <a:lnTo>
                    <a:pt x="42563" y="996"/>
                  </a:lnTo>
                  <a:close/>
                  <a:moveTo>
                    <a:pt x="34141" y="0"/>
                  </a:moveTo>
                  <a:cubicBezTo>
                    <a:pt x="33598" y="91"/>
                    <a:pt x="32964" y="181"/>
                    <a:pt x="32330" y="272"/>
                  </a:cubicBezTo>
                  <a:lnTo>
                    <a:pt x="30609" y="724"/>
                  </a:lnTo>
                  <a:cubicBezTo>
                    <a:pt x="30338" y="815"/>
                    <a:pt x="29975" y="906"/>
                    <a:pt x="29613" y="906"/>
                  </a:cubicBezTo>
                  <a:lnTo>
                    <a:pt x="29160" y="996"/>
                  </a:lnTo>
                  <a:lnTo>
                    <a:pt x="28708" y="996"/>
                  </a:lnTo>
                  <a:cubicBezTo>
                    <a:pt x="28074" y="1041"/>
                    <a:pt x="27417" y="1064"/>
                    <a:pt x="26761" y="1064"/>
                  </a:cubicBezTo>
                  <a:cubicBezTo>
                    <a:pt x="26104" y="1064"/>
                    <a:pt x="25448" y="1041"/>
                    <a:pt x="24814" y="996"/>
                  </a:cubicBezTo>
                  <a:cubicBezTo>
                    <a:pt x="24180" y="996"/>
                    <a:pt x="23455" y="815"/>
                    <a:pt x="22731" y="815"/>
                  </a:cubicBezTo>
                  <a:lnTo>
                    <a:pt x="21735" y="634"/>
                  </a:lnTo>
                  <a:lnTo>
                    <a:pt x="20557" y="543"/>
                  </a:lnTo>
                  <a:cubicBezTo>
                    <a:pt x="19833" y="543"/>
                    <a:pt x="19018" y="634"/>
                    <a:pt x="18294" y="724"/>
                  </a:cubicBezTo>
                  <a:cubicBezTo>
                    <a:pt x="17569" y="906"/>
                    <a:pt x="16845" y="1087"/>
                    <a:pt x="16211" y="1358"/>
                  </a:cubicBezTo>
                  <a:cubicBezTo>
                    <a:pt x="14943" y="1992"/>
                    <a:pt x="13675" y="2626"/>
                    <a:pt x="12588" y="3441"/>
                  </a:cubicBezTo>
                  <a:cubicBezTo>
                    <a:pt x="11411" y="4166"/>
                    <a:pt x="10415" y="4890"/>
                    <a:pt x="9419" y="5615"/>
                  </a:cubicBezTo>
                  <a:cubicBezTo>
                    <a:pt x="8513" y="6248"/>
                    <a:pt x="7608" y="6792"/>
                    <a:pt x="6521" y="7245"/>
                  </a:cubicBezTo>
                  <a:cubicBezTo>
                    <a:pt x="5706" y="7607"/>
                    <a:pt x="4800" y="7969"/>
                    <a:pt x="3895" y="8060"/>
                  </a:cubicBezTo>
                  <a:cubicBezTo>
                    <a:pt x="3170" y="8241"/>
                    <a:pt x="2537" y="8241"/>
                    <a:pt x="1812" y="8241"/>
                  </a:cubicBezTo>
                  <a:cubicBezTo>
                    <a:pt x="1269" y="8150"/>
                    <a:pt x="816" y="8060"/>
                    <a:pt x="454" y="7879"/>
                  </a:cubicBezTo>
                  <a:cubicBezTo>
                    <a:pt x="273" y="7788"/>
                    <a:pt x="91" y="7697"/>
                    <a:pt x="1" y="7697"/>
                  </a:cubicBezTo>
                  <a:cubicBezTo>
                    <a:pt x="91" y="7788"/>
                    <a:pt x="182" y="7879"/>
                    <a:pt x="363" y="7969"/>
                  </a:cubicBezTo>
                  <a:cubicBezTo>
                    <a:pt x="816" y="8241"/>
                    <a:pt x="1269" y="8422"/>
                    <a:pt x="1722" y="8512"/>
                  </a:cubicBezTo>
                  <a:cubicBezTo>
                    <a:pt x="2146" y="8619"/>
                    <a:pt x="2601" y="8662"/>
                    <a:pt x="3051" y="8662"/>
                  </a:cubicBezTo>
                  <a:cubicBezTo>
                    <a:pt x="3370" y="8662"/>
                    <a:pt x="3685" y="8640"/>
                    <a:pt x="3985" y="8603"/>
                  </a:cubicBezTo>
                  <a:cubicBezTo>
                    <a:pt x="4982" y="8512"/>
                    <a:pt x="5978" y="8331"/>
                    <a:pt x="6883" y="7969"/>
                  </a:cubicBezTo>
                  <a:cubicBezTo>
                    <a:pt x="7970" y="7516"/>
                    <a:pt x="9057" y="6973"/>
                    <a:pt x="10053" y="6339"/>
                  </a:cubicBezTo>
                  <a:lnTo>
                    <a:pt x="13222" y="4437"/>
                  </a:lnTo>
                  <a:cubicBezTo>
                    <a:pt x="14400" y="3713"/>
                    <a:pt x="15577" y="3079"/>
                    <a:pt x="16754" y="2536"/>
                  </a:cubicBezTo>
                  <a:cubicBezTo>
                    <a:pt x="17740" y="2080"/>
                    <a:pt x="18790" y="1879"/>
                    <a:pt x="19903" y="1879"/>
                  </a:cubicBezTo>
                  <a:cubicBezTo>
                    <a:pt x="20119" y="1879"/>
                    <a:pt x="20337" y="1887"/>
                    <a:pt x="20557" y="1902"/>
                  </a:cubicBezTo>
                  <a:cubicBezTo>
                    <a:pt x="20920" y="1902"/>
                    <a:pt x="21191" y="1992"/>
                    <a:pt x="21554" y="1992"/>
                  </a:cubicBezTo>
                  <a:lnTo>
                    <a:pt x="22550" y="2083"/>
                  </a:lnTo>
                  <a:cubicBezTo>
                    <a:pt x="23274" y="2173"/>
                    <a:pt x="23999" y="2264"/>
                    <a:pt x="24723" y="2264"/>
                  </a:cubicBezTo>
                  <a:lnTo>
                    <a:pt x="27349" y="2264"/>
                  </a:lnTo>
                  <a:lnTo>
                    <a:pt x="27802" y="2173"/>
                  </a:lnTo>
                  <a:lnTo>
                    <a:pt x="28889" y="2083"/>
                  </a:lnTo>
                  <a:lnTo>
                    <a:pt x="29070" y="2083"/>
                  </a:lnTo>
                  <a:lnTo>
                    <a:pt x="29342" y="1992"/>
                  </a:lnTo>
                  <a:lnTo>
                    <a:pt x="29794" y="1902"/>
                  </a:lnTo>
                  <a:cubicBezTo>
                    <a:pt x="30066" y="1811"/>
                    <a:pt x="30428" y="1811"/>
                    <a:pt x="30700" y="1721"/>
                  </a:cubicBezTo>
                  <a:lnTo>
                    <a:pt x="32511" y="1177"/>
                  </a:lnTo>
                  <a:cubicBezTo>
                    <a:pt x="33054" y="996"/>
                    <a:pt x="33598" y="906"/>
                    <a:pt x="34232" y="815"/>
                  </a:cubicBezTo>
                  <a:cubicBezTo>
                    <a:pt x="34322" y="815"/>
                    <a:pt x="34413" y="724"/>
                    <a:pt x="34594" y="724"/>
                  </a:cubicBezTo>
                  <a:lnTo>
                    <a:pt x="34956" y="724"/>
                  </a:lnTo>
                  <a:cubicBezTo>
                    <a:pt x="35228" y="815"/>
                    <a:pt x="35409" y="815"/>
                    <a:pt x="35681" y="815"/>
                  </a:cubicBezTo>
                  <a:cubicBezTo>
                    <a:pt x="36677" y="996"/>
                    <a:pt x="37582" y="1358"/>
                    <a:pt x="38488" y="1539"/>
                  </a:cubicBezTo>
                  <a:cubicBezTo>
                    <a:pt x="39018" y="1672"/>
                    <a:pt x="39549" y="1756"/>
                    <a:pt x="40114" y="1756"/>
                  </a:cubicBezTo>
                  <a:cubicBezTo>
                    <a:pt x="40322" y="1756"/>
                    <a:pt x="40533" y="1745"/>
                    <a:pt x="40752" y="1721"/>
                  </a:cubicBezTo>
                  <a:cubicBezTo>
                    <a:pt x="40842" y="1721"/>
                    <a:pt x="41023" y="1630"/>
                    <a:pt x="41114" y="1630"/>
                  </a:cubicBezTo>
                  <a:lnTo>
                    <a:pt x="41377" y="1499"/>
                  </a:lnTo>
                  <a:lnTo>
                    <a:pt x="41377" y="1499"/>
                  </a:lnTo>
                  <a:cubicBezTo>
                    <a:pt x="41168" y="1539"/>
                    <a:pt x="40960" y="1539"/>
                    <a:pt x="40752" y="1539"/>
                  </a:cubicBezTo>
                  <a:cubicBezTo>
                    <a:pt x="40027" y="1539"/>
                    <a:pt x="39303" y="1358"/>
                    <a:pt x="38669" y="1177"/>
                  </a:cubicBezTo>
                  <a:cubicBezTo>
                    <a:pt x="37763" y="815"/>
                    <a:pt x="36858" y="453"/>
                    <a:pt x="35952" y="181"/>
                  </a:cubicBezTo>
                  <a:cubicBezTo>
                    <a:pt x="35590" y="91"/>
                    <a:pt x="35318" y="91"/>
                    <a:pt x="35047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6139613" y="2764074"/>
              <a:ext cx="189090" cy="141822"/>
            </a:xfrm>
            <a:custGeom>
              <a:avLst/>
              <a:gdLst/>
              <a:ahLst/>
              <a:cxnLst/>
              <a:rect l="l" t="t" r="r" b="b"/>
              <a:pathLst>
                <a:path w="10505" h="7879" extrusionOk="0">
                  <a:moveTo>
                    <a:pt x="9328" y="0"/>
                  </a:moveTo>
                  <a:cubicBezTo>
                    <a:pt x="8965" y="0"/>
                    <a:pt x="8694" y="0"/>
                    <a:pt x="8422" y="91"/>
                  </a:cubicBezTo>
                  <a:lnTo>
                    <a:pt x="7879" y="272"/>
                  </a:lnTo>
                  <a:lnTo>
                    <a:pt x="7335" y="453"/>
                  </a:lnTo>
                  <a:cubicBezTo>
                    <a:pt x="6973" y="544"/>
                    <a:pt x="6520" y="815"/>
                    <a:pt x="6158" y="997"/>
                  </a:cubicBezTo>
                  <a:cubicBezTo>
                    <a:pt x="5796" y="1268"/>
                    <a:pt x="5524" y="1540"/>
                    <a:pt x="5162" y="1902"/>
                  </a:cubicBezTo>
                  <a:cubicBezTo>
                    <a:pt x="5071" y="2083"/>
                    <a:pt x="4890" y="2174"/>
                    <a:pt x="4709" y="2355"/>
                  </a:cubicBezTo>
                  <a:lnTo>
                    <a:pt x="4347" y="2898"/>
                  </a:lnTo>
                  <a:cubicBezTo>
                    <a:pt x="4075" y="3170"/>
                    <a:pt x="3804" y="3532"/>
                    <a:pt x="3532" y="3894"/>
                  </a:cubicBezTo>
                  <a:cubicBezTo>
                    <a:pt x="3351" y="4257"/>
                    <a:pt x="3170" y="4619"/>
                    <a:pt x="2898" y="4981"/>
                  </a:cubicBezTo>
                  <a:cubicBezTo>
                    <a:pt x="2717" y="5253"/>
                    <a:pt x="2355" y="5796"/>
                    <a:pt x="2264" y="5887"/>
                  </a:cubicBezTo>
                  <a:cubicBezTo>
                    <a:pt x="2173" y="5977"/>
                    <a:pt x="2083" y="6158"/>
                    <a:pt x="1992" y="6249"/>
                  </a:cubicBezTo>
                  <a:lnTo>
                    <a:pt x="1721" y="6611"/>
                  </a:lnTo>
                  <a:lnTo>
                    <a:pt x="1540" y="6792"/>
                  </a:lnTo>
                  <a:lnTo>
                    <a:pt x="1358" y="6883"/>
                  </a:lnTo>
                  <a:lnTo>
                    <a:pt x="1087" y="7154"/>
                  </a:lnTo>
                  <a:cubicBezTo>
                    <a:pt x="906" y="7336"/>
                    <a:pt x="725" y="7426"/>
                    <a:pt x="543" y="7517"/>
                  </a:cubicBezTo>
                  <a:lnTo>
                    <a:pt x="0" y="7879"/>
                  </a:lnTo>
                  <a:lnTo>
                    <a:pt x="634" y="7788"/>
                  </a:lnTo>
                  <a:cubicBezTo>
                    <a:pt x="906" y="7788"/>
                    <a:pt x="1087" y="7698"/>
                    <a:pt x="1268" y="7607"/>
                  </a:cubicBezTo>
                  <a:lnTo>
                    <a:pt x="1721" y="7426"/>
                  </a:lnTo>
                  <a:lnTo>
                    <a:pt x="1902" y="7336"/>
                  </a:lnTo>
                  <a:lnTo>
                    <a:pt x="2083" y="7154"/>
                  </a:lnTo>
                  <a:lnTo>
                    <a:pt x="2536" y="6883"/>
                  </a:lnTo>
                  <a:cubicBezTo>
                    <a:pt x="2717" y="6792"/>
                    <a:pt x="2898" y="6702"/>
                    <a:pt x="2988" y="6521"/>
                  </a:cubicBezTo>
                  <a:cubicBezTo>
                    <a:pt x="3260" y="6249"/>
                    <a:pt x="3532" y="5977"/>
                    <a:pt x="3804" y="5615"/>
                  </a:cubicBezTo>
                  <a:cubicBezTo>
                    <a:pt x="4075" y="5343"/>
                    <a:pt x="4347" y="4981"/>
                    <a:pt x="4619" y="4619"/>
                  </a:cubicBezTo>
                  <a:cubicBezTo>
                    <a:pt x="4800" y="4347"/>
                    <a:pt x="5071" y="3985"/>
                    <a:pt x="5343" y="3713"/>
                  </a:cubicBezTo>
                  <a:lnTo>
                    <a:pt x="5705" y="3170"/>
                  </a:lnTo>
                  <a:cubicBezTo>
                    <a:pt x="5796" y="2989"/>
                    <a:pt x="5977" y="2898"/>
                    <a:pt x="6067" y="2717"/>
                  </a:cubicBezTo>
                  <a:cubicBezTo>
                    <a:pt x="6339" y="2445"/>
                    <a:pt x="6611" y="2174"/>
                    <a:pt x="6882" y="1902"/>
                  </a:cubicBezTo>
                  <a:cubicBezTo>
                    <a:pt x="7154" y="1721"/>
                    <a:pt x="7426" y="1449"/>
                    <a:pt x="7697" y="1268"/>
                  </a:cubicBezTo>
                  <a:cubicBezTo>
                    <a:pt x="7969" y="1087"/>
                    <a:pt x="8241" y="906"/>
                    <a:pt x="8513" y="815"/>
                  </a:cubicBezTo>
                  <a:cubicBezTo>
                    <a:pt x="8965" y="544"/>
                    <a:pt x="9509" y="363"/>
                    <a:pt x="9961" y="272"/>
                  </a:cubicBezTo>
                  <a:cubicBezTo>
                    <a:pt x="10143" y="182"/>
                    <a:pt x="10324" y="182"/>
                    <a:pt x="10505" y="91"/>
                  </a:cubicBezTo>
                  <a:cubicBezTo>
                    <a:pt x="10324" y="91"/>
                    <a:pt x="10143" y="0"/>
                    <a:pt x="10052" y="0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5983121" y="2672058"/>
              <a:ext cx="176058" cy="230580"/>
            </a:xfrm>
            <a:custGeom>
              <a:avLst/>
              <a:gdLst/>
              <a:ahLst/>
              <a:cxnLst/>
              <a:rect l="l" t="t" r="r" b="b"/>
              <a:pathLst>
                <a:path w="9781" h="12810" extrusionOk="0">
                  <a:moveTo>
                    <a:pt x="9237" y="1"/>
                  </a:moveTo>
                  <a:cubicBezTo>
                    <a:pt x="9147" y="1"/>
                    <a:pt x="9056" y="11"/>
                    <a:pt x="8966" y="41"/>
                  </a:cubicBezTo>
                  <a:cubicBezTo>
                    <a:pt x="8694" y="41"/>
                    <a:pt x="8422" y="41"/>
                    <a:pt x="8060" y="132"/>
                  </a:cubicBezTo>
                  <a:cubicBezTo>
                    <a:pt x="7698" y="222"/>
                    <a:pt x="7336" y="313"/>
                    <a:pt x="6974" y="494"/>
                  </a:cubicBezTo>
                  <a:cubicBezTo>
                    <a:pt x="6521" y="585"/>
                    <a:pt x="6068" y="856"/>
                    <a:pt x="5706" y="1037"/>
                  </a:cubicBezTo>
                  <a:cubicBezTo>
                    <a:pt x="5253" y="1400"/>
                    <a:pt x="4800" y="1762"/>
                    <a:pt x="4438" y="2124"/>
                  </a:cubicBezTo>
                  <a:cubicBezTo>
                    <a:pt x="4257" y="2396"/>
                    <a:pt x="4076" y="2577"/>
                    <a:pt x="3895" y="2848"/>
                  </a:cubicBezTo>
                  <a:cubicBezTo>
                    <a:pt x="3895" y="2939"/>
                    <a:pt x="3804" y="3120"/>
                    <a:pt x="3713" y="3211"/>
                  </a:cubicBezTo>
                  <a:cubicBezTo>
                    <a:pt x="3623" y="3392"/>
                    <a:pt x="3623" y="3392"/>
                    <a:pt x="3532" y="3664"/>
                  </a:cubicBezTo>
                  <a:cubicBezTo>
                    <a:pt x="3442" y="3935"/>
                    <a:pt x="3351" y="4207"/>
                    <a:pt x="3261" y="4479"/>
                  </a:cubicBezTo>
                  <a:cubicBezTo>
                    <a:pt x="3170" y="4750"/>
                    <a:pt x="3080" y="5112"/>
                    <a:pt x="3080" y="5384"/>
                  </a:cubicBezTo>
                  <a:cubicBezTo>
                    <a:pt x="2989" y="5927"/>
                    <a:pt x="2898" y="6471"/>
                    <a:pt x="2808" y="7014"/>
                  </a:cubicBezTo>
                  <a:cubicBezTo>
                    <a:pt x="2808" y="7557"/>
                    <a:pt x="2717" y="8101"/>
                    <a:pt x="2717" y="8554"/>
                  </a:cubicBezTo>
                  <a:cubicBezTo>
                    <a:pt x="2627" y="8825"/>
                    <a:pt x="2536" y="9006"/>
                    <a:pt x="2536" y="9278"/>
                  </a:cubicBezTo>
                  <a:cubicBezTo>
                    <a:pt x="2536" y="9459"/>
                    <a:pt x="2446" y="9731"/>
                    <a:pt x="2446" y="9912"/>
                  </a:cubicBezTo>
                  <a:cubicBezTo>
                    <a:pt x="2265" y="10274"/>
                    <a:pt x="2174" y="10727"/>
                    <a:pt x="1902" y="11089"/>
                  </a:cubicBezTo>
                  <a:cubicBezTo>
                    <a:pt x="1812" y="11180"/>
                    <a:pt x="1721" y="11361"/>
                    <a:pt x="1631" y="11542"/>
                  </a:cubicBezTo>
                  <a:cubicBezTo>
                    <a:pt x="1540" y="11633"/>
                    <a:pt x="1450" y="11723"/>
                    <a:pt x="1268" y="11904"/>
                  </a:cubicBezTo>
                  <a:cubicBezTo>
                    <a:pt x="1178" y="11995"/>
                    <a:pt x="1087" y="12085"/>
                    <a:pt x="906" y="12176"/>
                  </a:cubicBezTo>
                  <a:lnTo>
                    <a:pt x="634" y="12357"/>
                  </a:lnTo>
                  <a:cubicBezTo>
                    <a:pt x="182" y="12629"/>
                    <a:pt x="1" y="12810"/>
                    <a:pt x="1" y="12810"/>
                  </a:cubicBezTo>
                  <a:cubicBezTo>
                    <a:pt x="1" y="12810"/>
                    <a:pt x="272" y="12719"/>
                    <a:pt x="725" y="12629"/>
                  </a:cubicBezTo>
                  <a:cubicBezTo>
                    <a:pt x="997" y="12538"/>
                    <a:pt x="1359" y="12448"/>
                    <a:pt x="1631" y="12266"/>
                  </a:cubicBezTo>
                  <a:lnTo>
                    <a:pt x="2083" y="11995"/>
                  </a:lnTo>
                  <a:cubicBezTo>
                    <a:pt x="2265" y="11814"/>
                    <a:pt x="2446" y="11723"/>
                    <a:pt x="2536" y="11542"/>
                  </a:cubicBezTo>
                  <a:cubicBezTo>
                    <a:pt x="2717" y="11361"/>
                    <a:pt x="2898" y="11180"/>
                    <a:pt x="2989" y="10999"/>
                  </a:cubicBezTo>
                  <a:cubicBezTo>
                    <a:pt x="3080" y="10727"/>
                    <a:pt x="3261" y="10546"/>
                    <a:pt x="3351" y="10274"/>
                  </a:cubicBezTo>
                  <a:cubicBezTo>
                    <a:pt x="3532" y="9821"/>
                    <a:pt x="3713" y="9278"/>
                    <a:pt x="3804" y="8825"/>
                  </a:cubicBezTo>
                  <a:cubicBezTo>
                    <a:pt x="3985" y="8282"/>
                    <a:pt x="4076" y="7739"/>
                    <a:pt x="4166" y="7195"/>
                  </a:cubicBezTo>
                  <a:cubicBezTo>
                    <a:pt x="4257" y="6652"/>
                    <a:pt x="4257" y="6109"/>
                    <a:pt x="4438" y="5656"/>
                  </a:cubicBezTo>
                  <a:cubicBezTo>
                    <a:pt x="4438" y="5384"/>
                    <a:pt x="4528" y="5112"/>
                    <a:pt x="4528" y="4841"/>
                  </a:cubicBezTo>
                  <a:cubicBezTo>
                    <a:pt x="4619" y="4569"/>
                    <a:pt x="4710" y="4388"/>
                    <a:pt x="4800" y="4116"/>
                  </a:cubicBezTo>
                  <a:lnTo>
                    <a:pt x="4891" y="3845"/>
                  </a:lnTo>
                  <a:cubicBezTo>
                    <a:pt x="4891" y="3664"/>
                    <a:pt x="4981" y="3573"/>
                    <a:pt x="5072" y="3482"/>
                  </a:cubicBezTo>
                  <a:cubicBezTo>
                    <a:pt x="5162" y="3301"/>
                    <a:pt x="5253" y="3030"/>
                    <a:pt x="5343" y="2848"/>
                  </a:cubicBezTo>
                  <a:cubicBezTo>
                    <a:pt x="5615" y="2486"/>
                    <a:pt x="5977" y="2215"/>
                    <a:pt x="6249" y="1852"/>
                  </a:cubicBezTo>
                  <a:cubicBezTo>
                    <a:pt x="6611" y="1581"/>
                    <a:pt x="6974" y="1400"/>
                    <a:pt x="7336" y="1128"/>
                  </a:cubicBezTo>
                  <a:cubicBezTo>
                    <a:pt x="7426" y="1037"/>
                    <a:pt x="7607" y="947"/>
                    <a:pt x="7789" y="856"/>
                  </a:cubicBezTo>
                  <a:cubicBezTo>
                    <a:pt x="7970" y="766"/>
                    <a:pt x="8060" y="675"/>
                    <a:pt x="8241" y="675"/>
                  </a:cubicBezTo>
                  <a:cubicBezTo>
                    <a:pt x="8513" y="494"/>
                    <a:pt x="8785" y="403"/>
                    <a:pt x="9056" y="313"/>
                  </a:cubicBezTo>
                  <a:cubicBezTo>
                    <a:pt x="9509" y="132"/>
                    <a:pt x="9781" y="41"/>
                    <a:pt x="9781" y="41"/>
                  </a:cubicBezTo>
                  <a:cubicBezTo>
                    <a:pt x="9600" y="41"/>
                    <a:pt x="9419" y="1"/>
                    <a:pt x="9237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5870657" y="2922186"/>
              <a:ext cx="223326" cy="60336"/>
            </a:xfrm>
            <a:custGeom>
              <a:avLst/>
              <a:gdLst/>
              <a:ahLst/>
              <a:cxnLst/>
              <a:rect l="l" t="t" r="r" b="b"/>
              <a:pathLst>
                <a:path w="12407" h="3352" extrusionOk="0">
                  <a:moveTo>
                    <a:pt x="12406" y="2355"/>
                  </a:moveTo>
                  <a:cubicBezTo>
                    <a:pt x="12369" y="2393"/>
                    <a:pt x="12316" y="2430"/>
                    <a:pt x="12253" y="2474"/>
                  </a:cubicBezTo>
                  <a:lnTo>
                    <a:pt x="12253" y="2474"/>
                  </a:lnTo>
                  <a:cubicBezTo>
                    <a:pt x="12305" y="2465"/>
                    <a:pt x="12356" y="2456"/>
                    <a:pt x="12406" y="2446"/>
                  </a:cubicBezTo>
                  <a:lnTo>
                    <a:pt x="12406" y="2355"/>
                  </a:lnTo>
                  <a:close/>
                  <a:moveTo>
                    <a:pt x="1540" y="1"/>
                  </a:moveTo>
                  <a:lnTo>
                    <a:pt x="1087" y="182"/>
                  </a:lnTo>
                  <a:lnTo>
                    <a:pt x="815" y="272"/>
                  </a:lnTo>
                  <a:lnTo>
                    <a:pt x="453" y="453"/>
                  </a:lnTo>
                  <a:cubicBezTo>
                    <a:pt x="181" y="544"/>
                    <a:pt x="0" y="725"/>
                    <a:pt x="0" y="725"/>
                  </a:cubicBezTo>
                  <a:lnTo>
                    <a:pt x="2355" y="725"/>
                  </a:lnTo>
                  <a:cubicBezTo>
                    <a:pt x="2536" y="816"/>
                    <a:pt x="2536" y="816"/>
                    <a:pt x="2807" y="906"/>
                  </a:cubicBezTo>
                  <a:cubicBezTo>
                    <a:pt x="3170" y="1087"/>
                    <a:pt x="3441" y="1178"/>
                    <a:pt x="3804" y="1359"/>
                  </a:cubicBezTo>
                  <a:lnTo>
                    <a:pt x="4256" y="1631"/>
                  </a:lnTo>
                  <a:lnTo>
                    <a:pt x="4800" y="1902"/>
                  </a:lnTo>
                  <a:lnTo>
                    <a:pt x="5886" y="2446"/>
                  </a:lnTo>
                  <a:cubicBezTo>
                    <a:pt x="6067" y="2536"/>
                    <a:pt x="6249" y="2627"/>
                    <a:pt x="6430" y="2717"/>
                  </a:cubicBezTo>
                  <a:lnTo>
                    <a:pt x="7064" y="2898"/>
                  </a:lnTo>
                  <a:cubicBezTo>
                    <a:pt x="7245" y="2989"/>
                    <a:pt x="7426" y="3079"/>
                    <a:pt x="7698" y="3170"/>
                  </a:cubicBezTo>
                  <a:lnTo>
                    <a:pt x="8331" y="3261"/>
                  </a:lnTo>
                  <a:lnTo>
                    <a:pt x="8875" y="3351"/>
                  </a:lnTo>
                  <a:lnTo>
                    <a:pt x="9509" y="3351"/>
                  </a:lnTo>
                  <a:cubicBezTo>
                    <a:pt x="9871" y="3351"/>
                    <a:pt x="10143" y="3261"/>
                    <a:pt x="10505" y="3261"/>
                  </a:cubicBezTo>
                  <a:cubicBezTo>
                    <a:pt x="10867" y="3170"/>
                    <a:pt x="11139" y="3079"/>
                    <a:pt x="11410" y="2989"/>
                  </a:cubicBezTo>
                  <a:cubicBezTo>
                    <a:pt x="11591" y="2898"/>
                    <a:pt x="11773" y="2808"/>
                    <a:pt x="11954" y="2717"/>
                  </a:cubicBezTo>
                  <a:cubicBezTo>
                    <a:pt x="12060" y="2611"/>
                    <a:pt x="12165" y="2536"/>
                    <a:pt x="12253" y="2474"/>
                  </a:cubicBezTo>
                  <a:lnTo>
                    <a:pt x="12253" y="2474"/>
                  </a:lnTo>
                  <a:cubicBezTo>
                    <a:pt x="11847" y="2546"/>
                    <a:pt x="11424" y="2581"/>
                    <a:pt x="10992" y="2581"/>
                  </a:cubicBezTo>
                  <a:cubicBezTo>
                    <a:pt x="10505" y="2581"/>
                    <a:pt x="10007" y="2536"/>
                    <a:pt x="9509" y="2446"/>
                  </a:cubicBezTo>
                  <a:lnTo>
                    <a:pt x="9056" y="2355"/>
                  </a:lnTo>
                  <a:lnTo>
                    <a:pt x="8513" y="2264"/>
                  </a:lnTo>
                  <a:lnTo>
                    <a:pt x="8060" y="2083"/>
                  </a:lnTo>
                  <a:lnTo>
                    <a:pt x="7516" y="1812"/>
                  </a:lnTo>
                  <a:lnTo>
                    <a:pt x="7064" y="1631"/>
                  </a:lnTo>
                  <a:lnTo>
                    <a:pt x="6520" y="1359"/>
                  </a:lnTo>
                  <a:cubicBezTo>
                    <a:pt x="6067" y="1178"/>
                    <a:pt x="5705" y="997"/>
                    <a:pt x="5343" y="816"/>
                  </a:cubicBezTo>
                  <a:cubicBezTo>
                    <a:pt x="4981" y="634"/>
                    <a:pt x="4619" y="453"/>
                    <a:pt x="4256" y="363"/>
                  </a:cubicBezTo>
                  <a:cubicBezTo>
                    <a:pt x="3894" y="182"/>
                    <a:pt x="3441" y="91"/>
                    <a:pt x="3079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5210489" y="3019980"/>
              <a:ext cx="565632" cy="684648"/>
            </a:xfrm>
            <a:custGeom>
              <a:avLst/>
              <a:gdLst/>
              <a:ahLst/>
              <a:cxnLst/>
              <a:rect l="l" t="t" r="r" b="b"/>
              <a:pathLst>
                <a:path w="31424" h="38036" extrusionOk="0">
                  <a:moveTo>
                    <a:pt x="544" y="1"/>
                  </a:moveTo>
                  <a:cubicBezTo>
                    <a:pt x="544" y="1"/>
                    <a:pt x="544" y="182"/>
                    <a:pt x="453" y="454"/>
                  </a:cubicBezTo>
                  <a:cubicBezTo>
                    <a:pt x="363" y="997"/>
                    <a:pt x="272" y="1540"/>
                    <a:pt x="181" y="2174"/>
                  </a:cubicBezTo>
                  <a:cubicBezTo>
                    <a:pt x="91" y="3080"/>
                    <a:pt x="0" y="3985"/>
                    <a:pt x="0" y="4891"/>
                  </a:cubicBezTo>
                  <a:cubicBezTo>
                    <a:pt x="0" y="6068"/>
                    <a:pt x="181" y="7246"/>
                    <a:pt x="453" y="8423"/>
                  </a:cubicBezTo>
                  <a:cubicBezTo>
                    <a:pt x="544" y="9057"/>
                    <a:pt x="815" y="9691"/>
                    <a:pt x="997" y="10415"/>
                  </a:cubicBezTo>
                  <a:cubicBezTo>
                    <a:pt x="1359" y="11049"/>
                    <a:pt x="1630" y="11683"/>
                    <a:pt x="1993" y="12317"/>
                  </a:cubicBezTo>
                  <a:lnTo>
                    <a:pt x="4257" y="16301"/>
                  </a:lnTo>
                  <a:cubicBezTo>
                    <a:pt x="4438" y="16664"/>
                    <a:pt x="4619" y="16935"/>
                    <a:pt x="4800" y="17297"/>
                  </a:cubicBezTo>
                  <a:cubicBezTo>
                    <a:pt x="5072" y="17660"/>
                    <a:pt x="5162" y="18022"/>
                    <a:pt x="5343" y="18384"/>
                  </a:cubicBezTo>
                  <a:cubicBezTo>
                    <a:pt x="5524" y="18656"/>
                    <a:pt x="5705" y="19018"/>
                    <a:pt x="5796" y="19380"/>
                  </a:cubicBezTo>
                  <a:cubicBezTo>
                    <a:pt x="5977" y="19833"/>
                    <a:pt x="6068" y="20195"/>
                    <a:pt x="6249" y="20557"/>
                  </a:cubicBezTo>
                  <a:lnTo>
                    <a:pt x="6611" y="21735"/>
                  </a:lnTo>
                  <a:cubicBezTo>
                    <a:pt x="6792" y="22188"/>
                    <a:pt x="6973" y="22640"/>
                    <a:pt x="7154" y="23003"/>
                  </a:cubicBezTo>
                  <a:cubicBezTo>
                    <a:pt x="7607" y="23908"/>
                    <a:pt x="8151" y="24633"/>
                    <a:pt x="8784" y="25357"/>
                  </a:cubicBezTo>
                  <a:cubicBezTo>
                    <a:pt x="9418" y="26082"/>
                    <a:pt x="10233" y="26625"/>
                    <a:pt x="11048" y="27078"/>
                  </a:cubicBezTo>
                  <a:cubicBezTo>
                    <a:pt x="11863" y="27530"/>
                    <a:pt x="12769" y="27802"/>
                    <a:pt x="13675" y="27983"/>
                  </a:cubicBezTo>
                  <a:lnTo>
                    <a:pt x="14308" y="28074"/>
                  </a:lnTo>
                  <a:lnTo>
                    <a:pt x="15033" y="28164"/>
                  </a:lnTo>
                  <a:cubicBezTo>
                    <a:pt x="15486" y="28255"/>
                    <a:pt x="15848" y="28255"/>
                    <a:pt x="16210" y="28255"/>
                  </a:cubicBezTo>
                  <a:cubicBezTo>
                    <a:pt x="17025" y="28345"/>
                    <a:pt x="17840" y="28436"/>
                    <a:pt x="18565" y="28527"/>
                  </a:cubicBezTo>
                  <a:cubicBezTo>
                    <a:pt x="19923" y="28617"/>
                    <a:pt x="21281" y="29070"/>
                    <a:pt x="22368" y="29885"/>
                  </a:cubicBezTo>
                  <a:cubicBezTo>
                    <a:pt x="23364" y="30790"/>
                    <a:pt x="24179" y="31696"/>
                    <a:pt x="24994" y="32783"/>
                  </a:cubicBezTo>
                  <a:cubicBezTo>
                    <a:pt x="25719" y="33779"/>
                    <a:pt x="26262" y="34775"/>
                    <a:pt x="26986" y="35590"/>
                  </a:cubicBezTo>
                  <a:cubicBezTo>
                    <a:pt x="27349" y="36043"/>
                    <a:pt x="27711" y="36314"/>
                    <a:pt x="28073" y="36677"/>
                  </a:cubicBezTo>
                  <a:cubicBezTo>
                    <a:pt x="28254" y="36767"/>
                    <a:pt x="28526" y="36858"/>
                    <a:pt x="28707" y="37039"/>
                  </a:cubicBezTo>
                  <a:lnTo>
                    <a:pt x="29160" y="37311"/>
                  </a:lnTo>
                  <a:cubicBezTo>
                    <a:pt x="29703" y="37492"/>
                    <a:pt x="30247" y="37763"/>
                    <a:pt x="30790" y="37854"/>
                  </a:cubicBezTo>
                  <a:lnTo>
                    <a:pt x="31424" y="38035"/>
                  </a:lnTo>
                  <a:lnTo>
                    <a:pt x="31424" y="38035"/>
                  </a:lnTo>
                  <a:lnTo>
                    <a:pt x="30880" y="37763"/>
                  </a:lnTo>
                  <a:cubicBezTo>
                    <a:pt x="30337" y="37492"/>
                    <a:pt x="29884" y="37220"/>
                    <a:pt x="29432" y="36858"/>
                  </a:cubicBezTo>
                  <a:cubicBezTo>
                    <a:pt x="28707" y="36405"/>
                    <a:pt x="28164" y="35771"/>
                    <a:pt x="27620" y="35137"/>
                  </a:cubicBezTo>
                  <a:cubicBezTo>
                    <a:pt x="27168" y="34232"/>
                    <a:pt x="26715" y="33236"/>
                    <a:pt x="26081" y="32058"/>
                  </a:cubicBezTo>
                  <a:cubicBezTo>
                    <a:pt x="25356" y="30790"/>
                    <a:pt x="24451" y="29704"/>
                    <a:pt x="23455" y="28708"/>
                  </a:cubicBezTo>
                  <a:cubicBezTo>
                    <a:pt x="22821" y="28074"/>
                    <a:pt x="22096" y="27621"/>
                    <a:pt x="21372" y="27349"/>
                  </a:cubicBezTo>
                  <a:cubicBezTo>
                    <a:pt x="20557" y="26987"/>
                    <a:pt x="19742" y="26715"/>
                    <a:pt x="18927" y="26625"/>
                  </a:cubicBezTo>
                  <a:cubicBezTo>
                    <a:pt x="18112" y="26444"/>
                    <a:pt x="17297" y="26353"/>
                    <a:pt x="16482" y="26263"/>
                  </a:cubicBezTo>
                  <a:lnTo>
                    <a:pt x="15214" y="26082"/>
                  </a:lnTo>
                  <a:lnTo>
                    <a:pt x="14671" y="25991"/>
                  </a:lnTo>
                  <a:lnTo>
                    <a:pt x="14127" y="25900"/>
                  </a:lnTo>
                  <a:cubicBezTo>
                    <a:pt x="13403" y="25719"/>
                    <a:pt x="12678" y="25538"/>
                    <a:pt x="12045" y="25176"/>
                  </a:cubicBezTo>
                  <a:cubicBezTo>
                    <a:pt x="11411" y="24814"/>
                    <a:pt x="10867" y="24361"/>
                    <a:pt x="10324" y="23908"/>
                  </a:cubicBezTo>
                  <a:cubicBezTo>
                    <a:pt x="9871" y="23365"/>
                    <a:pt x="9418" y="22731"/>
                    <a:pt x="9056" y="22097"/>
                  </a:cubicBezTo>
                  <a:cubicBezTo>
                    <a:pt x="8966" y="21735"/>
                    <a:pt x="8784" y="21373"/>
                    <a:pt x="8603" y="21010"/>
                  </a:cubicBezTo>
                  <a:cubicBezTo>
                    <a:pt x="8513" y="20648"/>
                    <a:pt x="8332" y="20286"/>
                    <a:pt x="8241" y="19924"/>
                  </a:cubicBezTo>
                  <a:cubicBezTo>
                    <a:pt x="7607" y="18294"/>
                    <a:pt x="6883" y="16754"/>
                    <a:pt x="5977" y="15396"/>
                  </a:cubicBezTo>
                  <a:cubicBezTo>
                    <a:pt x="5072" y="14037"/>
                    <a:pt x="4166" y="12770"/>
                    <a:pt x="3351" y="11592"/>
                  </a:cubicBezTo>
                  <a:cubicBezTo>
                    <a:pt x="2989" y="11049"/>
                    <a:pt x="2627" y="10415"/>
                    <a:pt x="2355" y="9872"/>
                  </a:cubicBezTo>
                  <a:cubicBezTo>
                    <a:pt x="2083" y="9328"/>
                    <a:pt x="1812" y="8694"/>
                    <a:pt x="1630" y="8151"/>
                  </a:cubicBezTo>
                  <a:cubicBezTo>
                    <a:pt x="1268" y="7064"/>
                    <a:pt x="997" y="5978"/>
                    <a:pt x="815" y="4891"/>
                  </a:cubicBezTo>
                  <a:cubicBezTo>
                    <a:pt x="634" y="3895"/>
                    <a:pt x="544" y="2989"/>
                    <a:pt x="544" y="2265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5546279" y="3517140"/>
              <a:ext cx="123894" cy="210294"/>
            </a:xfrm>
            <a:custGeom>
              <a:avLst/>
              <a:gdLst/>
              <a:ahLst/>
              <a:cxnLst/>
              <a:rect l="l" t="t" r="r" b="b"/>
              <a:pathLst>
                <a:path w="6883" h="11683" extrusionOk="0">
                  <a:moveTo>
                    <a:pt x="0" y="1"/>
                  </a:moveTo>
                  <a:lnTo>
                    <a:pt x="0" y="1"/>
                  </a:lnTo>
                  <a:cubicBezTo>
                    <a:pt x="91" y="92"/>
                    <a:pt x="91" y="92"/>
                    <a:pt x="91" y="182"/>
                  </a:cubicBezTo>
                  <a:cubicBezTo>
                    <a:pt x="181" y="273"/>
                    <a:pt x="272" y="363"/>
                    <a:pt x="362" y="544"/>
                  </a:cubicBezTo>
                  <a:cubicBezTo>
                    <a:pt x="453" y="725"/>
                    <a:pt x="453" y="907"/>
                    <a:pt x="544" y="1178"/>
                  </a:cubicBezTo>
                  <a:cubicBezTo>
                    <a:pt x="634" y="1450"/>
                    <a:pt x="725" y="1722"/>
                    <a:pt x="725" y="1993"/>
                  </a:cubicBezTo>
                  <a:cubicBezTo>
                    <a:pt x="815" y="2355"/>
                    <a:pt x="815" y="2718"/>
                    <a:pt x="815" y="2989"/>
                  </a:cubicBezTo>
                  <a:cubicBezTo>
                    <a:pt x="906" y="3352"/>
                    <a:pt x="906" y="3804"/>
                    <a:pt x="906" y="4167"/>
                  </a:cubicBezTo>
                  <a:cubicBezTo>
                    <a:pt x="906" y="4619"/>
                    <a:pt x="996" y="5072"/>
                    <a:pt x="1087" y="5525"/>
                  </a:cubicBezTo>
                  <a:cubicBezTo>
                    <a:pt x="1087" y="5706"/>
                    <a:pt x="1177" y="5978"/>
                    <a:pt x="1268" y="6159"/>
                  </a:cubicBezTo>
                  <a:cubicBezTo>
                    <a:pt x="1359" y="6431"/>
                    <a:pt x="1449" y="6612"/>
                    <a:pt x="1540" y="6883"/>
                  </a:cubicBezTo>
                  <a:cubicBezTo>
                    <a:pt x="1630" y="7064"/>
                    <a:pt x="1721" y="7246"/>
                    <a:pt x="1811" y="7517"/>
                  </a:cubicBezTo>
                  <a:cubicBezTo>
                    <a:pt x="1902" y="7698"/>
                    <a:pt x="2083" y="7879"/>
                    <a:pt x="2174" y="8061"/>
                  </a:cubicBezTo>
                  <a:cubicBezTo>
                    <a:pt x="2264" y="8332"/>
                    <a:pt x="2445" y="8513"/>
                    <a:pt x="2536" y="8694"/>
                  </a:cubicBezTo>
                  <a:cubicBezTo>
                    <a:pt x="2717" y="8876"/>
                    <a:pt x="2898" y="8966"/>
                    <a:pt x="2989" y="9147"/>
                  </a:cubicBezTo>
                  <a:cubicBezTo>
                    <a:pt x="3260" y="9510"/>
                    <a:pt x="3622" y="9781"/>
                    <a:pt x="3894" y="10053"/>
                  </a:cubicBezTo>
                  <a:cubicBezTo>
                    <a:pt x="4166" y="10234"/>
                    <a:pt x="4528" y="10506"/>
                    <a:pt x="4800" y="10687"/>
                  </a:cubicBezTo>
                  <a:cubicBezTo>
                    <a:pt x="5071" y="10868"/>
                    <a:pt x="5343" y="11049"/>
                    <a:pt x="5615" y="11140"/>
                  </a:cubicBezTo>
                  <a:cubicBezTo>
                    <a:pt x="5886" y="11321"/>
                    <a:pt x="6068" y="11411"/>
                    <a:pt x="6249" y="11411"/>
                  </a:cubicBezTo>
                  <a:cubicBezTo>
                    <a:pt x="6611" y="11592"/>
                    <a:pt x="6883" y="11683"/>
                    <a:pt x="6883" y="11683"/>
                  </a:cubicBezTo>
                  <a:cubicBezTo>
                    <a:pt x="6883" y="11683"/>
                    <a:pt x="6701" y="11502"/>
                    <a:pt x="6430" y="11230"/>
                  </a:cubicBezTo>
                  <a:cubicBezTo>
                    <a:pt x="6249" y="11049"/>
                    <a:pt x="6068" y="10958"/>
                    <a:pt x="5886" y="10777"/>
                  </a:cubicBezTo>
                  <a:lnTo>
                    <a:pt x="5343" y="10053"/>
                  </a:lnTo>
                  <a:cubicBezTo>
                    <a:pt x="5162" y="9962"/>
                    <a:pt x="5071" y="9872"/>
                    <a:pt x="4981" y="9691"/>
                  </a:cubicBezTo>
                  <a:cubicBezTo>
                    <a:pt x="4890" y="9600"/>
                    <a:pt x="4890" y="9600"/>
                    <a:pt x="4619" y="9328"/>
                  </a:cubicBezTo>
                  <a:cubicBezTo>
                    <a:pt x="4347" y="9057"/>
                    <a:pt x="4166" y="8694"/>
                    <a:pt x="3894" y="8423"/>
                  </a:cubicBezTo>
                  <a:cubicBezTo>
                    <a:pt x="3713" y="8061"/>
                    <a:pt x="3532" y="7789"/>
                    <a:pt x="3260" y="7427"/>
                  </a:cubicBezTo>
                  <a:cubicBezTo>
                    <a:pt x="3170" y="7246"/>
                    <a:pt x="3079" y="7064"/>
                    <a:pt x="2989" y="6883"/>
                  </a:cubicBezTo>
                  <a:cubicBezTo>
                    <a:pt x="2898" y="6702"/>
                    <a:pt x="2807" y="6521"/>
                    <a:pt x="2717" y="6340"/>
                  </a:cubicBezTo>
                  <a:cubicBezTo>
                    <a:pt x="2626" y="6159"/>
                    <a:pt x="2626" y="5978"/>
                    <a:pt x="2536" y="5797"/>
                  </a:cubicBezTo>
                  <a:cubicBezTo>
                    <a:pt x="2445" y="5616"/>
                    <a:pt x="2355" y="5434"/>
                    <a:pt x="2355" y="5253"/>
                  </a:cubicBezTo>
                  <a:cubicBezTo>
                    <a:pt x="2264" y="4801"/>
                    <a:pt x="2174" y="4438"/>
                    <a:pt x="2083" y="4076"/>
                  </a:cubicBezTo>
                  <a:cubicBezTo>
                    <a:pt x="1992" y="3623"/>
                    <a:pt x="1902" y="3261"/>
                    <a:pt x="1811" y="2899"/>
                  </a:cubicBezTo>
                  <a:cubicBezTo>
                    <a:pt x="1721" y="2537"/>
                    <a:pt x="1630" y="2174"/>
                    <a:pt x="1449" y="1812"/>
                  </a:cubicBezTo>
                  <a:cubicBezTo>
                    <a:pt x="1359" y="1540"/>
                    <a:pt x="1177" y="1269"/>
                    <a:pt x="996" y="997"/>
                  </a:cubicBezTo>
                  <a:cubicBezTo>
                    <a:pt x="906" y="725"/>
                    <a:pt x="725" y="544"/>
                    <a:pt x="544" y="363"/>
                  </a:cubicBezTo>
                  <a:cubicBezTo>
                    <a:pt x="453" y="273"/>
                    <a:pt x="272" y="182"/>
                    <a:pt x="181" y="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5324591" y="3403038"/>
              <a:ext cx="60336" cy="233118"/>
            </a:xfrm>
            <a:custGeom>
              <a:avLst/>
              <a:gdLst/>
              <a:ahLst/>
              <a:cxnLst/>
              <a:rect l="l" t="t" r="r" b="b"/>
              <a:pathLst>
                <a:path w="3352" h="12951" extrusionOk="0">
                  <a:moveTo>
                    <a:pt x="1268" y="1"/>
                  </a:moveTo>
                  <a:cubicBezTo>
                    <a:pt x="1268" y="1"/>
                    <a:pt x="1268" y="273"/>
                    <a:pt x="1359" y="544"/>
                  </a:cubicBezTo>
                  <a:cubicBezTo>
                    <a:pt x="1359" y="725"/>
                    <a:pt x="1359" y="997"/>
                    <a:pt x="1359" y="1178"/>
                  </a:cubicBezTo>
                  <a:cubicBezTo>
                    <a:pt x="1359" y="1450"/>
                    <a:pt x="1268" y="1812"/>
                    <a:pt x="1268" y="2084"/>
                  </a:cubicBezTo>
                  <a:cubicBezTo>
                    <a:pt x="1268" y="2265"/>
                    <a:pt x="1178" y="2355"/>
                    <a:pt x="1178" y="2537"/>
                  </a:cubicBezTo>
                  <a:cubicBezTo>
                    <a:pt x="1178" y="2718"/>
                    <a:pt x="1087" y="2899"/>
                    <a:pt x="1087" y="3080"/>
                  </a:cubicBezTo>
                  <a:cubicBezTo>
                    <a:pt x="997" y="3170"/>
                    <a:pt x="997" y="3352"/>
                    <a:pt x="906" y="3533"/>
                  </a:cubicBezTo>
                  <a:cubicBezTo>
                    <a:pt x="815" y="3714"/>
                    <a:pt x="725" y="3895"/>
                    <a:pt x="725" y="4076"/>
                  </a:cubicBezTo>
                  <a:cubicBezTo>
                    <a:pt x="634" y="4257"/>
                    <a:pt x="544" y="4438"/>
                    <a:pt x="453" y="4619"/>
                  </a:cubicBezTo>
                  <a:lnTo>
                    <a:pt x="363" y="4801"/>
                  </a:lnTo>
                  <a:lnTo>
                    <a:pt x="272" y="4982"/>
                  </a:lnTo>
                  <a:lnTo>
                    <a:pt x="182" y="5344"/>
                  </a:lnTo>
                  <a:cubicBezTo>
                    <a:pt x="91" y="5797"/>
                    <a:pt x="0" y="6249"/>
                    <a:pt x="0" y="6702"/>
                  </a:cubicBezTo>
                  <a:lnTo>
                    <a:pt x="0" y="7427"/>
                  </a:lnTo>
                  <a:cubicBezTo>
                    <a:pt x="0" y="7698"/>
                    <a:pt x="91" y="7879"/>
                    <a:pt x="91" y="8151"/>
                  </a:cubicBezTo>
                  <a:cubicBezTo>
                    <a:pt x="182" y="8604"/>
                    <a:pt x="272" y="8966"/>
                    <a:pt x="453" y="9419"/>
                  </a:cubicBezTo>
                  <a:cubicBezTo>
                    <a:pt x="544" y="9781"/>
                    <a:pt x="725" y="10234"/>
                    <a:pt x="906" y="10596"/>
                  </a:cubicBezTo>
                  <a:cubicBezTo>
                    <a:pt x="997" y="10777"/>
                    <a:pt x="1178" y="10868"/>
                    <a:pt x="1268" y="11049"/>
                  </a:cubicBezTo>
                  <a:cubicBezTo>
                    <a:pt x="1359" y="11230"/>
                    <a:pt x="1449" y="11321"/>
                    <a:pt x="1540" y="11502"/>
                  </a:cubicBezTo>
                  <a:cubicBezTo>
                    <a:pt x="1812" y="11773"/>
                    <a:pt x="1993" y="11955"/>
                    <a:pt x="2264" y="12136"/>
                  </a:cubicBezTo>
                  <a:cubicBezTo>
                    <a:pt x="2445" y="12317"/>
                    <a:pt x="2627" y="12498"/>
                    <a:pt x="2808" y="12588"/>
                  </a:cubicBezTo>
                  <a:cubicBezTo>
                    <a:pt x="3170" y="12860"/>
                    <a:pt x="3351" y="12951"/>
                    <a:pt x="3351" y="12951"/>
                  </a:cubicBezTo>
                  <a:cubicBezTo>
                    <a:pt x="3351" y="12951"/>
                    <a:pt x="3079" y="12588"/>
                    <a:pt x="2989" y="12407"/>
                  </a:cubicBezTo>
                  <a:cubicBezTo>
                    <a:pt x="2898" y="12226"/>
                    <a:pt x="2717" y="12136"/>
                    <a:pt x="2627" y="11864"/>
                  </a:cubicBezTo>
                  <a:cubicBezTo>
                    <a:pt x="2445" y="11592"/>
                    <a:pt x="2355" y="11411"/>
                    <a:pt x="2264" y="11049"/>
                  </a:cubicBezTo>
                  <a:cubicBezTo>
                    <a:pt x="2174" y="10958"/>
                    <a:pt x="2083" y="10777"/>
                    <a:pt x="1993" y="10687"/>
                  </a:cubicBezTo>
                  <a:cubicBezTo>
                    <a:pt x="1993" y="10506"/>
                    <a:pt x="1902" y="10325"/>
                    <a:pt x="1812" y="10143"/>
                  </a:cubicBezTo>
                  <a:cubicBezTo>
                    <a:pt x="1721" y="9781"/>
                    <a:pt x="1630" y="9419"/>
                    <a:pt x="1540" y="9057"/>
                  </a:cubicBezTo>
                  <a:cubicBezTo>
                    <a:pt x="1449" y="8694"/>
                    <a:pt x="1449" y="8332"/>
                    <a:pt x="1359" y="7970"/>
                  </a:cubicBezTo>
                  <a:lnTo>
                    <a:pt x="1359" y="7336"/>
                  </a:lnTo>
                  <a:cubicBezTo>
                    <a:pt x="1359" y="7155"/>
                    <a:pt x="1359" y="6974"/>
                    <a:pt x="1359" y="6793"/>
                  </a:cubicBezTo>
                  <a:cubicBezTo>
                    <a:pt x="1359" y="6431"/>
                    <a:pt x="1449" y="5978"/>
                    <a:pt x="1449" y="5616"/>
                  </a:cubicBezTo>
                  <a:lnTo>
                    <a:pt x="1540" y="5434"/>
                  </a:lnTo>
                  <a:lnTo>
                    <a:pt x="1540" y="5253"/>
                  </a:lnTo>
                  <a:lnTo>
                    <a:pt x="1540" y="5163"/>
                  </a:lnTo>
                  <a:lnTo>
                    <a:pt x="1630" y="4801"/>
                  </a:lnTo>
                  <a:lnTo>
                    <a:pt x="1630" y="4710"/>
                  </a:lnTo>
                  <a:lnTo>
                    <a:pt x="1630" y="4529"/>
                  </a:lnTo>
                  <a:cubicBezTo>
                    <a:pt x="1721" y="4348"/>
                    <a:pt x="1721" y="4167"/>
                    <a:pt x="1812" y="3895"/>
                  </a:cubicBezTo>
                  <a:cubicBezTo>
                    <a:pt x="1902" y="3714"/>
                    <a:pt x="1902" y="3533"/>
                    <a:pt x="1902" y="3261"/>
                  </a:cubicBezTo>
                  <a:cubicBezTo>
                    <a:pt x="1993" y="2899"/>
                    <a:pt x="1993" y="2537"/>
                    <a:pt x="1902" y="2174"/>
                  </a:cubicBezTo>
                  <a:cubicBezTo>
                    <a:pt x="1902" y="1903"/>
                    <a:pt x="1812" y="1540"/>
                    <a:pt x="1721" y="1269"/>
                  </a:cubicBezTo>
                  <a:cubicBezTo>
                    <a:pt x="1721" y="997"/>
                    <a:pt x="1630" y="816"/>
                    <a:pt x="1540" y="544"/>
                  </a:cubicBezTo>
                  <a:cubicBezTo>
                    <a:pt x="1449" y="363"/>
                    <a:pt x="1359" y="182"/>
                    <a:pt x="1268" y="1"/>
                  </a:cubicBezTo>
                  <a:close/>
                </a:path>
              </a:pathLst>
            </a:custGeom>
            <a:solidFill>
              <a:srgbClr val="B119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5050739" y="2076203"/>
              <a:ext cx="1020420" cy="1211130"/>
            </a:xfrm>
            <a:custGeom>
              <a:avLst/>
              <a:gdLst/>
              <a:ahLst/>
              <a:cxnLst/>
              <a:rect l="l" t="t" r="r" b="b"/>
              <a:pathLst>
                <a:path w="56690" h="67285" extrusionOk="0">
                  <a:moveTo>
                    <a:pt x="54335" y="0"/>
                  </a:moveTo>
                  <a:cubicBezTo>
                    <a:pt x="54336" y="1"/>
                    <a:pt x="54426" y="91"/>
                    <a:pt x="54426" y="181"/>
                  </a:cubicBezTo>
                  <a:cubicBezTo>
                    <a:pt x="54516" y="362"/>
                    <a:pt x="54607" y="634"/>
                    <a:pt x="54697" y="996"/>
                  </a:cubicBezTo>
                  <a:cubicBezTo>
                    <a:pt x="55060" y="1902"/>
                    <a:pt x="55331" y="2807"/>
                    <a:pt x="55603" y="3804"/>
                  </a:cubicBezTo>
                  <a:cubicBezTo>
                    <a:pt x="55875" y="5253"/>
                    <a:pt x="55965" y="6792"/>
                    <a:pt x="55694" y="8241"/>
                  </a:cubicBezTo>
                  <a:cubicBezTo>
                    <a:pt x="55422" y="10143"/>
                    <a:pt x="54607" y="11863"/>
                    <a:pt x="53339" y="13312"/>
                  </a:cubicBezTo>
                  <a:cubicBezTo>
                    <a:pt x="52615" y="14218"/>
                    <a:pt x="51890" y="14942"/>
                    <a:pt x="50985" y="15576"/>
                  </a:cubicBezTo>
                  <a:cubicBezTo>
                    <a:pt x="50079" y="16301"/>
                    <a:pt x="49083" y="17025"/>
                    <a:pt x="47996" y="17568"/>
                  </a:cubicBezTo>
                  <a:cubicBezTo>
                    <a:pt x="45823" y="18927"/>
                    <a:pt x="43559" y="20104"/>
                    <a:pt x="41114" y="21100"/>
                  </a:cubicBezTo>
                  <a:cubicBezTo>
                    <a:pt x="39846" y="21734"/>
                    <a:pt x="38578" y="22368"/>
                    <a:pt x="37310" y="23183"/>
                  </a:cubicBezTo>
                  <a:cubicBezTo>
                    <a:pt x="36043" y="23998"/>
                    <a:pt x="34956" y="24994"/>
                    <a:pt x="33960" y="26081"/>
                  </a:cubicBezTo>
                  <a:cubicBezTo>
                    <a:pt x="31968" y="28345"/>
                    <a:pt x="30156" y="30699"/>
                    <a:pt x="28526" y="33144"/>
                  </a:cubicBezTo>
                  <a:lnTo>
                    <a:pt x="28255" y="33597"/>
                  </a:lnTo>
                  <a:lnTo>
                    <a:pt x="28074" y="33869"/>
                  </a:lnTo>
                  <a:lnTo>
                    <a:pt x="27983" y="34050"/>
                  </a:lnTo>
                  <a:lnTo>
                    <a:pt x="27621" y="34503"/>
                  </a:lnTo>
                  <a:lnTo>
                    <a:pt x="27349" y="34865"/>
                  </a:lnTo>
                  <a:cubicBezTo>
                    <a:pt x="26896" y="35408"/>
                    <a:pt x="26444" y="35951"/>
                    <a:pt x="25991" y="36404"/>
                  </a:cubicBezTo>
                  <a:cubicBezTo>
                    <a:pt x="24995" y="37310"/>
                    <a:pt x="23908" y="38215"/>
                    <a:pt x="22731" y="39030"/>
                  </a:cubicBezTo>
                  <a:cubicBezTo>
                    <a:pt x="20467" y="40660"/>
                    <a:pt x="18022" y="42109"/>
                    <a:pt x="15758" y="43649"/>
                  </a:cubicBezTo>
                  <a:cubicBezTo>
                    <a:pt x="14580" y="44464"/>
                    <a:pt x="13494" y="45279"/>
                    <a:pt x="12498" y="46184"/>
                  </a:cubicBezTo>
                  <a:cubicBezTo>
                    <a:pt x="11411" y="47181"/>
                    <a:pt x="10596" y="48177"/>
                    <a:pt x="9872" y="49354"/>
                  </a:cubicBezTo>
                  <a:cubicBezTo>
                    <a:pt x="9147" y="50531"/>
                    <a:pt x="8694" y="51799"/>
                    <a:pt x="8513" y="53067"/>
                  </a:cubicBezTo>
                  <a:cubicBezTo>
                    <a:pt x="8513" y="53339"/>
                    <a:pt x="8423" y="53610"/>
                    <a:pt x="8332" y="53882"/>
                  </a:cubicBezTo>
                  <a:cubicBezTo>
                    <a:pt x="8332" y="53972"/>
                    <a:pt x="8332" y="54063"/>
                    <a:pt x="8241" y="54154"/>
                  </a:cubicBezTo>
                  <a:lnTo>
                    <a:pt x="8151" y="54516"/>
                  </a:lnTo>
                  <a:cubicBezTo>
                    <a:pt x="7970" y="54969"/>
                    <a:pt x="7698" y="55421"/>
                    <a:pt x="7336" y="55784"/>
                  </a:cubicBezTo>
                  <a:cubicBezTo>
                    <a:pt x="6611" y="56508"/>
                    <a:pt x="5796" y="57051"/>
                    <a:pt x="4981" y="57595"/>
                  </a:cubicBezTo>
                  <a:cubicBezTo>
                    <a:pt x="4166" y="58048"/>
                    <a:pt x="3351" y="58591"/>
                    <a:pt x="2627" y="59225"/>
                  </a:cubicBezTo>
                  <a:cubicBezTo>
                    <a:pt x="1902" y="59768"/>
                    <a:pt x="1359" y="60402"/>
                    <a:pt x="816" y="61126"/>
                  </a:cubicBezTo>
                  <a:cubicBezTo>
                    <a:pt x="454" y="61760"/>
                    <a:pt x="182" y="62485"/>
                    <a:pt x="91" y="63209"/>
                  </a:cubicBezTo>
                  <a:cubicBezTo>
                    <a:pt x="91" y="63572"/>
                    <a:pt x="1" y="63843"/>
                    <a:pt x="1" y="64115"/>
                  </a:cubicBezTo>
                  <a:lnTo>
                    <a:pt x="1" y="64930"/>
                  </a:lnTo>
                  <a:cubicBezTo>
                    <a:pt x="1" y="65473"/>
                    <a:pt x="91" y="65926"/>
                    <a:pt x="182" y="66198"/>
                  </a:cubicBezTo>
                  <a:cubicBezTo>
                    <a:pt x="182" y="66560"/>
                    <a:pt x="272" y="66832"/>
                    <a:pt x="272" y="67013"/>
                  </a:cubicBezTo>
                  <a:cubicBezTo>
                    <a:pt x="363" y="67194"/>
                    <a:pt x="363" y="67284"/>
                    <a:pt x="363" y="67284"/>
                  </a:cubicBezTo>
                  <a:cubicBezTo>
                    <a:pt x="363" y="67284"/>
                    <a:pt x="454" y="67194"/>
                    <a:pt x="363" y="67013"/>
                  </a:cubicBezTo>
                  <a:cubicBezTo>
                    <a:pt x="272" y="66832"/>
                    <a:pt x="272" y="66560"/>
                    <a:pt x="272" y="66198"/>
                  </a:cubicBezTo>
                  <a:cubicBezTo>
                    <a:pt x="182" y="65202"/>
                    <a:pt x="272" y="64296"/>
                    <a:pt x="544" y="63300"/>
                  </a:cubicBezTo>
                  <a:cubicBezTo>
                    <a:pt x="725" y="62666"/>
                    <a:pt x="997" y="62032"/>
                    <a:pt x="1359" y="61489"/>
                  </a:cubicBezTo>
                  <a:cubicBezTo>
                    <a:pt x="1902" y="60855"/>
                    <a:pt x="2446" y="60311"/>
                    <a:pt x="3080" y="59859"/>
                  </a:cubicBezTo>
                  <a:cubicBezTo>
                    <a:pt x="3804" y="59406"/>
                    <a:pt x="4619" y="58953"/>
                    <a:pt x="5525" y="58500"/>
                  </a:cubicBezTo>
                  <a:cubicBezTo>
                    <a:pt x="5978" y="58229"/>
                    <a:pt x="6430" y="58048"/>
                    <a:pt x="6883" y="57685"/>
                  </a:cubicBezTo>
                  <a:cubicBezTo>
                    <a:pt x="7336" y="57414"/>
                    <a:pt x="7789" y="57051"/>
                    <a:pt x="8241" y="56689"/>
                  </a:cubicBezTo>
                  <a:cubicBezTo>
                    <a:pt x="8694" y="56236"/>
                    <a:pt x="9056" y="55693"/>
                    <a:pt x="9328" y="55150"/>
                  </a:cubicBezTo>
                  <a:lnTo>
                    <a:pt x="9600" y="54697"/>
                  </a:lnTo>
                  <a:cubicBezTo>
                    <a:pt x="9600" y="54516"/>
                    <a:pt x="9781" y="54425"/>
                    <a:pt x="9781" y="54244"/>
                  </a:cubicBezTo>
                  <a:cubicBezTo>
                    <a:pt x="9872" y="53972"/>
                    <a:pt x="9962" y="53610"/>
                    <a:pt x="9962" y="53339"/>
                  </a:cubicBezTo>
                  <a:cubicBezTo>
                    <a:pt x="10234" y="52252"/>
                    <a:pt x="10687" y="51165"/>
                    <a:pt x="11230" y="50260"/>
                  </a:cubicBezTo>
                  <a:cubicBezTo>
                    <a:pt x="11954" y="49263"/>
                    <a:pt x="12769" y="48358"/>
                    <a:pt x="13675" y="47543"/>
                  </a:cubicBezTo>
                  <a:cubicBezTo>
                    <a:pt x="14671" y="46728"/>
                    <a:pt x="15758" y="46003"/>
                    <a:pt x="16844" y="45279"/>
                  </a:cubicBezTo>
                  <a:cubicBezTo>
                    <a:pt x="19018" y="43830"/>
                    <a:pt x="21553" y="42472"/>
                    <a:pt x="23998" y="40751"/>
                  </a:cubicBezTo>
                  <a:cubicBezTo>
                    <a:pt x="25176" y="39936"/>
                    <a:pt x="26353" y="39030"/>
                    <a:pt x="27440" y="37944"/>
                  </a:cubicBezTo>
                  <a:cubicBezTo>
                    <a:pt x="28074" y="37400"/>
                    <a:pt x="28617" y="36857"/>
                    <a:pt x="29070" y="36223"/>
                  </a:cubicBezTo>
                  <a:lnTo>
                    <a:pt x="29432" y="35770"/>
                  </a:lnTo>
                  <a:lnTo>
                    <a:pt x="29794" y="35318"/>
                  </a:lnTo>
                  <a:lnTo>
                    <a:pt x="29885" y="35136"/>
                  </a:lnTo>
                  <a:lnTo>
                    <a:pt x="30066" y="34865"/>
                  </a:lnTo>
                  <a:lnTo>
                    <a:pt x="30428" y="34412"/>
                  </a:lnTo>
                  <a:cubicBezTo>
                    <a:pt x="31968" y="32058"/>
                    <a:pt x="33688" y="29794"/>
                    <a:pt x="35499" y="27620"/>
                  </a:cubicBezTo>
                  <a:cubicBezTo>
                    <a:pt x="36405" y="26624"/>
                    <a:pt x="37401" y="25718"/>
                    <a:pt x="38488" y="24903"/>
                  </a:cubicBezTo>
                  <a:cubicBezTo>
                    <a:pt x="39574" y="24179"/>
                    <a:pt x="40752" y="23545"/>
                    <a:pt x="41929" y="23002"/>
                  </a:cubicBezTo>
                  <a:cubicBezTo>
                    <a:pt x="43197" y="22368"/>
                    <a:pt x="44464" y="21734"/>
                    <a:pt x="45551" y="21100"/>
                  </a:cubicBezTo>
                  <a:cubicBezTo>
                    <a:pt x="46185" y="20738"/>
                    <a:pt x="46728" y="20376"/>
                    <a:pt x="47272" y="20104"/>
                  </a:cubicBezTo>
                  <a:cubicBezTo>
                    <a:pt x="47815" y="19742"/>
                    <a:pt x="48449" y="19379"/>
                    <a:pt x="48902" y="19017"/>
                  </a:cubicBezTo>
                  <a:cubicBezTo>
                    <a:pt x="49988" y="18383"/>
                    <a:pt x="50985" y="17568"/>
                    <a:pt x="51890" y="16753"/>
                  </a:cubicBezTo>
                  <a:cubicBezTo>
                    <a:pt x="52796" y="15938"/>
                    <a:pt x="53611" y="15123"/>
                    <a:pt x="54335" y="14127"/>
                  </a:cubicBezTo>
                  <a:cubicBezTo>
                    <a:pt x="54969" y="13222"/>
                    <a:pt x="55512" y="12316"/>
                    <a:pt x="55875" y="11229"/>
                  </a:cubicBezTo>
                  <a:cubicBezTo>
                    <a:pt x="56237" y="10324"/>
                    <a:pt x="56509" y="9328"/>
                    <a:pt x="56509" y="8422"/>
                  </a:cubicBezTo>
                  <a:cubicBezTo>
                    <a:pt x="56690" y="6792"/>
                    <a:pt x="56509" y="5253"/>
                    <a:pt x="55965" y="3713"/>
                  </a:cubicBezTo>
                  <a:cubicBezTo>
                    <a:pt x="55694" y="2717"/>
                    <a:pt x="55331" y="1811"/>
                    <a:pt x="54879" y="996"/>
                  </a:cubicBezTo>
                  <a:cubicBezTo>
                    <a:pt x="54697" y="634"/>
                    <a:pt x="54607" y="453"/>
                    <a:pt x="54516" y="272"/>
                  </a:cubicBezTo>
                  <a:cubicBezTo>
                    <a:pt x="54426" y="181"/>
                    <a:pt x="54426" y="91"/>
                    <a:pt x="54335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5042585" y="2074566"/>
              <a:ext cx="1030212" cy="1225800"/>
            </a:xfrm>
            <a:custGeom>
              <a:avLst/>
              <a:gdLst/>
              <a:ahLst/>
              <a:cxnLst/>
              <a:rect l="l" t="t" r="r" b="b"/>
              <a:pathLst>
                <a:path w="57234" h="68100" extrusionOk="0">
                  <a:moveTo>
                    <a:pt x="54969" y="1"/>
                  </a:moveTo>
                  <a:lnTo>
                    <a:pt x="54969" y="1"/>
                  </a:lnTo>
                  <a:cubicBezTo>
                    <a:pt x="54969" y="1"/>
                    <a:pt x="54969" y="1"/>
                    <a:pt x="54969" y="1"/>
                  </a:cubicBezTo>
                  <a:close/>
                  <a:moveTo>
                    <a:pt x="56603" y="5458"/>
                  </a:moveTo>
                  <a:cubicBezTo>
                    <a:pt x="56634" y="5600"/>
                    <a:pt x="56663" y="5743"/>
                    <a:pt x="56690" y="5887"/>
                  </a:cubicBezTo>
                  <a:lnTo>
                    <a:pt x="56780" y="6249"/>
                  </a:lnTo>
                  <a:lnTo>
                    <a:pt x="56780" y="6611"/>
                  </a:lnTo>
                  <a:lnTo>
                    <a:pt x="56871" y="7336"/>
                  </a:lnTo>
                  <a:lnTo>
                    <a:pt x="56871" y="8694"/>
                  </a:lnTo>
                  <a:lnTo>
                    <a:pt x="56780" y="9419"/>
                  </a:lnTo>
                  <a:lnTo>
                    <a:pt x="56599" y="10143"/>
                  </a:lnTo>
                  <a:lnTo>
                    <a:pt x="56418" y="10868"/>
                  </a:lnTo>
                  <a:lnTo>
                    <a:pt x="56237" y="11501"/>
                  </a:lnTo>
                  <a:cubicBezTo>
                    <a:pt x="55875" y="12407"/>
                    <a:pt x="55422" y="13222"/>
                    <a:pt x="54879" y="14037"/>
                  </a:cubicBezTo>
                  <a:lnTo>
                    <a:pt x="54698" y="14309"/>
                  </a:lnTo>
                  <a:cubicBezTo>
                    <a:pt x="54607" y="14399"/>
                    <a:pt x="54517" y="14490"/>
                    <a:pt x="54426" y="14580"/>
                  </a:cubicBezTo>
                  <a:lnTo>
                    <a:pt x="53973" y="15124"/>
                  </a:lnTo>
                  <a:lnTo>
                    <a:pt x="53520" y="15667"/>
                  </a:lnTo>
                  <a:lnTo>
                    <a:pt x="52977" y="16210"/>
                  </a:lnTo>
                  <a:lnTo>
                    <a:pt x="52434" y="16663"/>
                  </a:lnTo>
                  <a:lnTo>
                    <a:pt x="52162" y="16935"/>
                  </a:lnTo>
                  <a:lnTo>
                    <a:pt x="51890" y="17116"/>
                  </a:lnTo>
                  <a:lnTo>
                    <a:pt x="50804" y="18022"/>
                  </a:lnTo>
                  <a:cubicBezTo>
                    <a:pt x="49989" y="18565"/>
                    <a:pt x="49264" y="19108"/>
                    <a:pt x="48359" y="19652"/>
                  </a:cubicBezTo>
                  <a:lnTo>
                    <a:pt x="47725" y="20014"/>
                  </a:lnTo>
                  <a:lnTo>
                    <a:pt x="47181" y="20376"/>
                  </a:lnTo>
                  <a:lnTo>
                    <a:pt x="45914" y="21101"/>
                  </a:lnTo>
                  <a:cubicBezTo>
                    <a:pt x="45008" y="21553"/>
                    <a:pt x="44193" y="22006"/>
                    <a:pt x="43287" y="22368"/>
                  </a:cubicBezTo>
                  <a:cubicBezTo>
                    <a:pt x="42382" y="22821"/>
                    <a:pt x="41567" y="23183"/>
                    <a:pt x="40661" y="23727"/>
                  </a:cubicBezTo>
                  <a:cubicBezTo>
                    <a:pt x="40208" y="23908"/>
                    <a:pt x="39756" y="24179"/>
                    <a:pt x="39393" y="24451"/>
                  </a:cubicBezTo>
                  <a:lnTo>
                    <a:pt x="38669" y="24904"/>
                  </a:lnTo>
                  <a:lnTo>
                    <a:pt x="38126" y="25266"/>
                  </a:lnTo>
                  <a:cubicBezTo>
                    <a:pt x="37311" y="25900"/>
                    <a:pt x="36586" y="26625"/>
                    <a:pt x="35862" y="27349"/>
                  </a:cubicBezTo>
                  <a:lnTo>
                    <a:pt x="35590" y="27621"/>
                  </a:lnTo>
                  <a:lnTo>
                    <a:pt x="35318" y="27892"/>
                  </a:lnTo>
                  <a:lnTo>
                    <a:pt x="34866" y="28436"/>
                  </a:lnTo>
                  <a:cubicBezTo>
                    <a:pt x="34594" y="28798"/>
                    <a:pt x="34232" y="29160"/>
                    <a:pt x="33960" y="29613"/>
                  </a:cubicBezTo>
                  <a:cubicBezTo>
                    <a:pt x="32692" y="31152"/>
                    <a:pt x="31515" y="32692"/>
                    <a:pt x="30428" y="34322"/>
                  </a:cubicBezTo>
                  <a:cubicBezTo>
                    <a:pt x="29885" y="35137"/>
                    <a:pt x="29342" y="35861"/>
                    <a:pt x="28708" y="36586"/>
                  </a:cubicBezTo>
                  <a:cubicBezTo>
                    <a:pt x="28527" y="36767"/>
                    <a:pt x="28345" y="36948"/>
                    <a:pt x="28255" y="37129"/>
                  </a:cubicBezTo>
                  <a:lnTo>
                    <a:pt x="27712" y="37673"/>
                  </a:lnTo>
                  <a:lnTo>
                    <a:pt x="27530" y="37854"/>
                  </a:lnTo>
                  <a:lnTo>
                    <a:pt x="27259" y="38125"/>
                  </a:lnTo>
                  <a:lnTo>
                    <a:pt x="26715" y="38578"/>
                  </a:lnTo>
                  <a:cubicBezTo>
                    <a:pt x="25176" y="39846"/>
                    <a:pt x="23636" y="40933"/>
                    <a:pt x="22006" y="41838"/>
                  </a:cubicBezTo>
                  <a:cubicBezTo>
                    <a:pt x="20376" y="42925"/>
                    <a:pt x="18656" y="43921"/>
                    <a:pt x="17026" y="44917"/>
                  </a:cubicBezTo>
                  <a:cubicBezTo>
                    <a:pt x="16573" y="45189"/>
                    <a:pt x="16211" y="45460"/>
                    <a:pt x="15758" y="45732"/>
                  </a:cubicBezTo>
                  <a:lnTo>
                    <a:pt x="15124" y="46185"/>
                  </a:lnTo>
                  <a:cubicBezTo>
                    <a:pt x="15366" y="46004"/>
                    <a:pt x="15607" y="45823"/>
                    <a:pt x="15849" y="45642"/>
                  </a:cubicBezTo>
                  <a:lnTo>
                    <a:pt x="16935" y="44827"/>
                  </a:lnTo>
                  <a:lnTo>
                    <a:pt x="17116" y="44736"/>
                  </a:lnTo>
                  <a:lnTo>
                    <a:pt x="17388" y="44555"/>
                  </a:lnTo>
                  <a:lnTo>
                    <a:pt x="18022" y="44193"/>
                  </a:lnTo>
                  <a:lnTo>
                    <a:pt x="20376" y="42653"/>
                  </a:lnTo>
                  <a:lnTo>
                    <a:pt x="23093" y="40661"/>
                  </a:lnTo>
                  <a:lnTo>
                    <a:pt x="24180" y="39936"/>
                  </a:lnTo>
                  <a:lnTo>
                    <a:pt x="24270" y="39936"/>
                  </a:lnTo>
                  <a:lnTo>
                    <a:pt x="24361" y="39846"/>
                  </a:lnTo>
                  <a:lnTo>
                    <a:pt x="24542" y="39755"/>
                  </a:lnTo>
                  <a:lnTo>
                    <a:pt x="24814" y="39484"/>
                  </a:lnTo>
                  <a:lnTo>
                    <a:pt x="25357" y="39121"/>
                  </a:lnTo>
                  <a:lnTo>
                    <a:pt x="25900" y="38669"/>
                  </a:lnTo>
                  <a:cubicBezTo>
                    <a:pt x="26081" y="38488"/>
                    <a:pt x="26263" y="38306"/>
                    <a:pt x="26444" y="38125"/>
                  </a:cubicBezTo>
                  <a:lnTo>
                    <a:pt x="27621" y="37129"/>
                  </a:lnTo>
                  <a:lnTo>
                    <a:pt x="27712" y="37129"/>
                  </a:lnTo>
                  <a:lnTo>
                    <a:pt x="27802" y="36948"/>
                  </a:lnTo>
                  <a:lnTo>
                    <a:pt x="28074" y="36676"/>
                  </a:lnTo>
                  <a:lnTo>
                    <a:pt x="28255" y="36495"/>
                  </a:lnTo>
                  <a:lnTo>
                    <a:pt x="28527" y="36133"/>
                  </a:lnTo>
                  <a:lnTo>
                    <a:pt x="29070" y="35499"/>
                  </a:lnTo>
                  <a:lnTo>
                    <a:pt x="29251" y="35227"/>
                  </a:lnTo>
                  <a:lnTo>
                    <a:pt x="29342" y="35227"/>
                  </a:lnTo>
                  <a:lnTo>
                    <a:pt x="29432" y="35046"/>
                  </a:lnTo>
                  <a:lnTo>
                    <a:pt x="29523" y="34956"/>
                  </a:lnTo>
                  <a:lnTo>
                    <a:pt x="29885" y="34322"/>
                  </a:lnTo>
                  <a:lnTo>
                    <a:pt x="30338" y="33779"/>
                  </a:lnTo>
                  <a:lnTo>
                    <a:pt x="31062" y="32601"/>
                  </a:lnTo>
                  <a:cubicBezTo>
                    <a:pt x="31605" y="31877"/>
                    <a:pt x="32149" y="31062"/>
                    <a:pt x="32692" y="30337"/>
                  </a:cubicBezTo>
                  <a:cubicBezTo>
                    <a:pt x="33236" y="29613"/>
                    <a:pt x="33779" y="28888"/>
                    <a:pt x="34322" y="28164"/>
                  </a:cubicBezTo>
                  <a:lnTo>
                    <a:pt x="35228" y="27168"/>
                  </a:lnTo>
                  <a:lnTo>
                    <a:pt x="35409" y="26896"/>
                  </a:lnTo>
                  <a:lnTo>
                    <a:pt x="35499" y="26806"/>
                  </a:lnTo>
                  <a:lnTo>
                    <a:pt x="35681" y="26715"/>
                  </a:lnTo>
                  <a:lnTo>
                    <a:pt x="36133" y="26172"/>
                  </a:lnTo>
                  <a:cubicBezTo>
                    <a:pt x="36405" y="25900"/>
                    <a:pt x="36767" y="25538"/>
                    <a:pt x="37039" y="25266"/>
                  </a:cubicBezTo>
                  <a:cubicBezTo>
                    <a:pt x="37401" y="24994"/>
                    <a:pt x="37673" y="24723"/>
                    <a:pt x="38035" y="24451"/>
                  </a:cubicBezTo>
                  <a:lnTo>
                    <a:pt x="38578" y="24089"/>
                  </a:lnTo>
                  <a:lnTo>
                    <a:pt x="39122" y="23636"/>
                  </a:lnTo>
                  <a:lnTo>
                    <a:pt x="39393" y="23455"/>
                  </a:lnTo>
                  <a:lnTo>
                    <a:pt x="39756" y="23364"/>
                  </a:lnTo>
                  <a:lnTo>
                    <a:pt x="40299" y="23002"/>
                  </a:lnTo>
                  <a:cubicBezTo>
                    <a:pt x="41023" y="22549"/>
                    <a:pt x="41929" y="22187"/>
                    <a:pt x="42744" y="21734"/>
                  </a:cubicBezTo>
                  <a:lnTo>
                    <a:pt x="45280" y="20467"/>
                  </a:lnTo>
                  <a:cubicBezTo>
                    <a:pt x="45732" y="20285"/>
                    <a:pt x="46095" y="20014"/>
                    <a:pt x="46547" y="19833"/>
                  </a:cubicBezTo>
                  <a:lnTo>
                    <a:pt x="47725" y="19108"/>
                  </a:lnTo>
                  <a:lnTo>
                    <a:pt x="48993" y="18384"/>
                  </a:lnTo>
                  <a:cubicBezTo>
                    <a:pt x="49445" y="18112"/>
                    <a:pt x="49808" y="17750"/>
                    <a:pt x="50170" y="17569"/>
                  </a:cubicBezTo>
                  <a:cubicBezTo>
                    <a:pt x="50532" y="17297"/>
                    <a:pt x="50894" y="17025"/>
                    <a:pt x="51347" y="16754"/>
                  </a:cubicBezTo>
                  <a:lnTo>
                    <a:pt x="51890" y="16301"/>
                  </a:lnTo>
                  <a:lnTo>
                    <a:pt x="51981" y="16301"/>
                  </a:lnTo>
                  <a:lnTo>
                    <a:pt x="52162" y="16120"/>
                  </a:lnTo>
                  <a:lnTo>
                    <a:pt x="52343" y="15939"/>
                  </a:lnTo>
                  <a:lnTo>
                    <a:pt x="52886" y="15395"/>
                  </a:lnTo>
                  <a:cubicBezTo>
                    <a:pt x="53068" y="15305"/>
                    <a:pt x="53249" y="15124"/>
                    <a:pt x="53430" y="14943"/>
                  </a:cubicBezTo>
                  <a:cubicBezTo>
                    <a:pt x="53702" y="14580"/>
                    <a:pt x="54064" y="14218"/>
                    <a:pt x="54426" y="13765"/>
                  </a:cubicBezTo>
                  <a:lnTo>
                    <a:pt x="54788" y="13222"/>
                  </a:lnTo>
                  <a:lnTo>
                    <a:pt x="55241" y="12588"/>
                  </a:lnTo>
                  <a:lnTo>
                    <a:pt x="55603" y="11864"/>
                  </a:lnTo>
                  <a:lnTo>
                    <a:pt x="55875" y="11230"/>
                  </a:lnTo>
                  <a:cubicBezTo>
                    <a:pt x="56237" y="10324"/>
                    <a:pt x="56509" y="9328"/>
                    <a:pt x="56690" y="8332"/>
                  </a:cubicBezTo>
                  <a:cubicBezTo>
                    <a:pt x="56690" y="7879"/>
                    <a:pt x="56780" y="7426"/>
                    <a:pt x="56690" y="6974"/>
                  </a:cubicBezTo>
                  <a:cubicBezTo>
                    <a:pt x="56690" y="6438"/>
                    <a:pt x="56690" y="5991"/>
                    <a:pt x="56603" y="5458"/>
                  </a:cubicBezTo>
                  <a:close/>
                  <a:moveTo>
                    <a:pt x="15124" y="46185"/>
                  </a:moveTo>
                  <a:lnTo>
                    <a:pt x="14581" y="46638"/>
                  </a:lnTo>
                  <a:cubicBezTo>
                    <a:pt x="14430" y="46758"/>
                    <a:pt x="14289" y="46869"/>
                    <a:pt x="14151" y="46976"/>
                  </a:cubicBezTo>
                  <a:lnTo>
                    <a:pt x="14151" y="46976"/>
                  </a:lnTo>
                  <a:lnTo>
                    <a:pt x="14218" y="46909"/>
                  </a:lnTo>
                  <a:lnTo>
                    <a:pt x="14762" y="46457"/>
                  </a:lnTo>
                  <a:cubicBezTo>
                    <a:pt x="14883" y="46366"/>
                    <a:pt x="15003" y="46275"/>
                    <a:pt x="15124" y="46185"/>
                  </a:cubicBezTo>
                  <a:close/>
                  <a:moveTo>
                    <a:pt x="13889" y="47181"/>
                  </a:moveTo>
                  <a:cubicBezTo>
                    <a:pt x="13871" y="47195"/>
                    <a:pt x="13853" y="47209"/>
                    <a:pt x="13836" y="47222"/>
                  </a:cubicBezTo>
                  <a:lnTo>
                    <a:pt x="13836" y="47222"/>
                  </a:lnTo>
                  <a:lnTo>
                    <a:pt x="13856" y="47181"/>
                  </a:lnTo>
                  <a:close/>
                  <a:moveTo>
                    <a:pt x="54969" y="1"/>
                  </a:moveTo>
                  <a:lnTo>
                    <a:pt x="54517" y="635"/>
                  </a:lnTo>
                  <a:cubicBezTo>
                    <a:pt x="54788" y="1540"/>
                    <a:pt x="55150" y="2355"/>
                    <a:pt x="55332" y="3261"/>
                  </a:cubicBezTo>
                  <a:lnTo>
                    <a:pt x="55422" y="3985"/>
                  </a:lnTo>
                  <a:lnTo>
                    <a:pt x="55513" y="4347"/>
                  </a:lnTo>
                  <a:lnTo>
                    <a:pt x="55513" y="4438"/>
                  </a:lnTo>
                  <a:lnTo>
                    <a:pt x="55513" y="4619"/>
                  </a:lnTo>
                  <a:lnTo>
                    <a:pt x="55603" y="5253"/>
                  </a:lnTo>
                  <a:lnTo>
                    <a:pt x="55603" y="5977"/>
                  </a:lnTo>
                  <a:cubicBezTo>
                    <a:pt x="55603" y="6430"/>
                    <a:pt x="55603" y="6883"/>
                    <a:pt x="55603" y="7336"/>
                  </a:cubicBezTo>
                  <a:cubicBezTo>
                    <a:pt x="55603" y="7698"/>
                    <a:pt x="55513" y="8241"/>
                    <a:pt x="55422" y="8694"/>
                  </a:cubicBezTo>
                  <a:cubicBezTo>
                    <a:pt x="55241" y="9509"/>
                    <a:pt x="54969" y="10415"/>
                    <a:pt x="54517" y="11139"/>
                  </a:cubicBezTo>
                  <a:cubicBezTo>
                    <a:pt x="54426" y="11320"/>
                    <a:pt x="54335" y="11592"/>
                    <a:pt x="54245" y="11773"/>
                  </a:cubicBezTo>
                  <a:lnTo>
                    <a:pt x="53883" y="12316"/>
                  </a:lnTo>
                  <a:lnTo>
                    <a:pt x="53520" y="12860"/>
                  </a:lnTo>
                  <a:lnTo>
                    <a:pt x="53068" y="13403"/>
                  </a:lnTo>
                  <a:cubicBezTo>
                    <a:pt x="52796" y="13675"/>
                    <a:pt x="52434" y="13946"/>
                    <a:pt x="52162" y="14309"/>
                  </a:cubicBezTo>
                  <a:cubicBezTo>
                    <a:pt x="51981" y="14490"/>
                    <a:pt x="51800" y="14580"/>
                    <a:pt x="51619" y="14761"/>
                  </a:cubicBezTo>
                  <a:lnTo>
                    <a:pt x="51075" y="15214"/>
                  </a:lnTo>
                  <a:lnTo>
                    <a:pt x="50804" y="15395"/>
                  </a:lnTo>
                  <a:lnTo>
                    <a:pt x="50713" y="15486"/>
                  </a:lnTo>
                  <a:lnTo>
                    <a:pt x="50623" y="15486"/>
                  </a:lnTo>
                  <a:lnTo>
                    <a:pt x="50079" y="15848"/>
                  </a:lnTo>
                  <a:cubicBezTo>
                    <a:pt x="49717" y="16120"/>
                    <a:pt x="49355" y="16392"/>
                    <a:pt x="48902" y="16663"/>
                  </a:cubicBezTo>
                  <a:lnTo>
                    <a:pt x="47725" y="17297"/>
                  </a:lnTo>
                  <a:lnTo>
                    <a:pt x="46547" y="17931"/>
                  </a:lnTo>
                  <a:lnTo>
                    <a:pt x="45280" y="18565"/>
                  </a:lnTo>
                  <a:cubicBezTo>
                    <a:pt x="44917" y="18837"/>
                    <a:pt x="44465" y="19018"/>
                    <a:pt x="44102" y="19199"/>
                  </a:cubicBezTo>
                  <a:lnTo>
                    <a:pt x="41476" y="20376"/>
                  </a:lnTo>
                  <a:cubicBezTo>
                    <a:pt x="40661" y="20738"/>
                    <a:pt x="39756" y="21101"/>
                    <a:pt x="38941" y="21553"/>
                  </a:cubicBezTo>
                  <a:lnTo>
                    <a:pt x="38216" y="21916"/>
                  </a:lnTo>
                  <a:lnTo>
                    <a:pt x="37945" y="22097"/>
                  </a:lnTo>
                  <a:lnTo>
                    <a:pt x="37582" y="22278"/>
                  </a:lnTo>
                  <a:lnTo>
                    <a:pt x="37039" y="22640"/>
                  </a:lnTo>
                  <a:lnTo>
                    <a:pt x="36858" y="22640"/>
                  </a:lnTo>
                  <a:lnTo>
                    <a:pt x="36677" y="22821"/>
                  </a:lnTo>
                  <a:lnTo>
                    <a:pt x="36405" y="23002"/>
                  </a:lnTo>
                  <a:cubicBezTo>
                    <a:pt x="35590" y="23546"/>
                    <a:pt x="34866" y="24270"/>
                    <a:pt x="34141" y="24904"/>
                  </a:cubicBezTo>
                  <a:lnTo>
                    <a:pt x="33598" y="25447"/>
                  </a:lnTo>
                  <a:lnTo>
                    <a:pt x="33507" y="25538"/>
                  </a:lnTo>
                  <a:lnTo>
                    <a:pt x="33417" y="25628"/>
                  </a:lnTo>
                  <a:lnTo>
                    <a:pt x="33236" y="25900"/>
                  </a:lnTo>
                  <a:lnTo>
                    <a:pt x="32239" y="26987"/>
                  </a:lnTo>
                  <a:cubicBezTo>
                    <a:pt x="31605" y="27711"/>
                    <a:pt x="30972" y="28526"/>
                    <a:pt x="30428" y="29251"/>
                  </a:cubicBezTo>
                  <a:cubicBezTo>
                    <a:pt x="29885" y="29975"/>
                    <a:pt x="29251" y="30790"/>
                    <a:pt x="28708" y="31515"/>
                  </a:cubicBezTo>
                  <a:lnTo>
                    <a:pt x="27168" y="33779"/>
                  </a:lnTo>
                  <a:lnTo>
                    <a:pt x="27078" y="33960"/>
                  </a:lnTo>
                  <a:lnTo>
                    <a:pt x="26806" y="34231"/>
                  </a:lnTo>
                  <a:lnTo>
                    <a:pt x="26444" y="34684"/>
                  </a:lnTo>
                  <a:cubicBezTo>
                    <a:pt x="26172" y="34956"/>
                    <a:pt x="25719" y="35409"/>
                    <a:pt x="25538" y="35680"/>
                  </a:cubicBezTo>
                  <a:lnTo>
                    <a:pt x="24542" y="36495"/>
                  </a:lnTo>
                  <a:cubicBezTo>
                    <a:pt x="24361" y="36676"/>
                    <a:pt x="24180" y="36767"/>
                    <a:pt x="24089" y="36948"/>
                  </a:cubicBezTo>
                  <a:lnTo>
                    <a:pt x="23455" y="37310"/>
                  </a:lnTo>
                  <a:lnTo>
                    <a:pt x="22912" y="37763"/>
                  </a:lnTo>
                  <a:lnTo>
                    <a:pt x="22640" y="38035"/>
                  </a:lnTo>
                  <a:lnTo>
                    <a:pt x="22459" y="38125"/>
                  </a:lnTo>
                  <a:lnTo>
                    <a:pt x="21282" y="38850"/>
                  </a:lnTo>
                  <a:lnTo>
                    <a:pt x="16664" y="41929"/>
                  </a:lnTo>
                  <a:lnTo>
                    <a:pt x="16030" y="42382"/>
                  </a:lnTo>
                  <a:lnTo>
                    <a:pt x="15758" y="42563"/>
                  </a:lnTo>
                  <a:lnTo>
                    <a:pt x="15577" y="42653"/>
                  </a:lnTo>
                  <a:lnTo>
                    <a:pt x="15486" y="42744"/>
                  </a:lnTo>
                  <a:lnTo>
                    <a:pt x="15396" y="42744"/>
                  </a:lnTo>
                  <a:lnTo>
                    <a:pt x="14218" y="43649"/>
                  </a:lnTo>
                  <a:cubicBezTo>
                    <a:pt x="13856" y="43921"/>
                    <a:pt x="13494" y="44283"/>
                    <a:pt x="13132" y="44555"/>
                  </a:cubicBezTo>
                  <a:lnTo>
                    <a:pt x="12588" y="45008"/>
                  </a:lnTo>
                  <a:lnTo>
                    <a:pt x="12317" y="45279"/>
                  </a:lnTo>
                  <a:lnTo>
                    <a:pt x="12136" y="45460"/>
                  </a:lnTo>
                  <a:lnTo>
                    <a:pt x="11955" y="45551"/>
                  </a:lnTo>
                  <a:cubicBezTo>
                    <a:pt x="11230" y="46275"/>
                    <a:pt x="10596" y="47091"/>
                    <a:pt x="9962" y="47906"/>
                  </a:cubicBezTo>
                  <a:cubicBezTo>
                    <a:pt x="9781" y="48087"/>
                    <a:pt x="9691" y="48268"/>
                    <a:pt x="9509" y="48539"/>
                  </a:cubicBezTo>
                  <a:lnTo>
                    <a:pt x="9328" y="48811"/>
                  </a:lnTo>
                  <a:lnTo>
                    <a:pt x="9328" y="48902"/>
                  </a:lnTo>
                  <a:lnTo>
                    <a:pt x="9238" y="49083"/>
                  </a:lnTo>
                  <a:lnTo>
                    <a:pt x="8876" y="49807"/>
                  </a:lnTo>
                  <a:lnTo>
                    <a:pt x="8604" y="50532"/>
                  </a:lnTo>
                  <a:cubicBezTo>
                    <a:pt x="8513" y="50803"/>
                    <a:pt x="8423" y="51075"/>
                    <a:pt x="8332" y="51347"/>
                  </a:cubicBezTo>
                  <a:cubicBezTo>
                    <a:pt x="8242" y="51618"/>
                    <a:pt x="8151" y="51890"/>
                    <a:pt x="8151" y="52071"/>
                  </a:cubicBezTo>
                  <a:lnTo>
                    <a:pt x="7970" y="52796"/>
                  </a:lnTo>
                  <a:cubicBezTo>
                    <a:pt x="7970" y="53067"/>
                    <a:pt x="7970" y="53158"/>
                    <a:pt x="7879" y="53430"/>
                  </a:cubicBezTo>
                  <a:lnTo>
                    <a:pt x="7879" y="53611"/>
                  </a:lnTo>
                  <a:cubicBezTo>
                    <a:pt x="7879" y="53611"/>
                    <a:pt x="7879" y="53727"/>
                    <a:pt x="7879" y="53727"/>
                  </a:cubicBezTo>
                  <a:lnTo>
                    <a:pt x="7879" y="53882"/>
                  </a:lnTo>
                  <a:lnTo>
                    <a:pt x="7879" y="54063"/>
                  </a:lnTo>
                  <a:lnTo>
                    <a:pt x="7879" y="54154"/>
                  </a:lnTo>
                  <a:lnTo>
                    <a:pt x="7879" y="54335"/>
                  </a:lnTo>
                  <a:lnTo>
                    <a:pt x="7789" y="54516"/>
                  </a:lnTo>
                  <a:cubicBezTo>
                    <a:pt x="7789" y="54607"/>
                    <a:pt x="7698" y="54697"/>
                    <a:pt x="7698" y="54697"/>
                  </a:cubicBezTo>
                  <a:lnTo>
                    <a:pt x="7427" y="54969"/>
                  </a:lnTo>
                  <a:lnTo>
                    <a:pt x="7336" y="55150"/>
                  </a:lnTo>
                  <a:lnTo>
                    <a:pt x="7336" y="55241"/>
                  </a:lnTo>
                  <a:lnTo>
                    <a:pt x="7155" y="55422"/>
                  </a:lnTo>
                  <a:cubicBezTo>
                    <a:pt x="6521" y="55965"/>
                    <a:pt x="5887" y="56508"/>
                    <a:pt x="5072" y="56961"/>
                  </a:cubicBezTo>
                  <a:lnTo>
                    <a:pt x="3895" y="57776"/>
                  </a:lnTo>
                  <a:lnTo>
                    <a:pt x="3352" y="58229"/>
                  </a:lnTo>
                  <a:lnTo>
                    <a:pt x="3080" y="58410"/>
                  </a:lnTo>
                  <a:lnTo>
                    <a:pt x="2899" y="58501"/>
                  </a:lnTo>
                  <a:lnTo>
                    <a:pt x="2808" y="58591"/>
                  </a:lnTo>
                  <a:lnTo>
                    <a:pt x="2718" y="58682"/>
                  </a:lnTo>
                  <a:cubicBezTo>
                    <a:pt x="2355" y="59044"/>
                    <a:pt x="1993" y="59406"/>
                    <a:pt x="1631" y="59769"/>
                  </a:cubicBezTo>
                  <a:cubicBezTo>
                    <a:pt x="1450" y="60040"/>
                    <a:pt x="1269" y="60221"/>
                    <a:pt x="1088" y="60402"/>
                  </a:cubicBezTo>
                  <a:lnTo>
                    <a:pt x="907" y="60765"/>
                  </a:lnTo>
                  <a:lnTo>
                    <a:pt x="907" y="60855"/>
                  </a:lnTo>
                  <a:lnTo>
                    <a:pt x="816" y="61036"/>
                  </a:lnTo>
                  <a:cubicBezTo>
                    <a:pt x="725" y="61308"/>
                    <a:pt x="544" y="61580"/>
                    <a:pt x="454" y="61851"/>
                  </a:cubicBezTo>
                  <a:cubicBezTo>
                    <a:pt x="363" y="62123"/>
                    <a:pt x="273" y="62395"/>
                    <a:pt x="273" y="62666"/>
                  </a:cubicBezTo>
                  <a:cubicBezTo>
                    <a:pt x="182" y="63210"/>
                    <a:pt x="92" y="63663"/>
                    <a:pt x="1" y="64206"/>
                  </a:cubicBezTo>
                  <a:cubicBezTo>
                    <a:pt x="1" y="64206"/>
                    <a:pt x="1" y="64296"/>
                    <a:pt x="1" y="64296"/>
                  </a:cubicBezTo>
                  <a:lnTo>
                    <a:pt x="1" y="64387"/>
                  </a:lnTo>
                  <a:lnTo>
                    <a:pt x="1" y="65202"/>
                  </a:lnTo>
                  <a:lnTo>
                    <a:pt x="1" y="65655"/>
                  </a:lnTo>
                  <a:lnTo>
                    <a:pt x="1" y="66017"/>
                  </a:lnTo>
                  <a:lnTo>
                    <a:pt x="1" y="66108"/>
                  </a:lnTo>
                  <a:lnTo>
                    <a:pt x="1" y="66289"/>
                  </a:lnTo>
                  <a:lnTo>
                    <a:pt x="1" y="66470"/>
                  </a:lnTo>
                  <a:lnTo>
                    <a:pt x="161" y="67190"/>
                  </a:lnTo>
                  <a:lnTo>
                    <a:pt x="161" y="67190"/>
                  </a:lnTo>
                  <a:cubicBezTo>
                    <a:pt x="167" y="67282"/>
                    <a:pt x="174" y="67374"/>
                    <a:pt x="182" y="67466"/>
                  </a:cubicBezTo>
                  <a:lnTo>
                    <a:pt x="263" y="67452"/>
                  </a:lnTo>
                  <a:lnTo>
                    <a:pt x="263" y="67452"/>
                  </a:lnTo>
                  <a:cubicBezTo>
                    <a:pt x="479" y="67823"/>
                    <a:pt x="885" y="68100"/>
                    <a:pt x="1359" y="68100"/>
                  </a:cubicBezTo>
                  <a:cubicBezTo>
                    <a:pt x="1903" y="68009"/>
                    <a:pt x="2355" y="67466"/>
                    <a:pt x="2265" y="66923"/>
                  </a:cubicBezTo>
                  <a:cubicBezTo>
                    <a:pt x="2232" y="66591"/>
                    <a:pt x="2199" y="66260"/>
                    <a:pt x="2174" y="65933"/>
                  </a:cubicBezTo>
                  <a:lnTo>
                    <a:pt x="2174" y="65933"/>
                  </a:lnTo>
                  <a:lnTo>
                    <a:pt x="2174" y="65745"/>
                  </a:lnTo>
                  <a:lnTo>
                    <a:pt x="2174" y="65383"/>
                  </a:lnTo>
                  <a:lnTo>
                    <a:pt x="2174" y="65202"/>
                  </a:lnTo>
                  <a:lnTo>
                    <a:pt x="2174" y="64659"/>
                  </a:lnTo>
                  <a:lnTo>
                    <a:pt x="2174" y="64296"/>
                  </a:lnTo>
                  <a:lnTo>
                    <a:pt x="2174" y="64296"/>
                  </a:lnTo>
                  <a:cubicBezTo>
                    <a:pt x="2174" y="64296"/>
                    <a:pt x="2174" y="64296"/>
                    <a:pt x="2174" y="64296"/>
                  </a:cubicBezTo>
                  <a:cubicBezTo>
                    <a:pt x="2265" y="63391"/>
                    <a:pt x="2537" y="62576"/>
                    <a:pt x="2989" y="61942"/>
                  </a:cubicBezTo>
                  <a:lnTo>
                    <a:pt x="2989" y="61851"/>
                  </a:lnTo>
                  <a:lnTo>
                    <a:pt x="3080" y="61761"/>
                  </a:lnTo>
                  <a:cubicBezTo>
                    <a:pt x="3170" y="61670"/>
                    <a:pt x="3080" y="61670"/>
                    <a:pt x="3261" y="61489"/>
                  </a:cubicBezTo>
                  <a:cubicBezTo>
                    <a:pt x="3442" y="61399"/>
                    <a:pt x="3533" y="61217"/>
                    <a:pt x="3714" y="61036"/>
                  </a:cubicBezTo>
                  <a:lnTo>
                    <a:pt x="3895" y="60855"/>
                  </a:lnTo>
                  <a:lnTo>
                    <a:pt x="4167" y="60674"/>
                  </a:lnTo>
                  <a:lnTo>
                    <a:pt x="4348" y="60584"/>
                  </a:lnTo>
                  <a:lnTo>
                    <a:pt x="4438" y="60584"/>
                  </a:lnTo>
                  <a:lnTo>
                    <a:pt x="4710" y="60402"/>
                  </a:lnTo>
                  <a:cubicBezTo>
                    <a:pt x="5072" y="60131"/>
                    <a:pt x="5434" y="59859"/>
                    <a:pt x="5887" y="59678"/>
                  </a:cubicBezTo>
                  <a:lnTo>
                    <a:pt x="6521" y="59316"/>
                  </a:lnTo>
                  <a:lnTo>
                    <a:pt x="6702" y="59225"/>
                  </a:lnTo>
                  <a:lnTo>
                    <a:pt x="6883" y="59135"/>
                  </a:lnTo>
                  <a:lnTo>
                    <a:pt x="7246" y="58954"/>
                  </a:lnTo>
                  <a:lnTo>
                    <a:pt x="7789" y="58501"/>
                  </a:lnTo>
                  <a:lnTo>
                    <a:pt x="7970" y="58410"/>
                  </a:lnTo>
                  <a:lnTo>
                    <a:pt x="8151" y="58410"/>
                  </a:lnTo>
                  <a:lnTo>
                    <a:pt x="8513" y="58139"/>
                  </a:lnTo>
                  <a:lnTo>
                    <a:pt x="8876" y="57867"/>
                  </a:lnTo>
                  <a:lnTo>
                    <a:pt x="9147" y="57595"/>
                  </a:lnTo>
                  <a:lnTo>
                    <a:pt x="9419" y="57414"/>
                  </a:lnTo>
                  <a:lnTo>
                    <a:pt x="9509" y="57323"/>
                  </a:lnTo>
                  <a:lnTo>
                    <a:pt x="9509" y="57233"/>
                  </a:lnTo>
                  <a:lnTo>
                    <a:pt x="9691" y="57142"/>
                  </a:lnTo>
                  <a:cubicBezTo>
                    <a:pt x="9872" y="56871"/>
                    <a:pt x="10053" y="56690"/>
                    <a:pt x="10234" y="56418"/>
                  </a:cubicBezTo>
                  <a:lnTo>
                    <a:pt x="10596" y="55784"/>
                  </a:lnTo>
                  <a:lnTo>
                    <a:pt x="10687" y="55693"/>
                  </a:lnTo>
                  <a:lnTo>
                    <a:pt x="10777" y="55512"/>
                  </a:lnTo>
                  <a:lnTo>
                    <a:pt x="10777" y="55422"/>
                  </a:lnTo>
                  <a:lnTo>
                    <a:pt x="10958" y="55060"/>
                  </a:lnTo>
                  <a:lnTo>
                    <a:pt x="11140" y="54697"/>
                  </a:lnTo>
                  <a:lnTo>
                    <a:pt x="11140" y="54607"/>
                  </a:lnTo>
                  <a:lnTo>
                    <a:pt x="11140" y="54516"/>
                  </a:lnTo>
                  <a:lnTo>
                    <a:pt x="11140" y="54335"/>
                  </a:lnTo>
                  <a:cubicBezTo>
                    <a:pt x="11230" y="54154"/>
                    <a:pt x="11230" y="54063"/>
                    <a:pt x="11230" y="53973"/>
                  </a:cubicBezTo>
                  <a:lnTo>
                    <a:pt x="11321" y="53520"/>
                  </a:lnTo>
                  <a:lnTo>
                    <a:pt x="11502" y="52886"/>
                  </a:lnTo>
                  <a:cubicBezTo>
                    <a:pt x="11592" y="52524"/>
                    <a:pt x="11773" y="52071"/>
                    <a:pt x="11955" y="51709"/>
                  </a:cubicBezTo>
                  <a:cubicBezTo>
                    <a:pt x="12317" y="50894"/>
                    <a:pt x="12860" y="50169"/>
                    <a:pt x="13494" y="49445"/>
                  </a:cubicBezTo>
                  <a:lnTo>
                    <a:pt x="13947" y="48992"/>
                  </a:lnTo>
                  <a:cubicBezTo>
                    <a:pt x="14128" y="48811"/>
                    <a:pt x="14128" y="48811"/>
                    <a:pt x="14490" y="48449"/>
                  </a:cubicBezTo>
                  <a:cubicBezTo>
                    <a:pt x="14762" y="48177"/>
                    <a:pt x="15215" y="47906"/>
                    <a:pt x="15577" y="47634"/>
                  </a:cubicBezTo>
                  <a:lnTo>
                    <a:pt x="16120" y="47181"/>
                  </a:lnTo>
                  <a:lnTo>
                    <a:pt x="16664" y="46728"/>
                  </a:lnTo>
                  <a:lnTo>
                    <a:pt x="17841" y="45913"/>
                  </a:lnTo>
                  <a:cubicBezTo>
                    <a:pt x="19471" y="44917"/>
                    <a:pt x="21191" y="43921"/>
                    <a:pt x="22821" y="42744"/>
                  </a:cubicBezTo>
                  <a:lnTo>
                    <a:pt x="23999" y="42019"/>
                  </a:lnTo>
                  <a:lnTo>
                    <a:pt x="24633" y="41566"/>
                  </a:lnTo>
                  <a:lnTo>
                    <a:pt x="24814" y="41476"/>
                  </a:lnTo>
                  <a:lnTo>
                    <a:pt x="24904" y="41385"/>
                  </a:lnTo>
                  <a:lnTo>
                    <a:pt x="25266" y="41204"/>
                  </a:lnTo>
                  <a:lnTo>
                    <a:pt x="26444" y="40299"/>
                  </a:lnTo>
                  <a:cubicBezTo>
                    <a:pt x="26897" y="39936"/>
                    <a:pt x="27259" y="39665"/>
                    <a:pt x="27621" y="39303"/>
                  </a:cubicBezTo>
                  <a:lnTo>
                    <a:pt x="28164" y="38850"/>
                  </a:lnTo>
                  <a:lnTo>
                    <a:pt x="28436" y="38578"/>
                  </a:lnTo>
                  <a:lnTo>
                    <a:pt x="28527" y="38578"/>
                  </a:lnTo>
                  <a:lnTo>
                    <a:pt x="28527" y="38488"/>
                  </a:lnTo>
                  <a:lnTo>
                    <a:pt x="28708" y="38306"/>
                  </a:lnTo>
                  <a:lnTo>
                    <a:pt x="29251" y="37763"/>
                  </a:lnTo>
                  <a:lnTo>
                    <a:pt x="29704" y="37220"/>
                  </a:lnTo>
                  <a:cubicBezTo>
                    <a:pt x="30338" y="36495"/>
                    <a:pt x="30972" y="35680"/>
                    <a:pt x="31515" y="34775"/>
                  </a:cubicBezTo>
                  <a:cubicBezTo>
                    <a:pt x="32511" y="33145"/>
                    <a:pt x="33688" y="31605"/>
                    <a:pt x="34775" y="30066"/>
                  </a:cubicBezTo>
                  <a:cubicBezTo>
                    <a:pt x="35047" y="29703"/>
                    <a:pt x="35409" y="29341"/>
                    <a:pt x="35681" y="28888"/>
                  </a:cubicBezTo>
                  <a:lnTo>
                    <a:pt x="36133" y="28345"/>
                  </a:lnTo>
                  <a:lnTo>
                    <a:pt x="36405" y="28073"/>
                  </a:lnTo>
                  <a:lnTo>
                    <a:pt x="36586" y="27802"/>
                  </a:lnTo>
                  <a:cubicBezTo>
                    <a:pt x="37220" y="27168"/>
                    <a:pt x="37945" y="26443"/>
                    <a:pt x="38669" y="25900"/>
                  </a:cubicBezTo>
                  <a:cubicBezTo>
                    <a:pt x="40208" y="24723"/>
                    <a:pt x="41838" y="23727"/>
                    <a:pt x="43650" y="22912"/>
                  </a:cubicBezTo>
                  <a:cubicBezTo>
                    <a:pt x="44465" y="22549"/>
                    <a:pt x="45370" y="22006"/>
                    <a:pt x="46185" y="21553"/>
                  </a:cubicBezTo>
                  <a:lnTo>
                    <a:pt x="47453" y="20829"/>
                  </a:lnTo>
                  <a:lnTo>
                    <a:pt x="48087" y="20376"/>
                  </a:lnTo>
                  <a:lnTo>
                    <a:pt x="48721" y="20014"/>
                  </a:lnTo>
                  <a:cubicBezTo>
                    <a:pt x="49536" y="19470"/>
                    <a:pt x="50351" y="18927"/>
                    <a:pt x="51166" y="18293"/>
                  </a:cubicBezTo>
                  <a:lnTo>
                    <a:pt x="52253" y="17388"/>
                  </a:lnTo>
                  <a:lnTo>
                    <a:pt x="52524" y="17207"/>
                  </a:lnTo>
                  <a:lnTo>
                    <a:pt x="52796" y="16935"/>
                  </a:lnTo>
                  <a:lnTo>
                    <a:pt x="53339" y="16392"/>
                  </a:lnTo>
                  <a:lnTo>
                    <a:pt x="53883" y="15848"/>
                  </a:lnTo>
                  <a:cubicBezTo>
                    <a:pt x="54064" y="15667"/>
                    <a:pt x="54154" y="15486"/>
                    <a:pt x="54335" y="15214"/>
                  </a:cubicBezTo>
                  <a:lnTo>
                    <a:pt x="54788" y="14671"/>
                  </a:lnTo>
                  <a:lnTo>
                    <a:pt x="55060" y="14399"/>
                  </a:lnTo>
                  <a:lnTo>
                    <a:pt x="55241" y="14037"/>
                  </a:lnTo>
                  <a:cubicBezTo>
                    <a:pt x="55784" y="13222"/>
                    <a:pt x="56237" y="12316"/>
                    <a:pt x="56599" y="11411"/>
                  </a:cubicBezTo>
                  <a:lnTo>
                    <a:pt x="56871" y="10686"/>
                  </a:lnTo>
                  <a:lnTo>
                    <a:pt x="56962" y="9962"/>
                  </a:lnTo>
                  <a:lnTo>
                    <a:pt x="57143" y="9237"/>
                  </a:lnTo>
                  <a:lnTo>
                    <a:pt x="57233" y="8513"/>
                  </a:lnTo>
                  <a:lnTo>
                    <a:pt x="57233" y="6974"/>
                  </a:lnTo>
                  <a:lnTo>
                    <a:pt x="57143" y="6249"/>
                  </a:lnTo>
                  <a:lnTo>
                    <a:pt x="57143" y="5887"/>
                  </a:lnTo>
                  <a:lnTo>
                    <a:pt x="57052" y="5525"/>
                  </a:lnTo>
                  <a:lnTo>
                    <a:pt x="56962" y="4800"/>
                  </a:lnTo>
                  <a:lnTo>
                    <a:pt x="56690" y="4076"/>
                  </a:lnTo>
                  <a:lnTo>
                    <a:pt x="56599" y="3713"/>
                  </a:lnTo>
                  <a:lnTo>
                    <a:pt x="56509" y="3351"/>
                  </a:lnTo>
                  <a:lnTo>
                    <a:pt x="56237" y="2717"/>
                  </a:lnTo>
                  <a:cubicBezTo>
                    <a:pt x="56147" y="2446"/>
                    <a:pt x="56056" y="2265"/>
                    <a:pt x="55965" y="1993"/>
                  </a:cubicBezTo>
                  <a:lnTo>
                    <a:pt x="55603" y="1359"/>
                  </a:lnTo>
                  <a:cubicBezTo>
                    <a:pt x="55487" y="1069"/>
                    <a:pt x="55334" y="779"/>
                    <a:pt x="55191" y="488"/>
                  </a:cubicBezTo>
                  <a:lnTo>
                    <a:pt x="55191" y="488"/>
                  </a:lnTo>
                  <a:cubicBezTo>
                    <a:pt x="55120" y="324"/>
                    <a:pt x="55046" y="162"/>
                    <a:pt x="54969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5994533" y="2312562"/>
              <a:ext cx="68472" cy="330912"/>
            </a:xfrm>
            <a:custGeom>
              <a:avLst/>
              <a:gdLst/>
              <a:ahLst/>
              <a:cxnLst/>
              <a:rect l="l" t="t" r="r" b="b"/>
              <a:pathLst>
                <a:path w="3804" h="18384" extrusionOk="0">
                  <a:moveTo>
                    <a:pt x="1902" y="0"/>
                  </a:moveTo>
                  <a:cubicBezTo>
                    <a:pt x="1812" y="272"/>
                    <a:pt x="1631" y="453"/>
                    <a:pt x="1449" y="724"/>
                  </a:cubicBezTo>
                  <a:cubicBezTo>
                    <a:pt x="1087" y="1358"/>
                    <a:pt x="816" y="2083"/>
                    <a:pt x="544" y="2807"/>
                  </a:cubicBezTo>
                  <a:cubicBezTo>
                    <a:pt x="182" y="3894"/>
                    <a:pt x="0" y="4981"/>
                    <a:pt x="0" y="6067"/>
                  </a:cubicBezTo>
                  <a:cubicBezTo>
                    <a:pt x="0" y="6701"/>
                    <a:pt x="91" y="7335"/>
                    <a:pt x="272" y="7969"/>
                  </a:cubicBezTo>
                  <a:cubicBezTo>
                    <a:pt x="363" y="8331"/>
                    <a:pt x="453" y="8694"/>
                    <a:pt x="544" y="8965"/>
                  </a:cubicBezTo>
                  <a:lnTo>
                    <a:pt x="997" y="9871"/>
                  </a:lnTo>
                  <a:cubicBezTo>
                    <a:pt x="1087" y="10052"/>
                    <a:pt x="1178" y="10233"/>
                    <a:pt x="1268" y="10505"/>
                  </a:cubicBezTo>
                  <a:cubicBezTo>
                    <a:pt x="1268" y="10595"/>
                    <a:pt x="1268" y="10686"/>
                    <a:pt x="1359" y="10867"/>
                  </a:cubicBezTo>
                  <a:cubicBezTo>
                    <a:pt x="1449" y="10957"/>
                    <a:pt x="1449" y="11048"/>
                    <a:pt x="1449" y="11139"/>
                  </a:cubicBezTo>
                  <a:lnTo>
                    <a:pt x="1449" y="11501"/>
                  </a:lnTo>
                  <a:lnTo>
                    <a:pt x="1449" y="11863"/>
                  </a:lnTo>
                  <a:cubicBezTo>
                    <a:pt x="1540" y="12135"/>
                    <a:pt x="1540" y="12406"/>
                    <a:pt x="1449" y="12678"/>
                  </a:cubicBezTo>
                  <a:cubicBezTo>
                    <a:pt x="1449" y="13584"/>
                    <a:pt x="1359" y="14580"/>
                    <a:pt x="1178" y="15485"/>
                  </a:cubicBezTo>
                  <a:cubicBezTo>
                    <a:pt x="1087" y="15848"/>
                    <a:pt x="906" y="16300"/>
                    <a:pt x="906" y="16663"/>
                  </a:cubicBezTo>
                  <a:cubicBezTo>
                    <a:pt x="816" y="16934"/>
                    <a:pt x="725" y="17296"/>
                    <a:pt x="634" y="17568"/>
                  </a:cubicBezTo>
                  <a:cubicBezTo>
                    <a:pt x="453" y="18021"/>
                    <a:pt x="453" y="18383"/>
                    <a:pt x="453" y="18383"/>
                  </a:cubicBezTo>
                  <a:lnTo>
                    <a:pt x="725" y="18293"/>
                  </a:lnTo>
                  <a:cubicBezTo>
                    <a:pt x="906" y="18111"/>
                    <a:pt x="1087" y="17930"/>
                    <a:pt x="1178" y="17840"/>
                  </a:cubicBezTo>
                  <a:cubicBezTo>
                    <a:pt x="1721" y="17206"/>
                    <a:pt x="2174" y="16572"/>
                    <a:pt x="2536" y="15938"/>
                  </a:cubicBezTo>
                  <a:cubicBezTo>
                    <a:pt x="2717" y="15485"/>
                    <a:pt x="2989" y="15033"/>
                    <a:pt x="3170" y="14580"/>
                  </a:cubicBezTo>
                  <a:cubicBezTo>
                    <a:pt x="3351" y="14036"/>
                    <a:pt x="3532" y="13403"/>
                    <a:pt x="3623" y="12859"/>
                  </a:cubicBezTo>
                  <a:cubicBezTo>
                    <a:pt x="3713" y="12497"/>
                    <a:pt x="3713" y="12225"/>
                    <a:pt x="3713" y="11863"/>
                  </a:cubicBezTo>
                  <a:cubicBezTo>
                    <a:pt x="3713" y="11682"/>
                    <a:pt x="3804" y="11501"/>
                    <a:pt x="3713" y="11410"/>
                  </a:cubicBezTo>
                  <a:cubicBezTo>
                    <a:pt x="3713" y="11229"/>
                    <a:pt x="3713" y="11048"/>
                    <a:pt x="3713" y="10867"/>
                  </a:cubicBezTo>
                  <a:cubicBezTo>
                    <a:pt x="3623" y="10505"/>
                    <a:pt x="3532" y="10142"/>
                    <a:pt x="3442" y="9871"/>
                  </a:cubicBezTo>
                  <a:cubicBezTo>
                    <a:pt x="3351" y="9509"/>
                    <a:pt x="3261" y="9146"/>
                    <a:pt x="3079" y="8784"/>
                  </a:cubicBezTo>
                  <a:lnTo>
                    <a:pt x="2898" y="8422"/>
                  </a:lnTo>
                  <a:lnTo>
                    <a:pt x="2717" y="8060"/>
                  </a:lnTo>
                  <a:cubicBezTo>
                    <a:pt x="2627" y="7788"/>
                    <a:pt x="2446" y="7607"/>
                    <a:pt x="2446" y="7426"/>
                  </a:cubicBezTo>
                  <a:cubicBezTo>
                    <a:pt x="2355" y="7154"/>
                    <a:pt x="2264" y="6882"/>
                    <a:pt x="2264" y="6611"/>
                  </a:cubicBezTo>
                  <a:cubicBezTo>
                    <a:pt x="2174" y="6430"/>
                    <a:pt x="2083" y="6158"/>
                    <a:pt x="2083" y="5886"/>
                  </a:cubicBezTo>
                  <a:cubicBezTo>
                    <a:pt x="1993" y="5433"/>
                    <a:pt x="1993" y="4890"/>
                    <a:pt x="1902" y="4437"/>
                  </a:cubicBezTo>
                  <a:lnTo>
                    <a:pt x="1902" y="2988"/>
                  </a:lnTo>
                  <a:lnTo>
                    <a:pt x="1902" y="1811"/>
                  </a:lnTo>
                  <a:lnTo>
                    <a:pt x="1902" y="906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5986379" y="2292348"/>
              <a:ext cx="94572" cy="350172"/>
            </a:xfrm>
            <a:custGeom>
              <a:avLst/>
              <a:gdLst/>
              <a:ahLst/>
              <a:cxnLst/>
              <a:rect l="l" t="t" r="r" b="b"/>
              <a:pathLst>
                <a:path w="5254" h="19454" extrusionOk="0">
                  <a:moveTo>
                    <a:pt x="2176" y="10814"/>
                  </a:moveTo>
                  <a:lnTo>
                    <a:pt x="2265" y="10903"/>
                  </a:lnTo>
                  <a:lnTo>
                    <a:pt x="2265" y="10994"/>
                  </a:lnTo>
                  <a:lnTo>
                    <a:pt x="2265" y="11057"/>
                  </a:lnTo>
                  <a:lnTo>
                    <a:pt x="2265" y="11057"/>
                  </a:lnTo>
                  <a:cubicBezTo>
                    <a:pt x="2235" y="10982"/>
                    <a:pt x="2205" y="10900"/>
                    <a:pt x="2176" y="10814"/>
                  </a:cubicBezTo>
                  <a:close/>
                  <a:moveTo>
                    <a:pt x="2283" y="11104"/>
                  </a:moveTo>
                  <a:cubicBezTo>
                    <a:pt x="2356" y="11188"/>
                    <a:pt x="2362" y="11272"/>
                    <a:pt x="2446" y="11356"/>
                  </a:cubicBezTo>
                  <a:lnTo>
                    <a:pt x="2446" y="11447"/>
                  </a:lnTo>
                  <a:lnTo>
                    <a:pt x="2536" y="11718"/>
                  </a:lnTo>
                  <a:cubicBezTo>
                    <a:pt x="2536" y="11809"/>
                    <a:pt x="2536" y="11899"/>
                    <a:pt x="2536" y="11990"/>
                  </a:cubicBezTo>
                  <a:lnTo>
                    <a:pt x="2536" y="12171"/>
                  </a:lnTo>
                  <a:lnTo>
                    <a:pt x="2536" y="12262"/>
                  </a:lnTo>
                  <a:lnTo>
                    <a:pt x="2536" y="12352"/>
                  </a:lnTo>
                  <a:lnTo>
                    <a:pt x="2627" y="12714"/>
                  </a:lnTo>
                  <a:lnTo>
                    <a:pt x="2627" y="13077"/>
                  </a:lnTo>
                  <a:lnTo>
                    <a:pt x="2627" y="13892"/>
                  </a:lnTo>
                  <a:lnTo>
                    <a:pt x="2627" y="14344"/>
                  </a:lnTo>
                  <a:cubicBezTo>
                    <a:pt x="2536" y="14526"/>
                    <a:pt x="2536" y="14707"/>
                    <a:pt x="2536" y="14797"/>
                  </a:cubicBezTo>
                  <a:lnTo>
                    <a:pt x="2446" y="15250"/>
                  </a:lnTo>
                  <a:lnTo>
                    <a:pt x="2446" y="15431"/>
                  </a:lnTo>
                  <a:lnTo>
                    <a:pt x="2446" y="15522"/>
                  </a:lnTo>
                  <a:lnTo>
                    <a:pt x="2355" y="16065"/>
                  </a:lnTo>
                  <a:lnTo>
                    <a:pt x="2174" y="16427"/>
                  </a:lnTo>
                  <a:lnTo>
                    <a:pt x="2084" y="16699"/>
                  </a:lnTo>
                  <a:lnTo>
                    <a:pt x="2084" y="16789"/>
                  </a:lnTo>
                  <a:cubicBezTo>
                    <a:pt x="1993" y="17061"/>
                    <a:pt x="1812" y="17423"/>
                    <a:pt x="1721" y="17695"/>
                  </a:cubicBezTo>
                  <a:cubicBezTo>
                    <a:pt x="1631" y="17876"/>
                    <a:pt x="1540" y="17967"/>
                    <a:pt x="1540" y="18148"/>
                  </a:cubicBezTo>
                  <a:lnTo>
                    <a:pt x="1377" y="18365"/>
                  </a:lnTo>
                  <a:lnTo>
                    <a:pt x="1377" y="18365"/>
                  </a:lnTo>
                  <a:cubicBezTo>
                    <a:pt x="1462" y="18112"/>
                    <a:pt x="1546" y="17858"/>
                    <a:pt x="1631" y="17604"/>
                  </a:cubicBezTo>
                  <a:lnTo>
                    <a:pt x="1902" y="16699"/>
                  </a:lnTo>
                  <a:cubicBezTo>
                    <a:pt x="1902" y="16608"/>
                    <a:pt x="1993" y="16427"/>
                    <a:pt x="1993" y="16246"/>
                  </a:cubicBezTo>
                  <a:lnTo>
                    <a:pt x="2084" y="15884"/>
                  </a:lnTo>
                  <a:lnTo>
                    <a:pt x="2265" y="14978"/>
                  </a:lnTo>
                  <a:lnTo>
                    <a:pt x="2446" y="14073"/>
                  </a:lnTo>
                  <a:lnTo>
                    <a:pt x="2446" y="13620"/>
                  </a:lnTo>
                  <a:lnTo>
                    <a:pt x="2446" y="13439"/>
                  </a:lnTo>
                  <a:lnTo>
                    <a:pt x="2446" y="13167"/>
                  </a:lnTo>
                  <a:lnTo>
                    <a:pt x="2446" y="12714"/>
                  </a:lnTo>
                  <a:lnTo>
                    <a:pt x="2446" y="12262"/>
                  </a:lnTo>
                  <a:lnTo>
                    <a:pt x="2355" y="11718"/>
                  </a:lnTo>
                  <a:lnTo>
                    <a:pt x="2355" y="11537"/>
                  </a:lnTo>
                  <a:lnTo>
                    <a:pt x="2355" y="11265"/>
                  </a:lnTo>
                  <a:cubicBezTo>
                    <a:pt x="2331" y="11218"/>
                    <a:pt x="2307" y="11163"/>
                    <a:pt x="2283" y="11104"/>
                  </a:cubicBezTo>
                  <a:close/>
                  <a:moveTo>
                    <a:pt x="2679" y="0"/>
                  </a:moveTo>
                  <a:cubicBezTo>
                    <a:pt x="2344" y="0"/>
                    <a:pt x="2029" y="163"/>
                    <a:pt x="1812" y="489"/>
                  </a:cubicBezTo>
                  <a:cubicBezTo>
                    <a:pt x="1631" y="670"/>
                    <a:pt x="1540" y="942"/>
                    <a:pt x="1359" y="1123"/>
                  </a:cubicBezTo>
                  <a:cubicBezTo>
                    <a:pt x="1269" y="1395"/>
                    <a:pt x="1178" y="1666"/>
                    <a:pt x="997" y="1847"/>
                  </a:cubicBezTo>
                  <a:cubicBezTo>
                    <a:pt x="906" y="2119"/>
                    <a:pt x="816" y="2300"/>
                    <a:pt x="725" y="2572"/>
                  </a:cubicBezTo>
                  <a:lnTo>
                    <a:pt x="544" y="3206"/>
                  </a:lnTo>
                  <a:lnTo>
                    <a:pt x="363" y="3568"/>
                  </a:lnTo>
                  <a:lnTo>
                    <a:pt x="363" y="3659"/>
                  </a:lnTo>
                  <a:lnTo>
                    <a:pt x="363" y="3749"/>
                  </a:lnTo>
                  <a:lnTo>
                    <a:pt x="363" y="3930"/>
                  </a:lnTo>
                  <a:cubicBezTo>
                    <a:pt x="363" y="4202"/>
                    <a:pt x="272" y="4383"/>
                    <a:pt x="182" y="4655"/>
                  </a:cubicBezTo>
                  <a:cubicBezTo>
                    <a:pt x="182" y="4926"/>
                    <a:pt x="91" y="5198"/>
                    <a:pt x="91" y="5470"/>
                  </a:cubicBezTo>
                  <a:lnTo>
                    <a:pt x="1" y="6194"/>
                  </a:lnTo>
                  <a:lnTo>
                    <a:pt x="1" y="7371"/>
                  </a:lnTo>
                  <a:lnTo>
                    <a:pt x="1" y="7734"/>
                  </a:lnTo>
                  <a:cubicBezTo>
                    <a:pt x="91" y="8005"/>
                    <a:pt x="91" y="8277"/>
                    <a:pt x="91" y="8458"/>
                  </a:cubicBezTo>
                  <a:lnTo>
                    <a:pt x="272" y="9183"/>
                  </a:lnTo>
                  <a:lnTo>
                    <a:pt x="272" y="9273"/>
                  </a:lnTo>
                  <a:lnTo>
                    <a:pt x="272" y="9364"/>
                  </a:lnTo>
                  <a:lnTo>
                    <a:pt x="363" y="9545"/>
                  </a:lnTo>
                  <a:lnTo>
                    <a:pt x="453" y="9817"/>
                  </a:lnTo>
                  <a:lnTo>
                    <a:pt x="635" y="10179"/>
                  </a:lnTo>
                  <a:lnTo>
                    <a:pt x="635" y="10269"/>
                  </a:lnTo>
                  <a:lnTo>
                    <a:pt x="635" y="10360"/>
                  </a:lnTo>
                  <a:lnTo>
                    <a:pt x="635" y="10450"/>
                  </a:lnTo>
                  <a:lnTo>
                    <a:pt x="997" y="11084"/>
                  </a:lnTo>
                  <a:cubicBezTo>
                    <a:pt x="1087" y="11356"/>
                    <a:pt x="1269" y="11537"/>
                    <a:pt x="1269" y="11537"/>
                  </a:cubicBezTo>
                  <a:lnTo>
                    <a:pt x="1269" y="11628"/>
                  </a:lnTo>
                  <a:lnTo>
                    <a:pt x="1359" y="11899"/>
                  </a:lnTo>
                  <a:lnTo>
                    <a:pt x="1359" y="11990"/>
                  </a:lnTo>
                  <a:lnTo>
                    <a:pt x="1359" y="12080"/>
                  </a:lnTo>
                  <a:lnTo>
                    <a:pt x="1450" y="12624"/>
                  </a:lnTo>
                  <a:lnTo>
                    <a:pt x="1450" y="13077"/>
                  </a:lnTo>
                  <a:cubicBezTo>
                    <a:pt x="1450" y="13167"/>
                    <a:pt x="1450" y="13348"/>
                    <a:pt x="1450" y="13439"/>
                  </a:cubicBezTo>
                  <a:lnTo>
                    <a:pt x="1450" y="14344"/>
                  </a:lnTo>
                  <a:lnTo>
                    <a:pt x="1450" y="15159"/>
                  </a:lnTo>
                  <a:lnTo>
                    <a:pt x="1359" y="16065"/>
                  </a:lnTo>
                  <a:lnTo>
                    <a:pt x="1359" y="16427"/>
                  </a:lnTo>
                  <a:cubicBezTo>
                    <a:pt x="1269" y="16608"/>
                    <a:pt x="1269" y="16699"/>
                    <a:pt x="1269" y="16880"/>
                  </a:cubicBezTo>
                  <a:lnTo>
                    <a:pt x="1087" y="17695"/>
                  </a:lnTo>
                  <a:cubicBezTo>
                    <a:pt x="1000" y="18309"/>
                    <a:pt x="912" y="18838"/>
                    <a:pt x="742" y="19365"/>
                  </a:cubicBezTo>
                  <a:lnTo>
                    <a:pt x="742" y="19365"/>
                  </a:lnTo>
                  <a:cubicBezTo>
                    <a:pt x="732" y="19382"/>
                    <a:pt x="725" y="19399"/>
                    <a:pt x="725" y="19416"/>
                  </a:cubicBezTo>
                  <a:cubicBezTo>
                    <a:pt x="778" y="19442"/>
                    <a:pt x="823" y="19453"/>
                    <a:pt x="863" y="19453"/>
                  </a:cubicBezTo>
                  <a:cubicBezTo>
                    <a:pt x="959" y="19453"/>
                    <a:pt x="1023" y="19389"/>
                    <a:pt x="1087" y="19325"/>
                  </a:cubicBezTo>
                  <a:cubicBezTo>
                    <a:pt x="1087" y="19370"/>
                    <a:pt x="1110" y="19393"/>
                    <a:pt x="1144" y="19393"/>
                  </a:cubicBezTo>
                  <a:cubicBezTo>
                    <a:pt x="1178" y="19393"/>
                    <a:pt x="1223" y="19370"/>
                    <a:pt x="1269" y="19325"/>
                  </a:cubicBezTo>
                  <a:cubicBezTo>
                    <a:pt x="1359" y="19325"/>
                    <a:pt x="1359" y="19234"/>
                    <a:pt x="1450" y="19234"/>
                  </a:cubicBezTo>
                  <a:lnTo>
                    <a:pt x="1721" y="19053"/>
                  </a:lnTo>
                  <a:cubicBezTo>
                    <a:pt x="1812" y="18963"/>
                    <a:pt x="1993" y="18872"/>
                    <a:pt x="2084" y="18782"/>
                  </a:cubicBezTo>
                  <a:lnTo>
                    <a:pt x="2536" y="18419"/>
                  </a:lnTo>
                  <a:cubicBezTo>
                    <a:pt x="2627" y="18329"/>
                    <a:pt x="2808" y="18148"/>
                    <a:pt x="2899" y="18057"/>
                  </a:cubicBezTo>
                  <a:lnTo>
                    <a:pt x="3532" y="17333"/>
                  </a:lnTo>
                  <a:lnTo>
                    <a:pt x="3623" y="17152"/>
                  </a:lnTo>
                  <a:lnTo>
                    <a:pt x="3804" y="16880"/>
                  </a:lnTo>
                  <a:cubicBezTo>
                    <a:pt x="3895" y="16789"/>
                    <a:pt x="3985" y="16608"/>
                    <a:pt x="4076" y="16427"/>
                  </a:cubicBezTo>
                  <a:lnTo>
                    <a:pt x="4347" y="15974"/>
                  </a:lnTo>
                  <a:lnTo>
                    <a:pt x="4438" y="15884"/>
                  </a:lnTo>
                  <a:lnTo>
                    <a:pt x="4438" y="15793"/>
                  </a:lnTo>
                  <a:lnTo>
                    <a:pt x="4529" y="15522"/>
                  </a:lnTo>
                  <a:lnTo>
                    <a:pt x="4710" y="14978"/>
                  </a:lnTo>
                  <a:cubicBezTo>
                    <a:pt x="4800" y="14797"/>
                    <a:pt x="4891" y="14707"/>
                    <a:pt x="4891" y="14526"/>
                  </a:cubicBezTo>
                  <a:lnTo>
                    <a:pt x="5072" y="14073"/>
                  </a:lnTo>
                  <a:lnTo>
                    <a:pt x="5253" y="13348"/>
                  </a:lnTo>
                  <a:lnTo>
                    <a:pt x="5253" y="13167"/>
                  </a:lnTo>
                  <a:lnTo>
                    <a:pt x="5253" y="12895"/>
                  </a:lnTo>
                  <a:lnTo>
                    <a:pt x="5253" y="12443"/>
                  </a:lnTo>
                  <a:lnTo>
                    <a:pt x="5253" y="11809"/>
                  </a:lnTo>
                  <a:cubicBezTo>
                    <a:pt x="5253" y="11809"/>
                    <a:pt x="5253" y="11718"/>
                    <a:pt x="5253" y="11718"/>
                  </a:cubicBezTo>
                  <a:lnTo>
                    <a:pt x="5253" y="11447"/>
                  </a:lnTo>
                  <a:cubicBezTo>
                    <a:pt x="5162" y="11265"/>
                    <a:pt x="5162" y="11084"/>
                    <a:pt x="5162" y="10903"/>
                  </a:cubicBezTo>
                  <a:lnTo>
                    <a:pt x="5072" y="10450"/>
                  </a:lnTo>
                  <a:lnTo>
                    <a:pt x="5072" y="10541"/>
                  </a:lnTo>
                  <a:cubicBezTo>
                    <a:pt x="4981" y="10360"/>
                    <a:pt x="4891" y="10088"/>
                    <a:pt x="4800" y="9907"/>
                  </a:cubicBezTo>
                  <a:lnTo>
                    <a:pt x="4800" y="9726"/>
                  </a:lnTo>
                  <a:lnTo>
                    <a:pt x="4800" y="9635"/>
                  </a:lnTo>
                  <a:lnTo>
                    <a:pt x="4710" y="9364"/>
                  </a:lnTo>
                  <a:lnTo>
                    <a:pt x="4619" y="9183"/>
                  </a:lnTo>
                  <a:lnTo>
                    <a:pt x="4619" y="9092"/>
                  </a:lnTo>
                  <a:lnTo>
                    <a:pt x="4529" y="8911"/>
                  </a:lnTo>
                  <a:lnTo>
                    <a:pt x="4438" y="8730"/>
                  </a:lnTo>
                  <a:lnTo>
                    <a:pt x="4438" y="8639"/>
                  </a:lnTo>
                  <a:lnTo>
                    <a:pt x="4347" y="8458"/>
                  </a:lnTo>
                  <a:lnTo>
                    <a:pt x="4347" y="8549"/>
                  </a:lnTo>
                  <a:lnTo>
                    <a:pt x="4105" y="7984"/>
                  </a:lnTo>
                  <a:lnTo>
                    <a:pt x="4105" y="7984"/>
                  </a:lnTo>
                  <a:cubicBezTo>
                    <a:pt x="4125" y="8018"/>
                    <a:pt x="4146" y="8055"/>
                    <a:pt x="4166" y="8096"/>
                  </a:cubicBezTo>
                  <a:lnTo>
                    <a:pt x="4076" y="7915"/>
                  </a:lnTo>
                  <a:lnTo>
                    <a:pt x="4105" y="7984"/>
                  </a:lnTo>
                  <a:lnTo>
                    <a:pt x="4105" y="7984"/>
                  </a:lnTo>
                  <a:cubicBezTo>
                    <a:pt x="4039" y="7869"/>
                    <a:pt x="3985" y="7783"/>
                    <a:pt x="3985" y="7643"/>
                  </a:cubicBezTo>
                  <a:lnTo>
                    <a:pt x="3985" y="7462"/>
                  </a:lnTo>
                  <a:lnTo>
                    <a:pt x="3985" y="7371"/>
                  </a:lnTo>
                  <a:lnTo>
                    <a:pt x="3895" y="6919"/>
                  </a:lnTo>
                  <a:lnTo>
                    <a:pt x="3895" y="6828"/>
                  </a:lnTo>
                  <a:lnTo>
                    <a:pt x="3895" y="6738"/>
                  </a:lnTo>
                  <a:lnTo>
                    <a:pt x="3895" y="6466"/>
                  </a:lnTo>
                  <a:lnTo>
                    <a:pt x="3714" y="5560"/>
                  </a:lnTo>
                  <a:lnTo>
                    <a:pt x="3714" y="5470"/>
                  </a:lnTo>
                  <a:lnTo>
                    <a:pt x="3714" y="5198"/>
                  </a:lnTo>
                  <a:lnTo>
                    <a:pt x="3714" y="4745"/>
                  </a:lnTo>
                  <a:lnTo>
                    <a:pt x="3714" y="4293"/>
                  </a:lnTo>
                  <a:lnTo>
                    <a:pt x="3714" y="4111"/>
                  </a:lnTo>
                  <a:lnTo>
                    <a:pt x="3714" y="3930"/>
                  </a:lnTo>
                  <a:lnTo>
                    <a:pt x="3714" y="2934"/>
                  </a:lnTo>
                  <a:lnTo>
                    <a:pt x="3714" y="2119"/>
                  </a:lnTo>
                  <a:lnTo>
                    <a:pt x="3714" y="1214"/>
                  </a:lnTo>
                  <a:lnTo>
                    <a:pt x="3714" y="1123"/>
                  </a:lnTo>
                  <a:cubicBezTo>
                    <a:pt x="3714" y="761"/>
                    <a:pt x="3532" y="489"/>
                    <a:pt x="3351" y="217"/>
                  </a:cubicBezTo>
                  <a:cubicBezTo>
                    <a:pt x="3134" y="73"/>
                    <a:pt x="2902" y="0"/>
                    <a:pt x="2679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5521817" y="2672795"/>
              <a:ext cx="330912" cy="772650"/>
            </a:xfrm>
            <a:custGeom>
              <a:avLst/>
              <a:gdLst/>
              <a:ahLst/>
              <a:cxnLst/>
              <a:rect l="l" t="t" r="r" b="b"/>
              <a:pathLst>
                <a:path w="18384" h="42925" extrusionOk="0">
                  <a:moveTo>
                    <a:pt x="3804" y="0"/>
                  </a:moveTo>
                  <a:cubicBezTo>
                    <a:pt x="3804" y="0"/>
                    <a:pt x="3533" y="0"/>
                    <a:pt x="3351" y="362"/>
                  </a:cubicBezTo>
                  <a:cubicBezTo>
                    <a:pt x="3170" y="634"/>
                    <a:pt x="2808" y="1087"/>
                    <a:pt x="2536" y="1721"/>
                  </a:cubicBezTo>
                  <a:cubicBezTo>
                    <a:pt x="1540" y="3441"/>
                    <a:pt x="906" y="5253"/>
                    <a:pt x="454" y="7064"/>
                  </a:cubicBezTo>
                  <a:cubicBezTo>
                    <a:pt x="182" y="8331"/>
                    <a:pt x="1" y="9690"/>
                    <a:pt x="1" y="10958"/>
                  </a:cubicBezTo>
                  <a:cubicBezTo>
                    <a:pt x="1" y="12497"/>
                    <a:pt x="363" y="14037"/>
                    <a:pt x="906" y="15395"/>
                  </a:cubicBezTo>
                  <a:lnTo>
                    <a:pt x="997" y="15576"/>
                  </a:lnTo>
                  <a:lnTo>
                    <a:pt x="1088" y="15757"/>
                  </a:lnTo>
                  <a:lnTo>
                    <a:pt x="1178" y="15938"/>
                  </a:lnTo>
                  <a:lnTo>
                    <a:pt x="1450" y="16482"/>
                  </a:lnTo>
                  <a:cubicBezTo>
                    <a:pt x="1631" y="16844"/>
                    <a:pt x="1812" y="17206"/>
                    <a:pt x="2084" y="17478"/>
                  </a:cubicBezTo>
                  <a:cubicBezTo>
                    <a:pt x="2174" y="17659"/>
                    <a:pt x="2265" y="17840"/>
                    <a:pt x="2446" y="18021"/>
                  </a:cubicBezTo>
                  <a:lnTo>
                    <a:pt x="2808" y="18474"/>
                  </a:lnTo>
                  <a:lnTo>
                    <a:pt x="3170" y="19017"/>
                  </a:lnTo>
                  <a:lnTo>
                    <a:pt x="3623" y="19470"/>
                  </a:lnTo>
                  <a:cubicBezTo>
                    <a:pt x="4710" y="20557"/>
                    <a:pt x="5887" y="21643"/>
                    <a:pt x="7245" y="22549"/>
                  </a:cubicBezTo>
                  <a:cubicBezTo>
                    <a:pt x="8423" y="23364"/>
                    <a:pt x="9509" y="24360"/>
                    <a:pt x="10415" y="25447"/>
                  </a:cubicBezTo>
                  <a:cubicBezTo>
                    <a:pt x="10506" y="25628"/>
                    <a:pt x="10596" y="25719"/>
                    <a:pt x="10687" y="25900"/>
                  </a:cubicBezTo>
                  <a:lnTo>
                    <a:pt x="10958" y="26262"/>
                  </a:lnTo>
                  <a:cubicBezTo>
                    <a:pt x="11139" y="26624"/>
                    <a:pt x="11230" y="26896"/>
                    <a:pt x="11411" y="27167"/>
                  </a:cubicBezTo>
                  <a:cubicBezTo>
                    <a:pt x="11411" y="27349"/>
                    <a:pt x="11502" y="27530"/>
                    <a:pt x="11592" y="27620"/>
                  </a:cubicBezTo>
                  <a:lnTo>
                    <a:pt x="11683" y="28164"/>
                  </a:lnTo>
                  <a:cubicBezTo>
                    <a:pt x="11683" y="28164"/>
                    <a:pt x="11683" y="28254"/>
                    <a:pt x="11773" y="28345"/>
                  </a:cubicBezTo>
                  <a:lnTo>
                    <a:pt x="11773" y="28616"/>
                  </a:lnTo>
                  <a:lnTo>
                    <a:pt x="11864" y="29160"/>
                  </a:lnTo>
                  <a:cubicBezTo>
                    <a:pt x="12136" y="30518"/>
                    <a:pt x="12317" y="31876"/>
                    <a:pt x="12498" y="33235"/>
                  </a:cubicBezTo>
                  <a:cubicBezTo>
                    <a:pt x="12588" y="34503"/>
                    <a:pt x="12860" y="35770"/>
                    <a:pt x="13222" y="37038"/>
                  </a:cubicBezTo>
                  <a:cubicBezTo>
                    <a:pt x="13494" y="38125"/>
                    <a:pt x="14037" y="39121"/>
                    <a:pt x="14671" y="40027"/>
                  </a:cubicBezTo>
                  <a:cubicBezTo>
                    <a:pt x="14762" y="40298"/>
                    <a:pt x="14943" y="40479"/>
                    <a:pt x="15124" y="40661"/>
                  </a:cubicBezTo>
                  <a:cubicBezTo>
                    <a:pt x="15214" y="40842"/>
                    <a:pt x="15396" y="40932"/>
                    <a:pt x="15577" y="41113"/>
                  </a:cubicBezTo>
                  <a:cubicBezTo>
                    <a:pt x="15848" y="41385"/>
                    <a:pt x="16120" y="41657"/>
                    <a:pt x="16482" y="41838"/>
                  </a:cubicBezTo>
                  <a:lnTo>
                    <a:pt x="17297" y="42381"/>
                  </a:lnTo>
                  <a:lnTo>
                    <a:pt x="17841" y="42653"/>
                  </a:lnTo>
                  <a:lnTo>
                    <a:pt x="18384" y="42924"/>
                  </a:lnTo>
                  <a:lnTo>
                    <a:pt x="18384" y="42924"/>
                  </a:lnTo>
                  <a:lnTo>
                    <a:pt x="17931" y="42562"/>
                  </a:lnTo>
                  <a:lnTo>
                    <a:pt x="17388" y="42109"/>
                  </a:lnTo>
                  <a:lnTo>
                    <a:pt x="16754" y="41566"/>
                  </a:lnTo>
                  <a:cubicBezTo>
                    <a:pt x="16573" y="41294"/>
                    <a:pt x="16301" y="40932"/>
                    <a:pt x="16030" y="40661"/>
                  </a:cubicBezTo>
                  <a:cubicBezTo>
                    <a:pt x="15939" y="40479"/>
                    <a:pt x="15848" y="40389"/>
                    <a:pt x="15758" y="40208"/>
                  </a:cubicBezTo>
                  <a:cubicBezTo>
                    <a:pt x="15577" y="40027"/>
                    <a:pt x="15486" y="39845"/>
                    <a:pt x="15396" y="39574"/>
                  </a:cubicBezTo>
                  <a:cubicBezTo>
                    <a:pt x="14943" y="38668"/>
                    <a:pt x="14581" y="37763"/>
                    <a:pt x="14490" y="36767"/>
                  </a:cubicBezTo>
                  <a:cubicBezTo>
                    <a:pt x="14309" y="35499"/>
                    <a:pt x="14218" y="34321"/>
                    <a:pt x="14128" y="33054"/>
                  </a:cubicBezTo>
                  <a:cubicBezTo>
                    <a:pt x="14037" y="31786"/>
                    <a:pt x="14037" y="30337"/>
                    <a:pt x="13856" y="28797"/>
                  </a:cubicBezTo>
                  <a:lnTo>
                    <a:pt x="13766" y="28254"/>
                  </a:lnTo>
                  <a:lnTo>
                    <a:pt x="13766" y="27982"/>
                  </a:lnTo>
                  <a:lnTo>
                    <a:pt x="13675" y="27711"/>
                  </a:lnTo>
                  <a:lnTo>
                    <a:pt x="13494" y="27077"/>
                  </a:lnTo>
                  <a:cubicBezTo>
                    <a:pt x="13494" y="26896"/>
                    <a:pt x="13403" y="26715"/>
                    <a:pt x="13313" y="26443"/>
                  </a:cubicBezTo>
                  <a:cubicBezTo>
                    <a:pt x="13041" y="25719"/>
                    <a:pt x="12679" y="24904"/>
                    <a:pt x="12226" y="24179"/>
                  </a:cubicBezTo>
                  <a:cubicBezTo>
                    <a:pt x="11230" y="22911"/>
                    <a:pt x="9962" y="21734"/>
                    <a:pt x="8604" y="20828"/>
                  </a:cubicBezTo>
                  <a:cubicBezTo>
                    <a:pt x="7427" y="19923"/>
                    <a:pt x="6249" y="19017"/>
                    <a:pt x="5253" y="17931"/>
                  </a:cubicBezTo>
                  <a:lnTo>
                    <a:pt x="4891" y="17568"/>
                  </a:lnTo>
                  <a:lnTo>
                    <a:pt x="4529" y="17206"/>
                  </a:lnTo>
                  <a:lnTo>
                    <a:pt x="4166" y="16753"/>
                  </a:lnTo>
                  <a:lnTo>
                    <a:pt x="3895" y="16391"/>
                  </a:lnTo>
                  <a:cubicBezTo>
                    <a:pt x="3623" y="16119"/>
                    <a:pt x="3442" y="15848"/>
                    <a:pt x="3351" y="15486"/>
                  </a:cubicBezTo>
                  <a:lnTo>
                    <a:pt x="3080" y="15033"/>
                  </a:lnTo>
                  <a:lnTo>
                    <a:pt x="2899" y="14761"/>
                  </a:lnTo>
                  <a:lnTo>
                    <a:pt x="2899" y="14671"/>
                  </a:lnTo>
                  <a:cubicBezTo>
                    <a:pt x="2355" y="13493"/>
                    <a:pt x="1993" y="12316"/>
                    <a:pt x="1903" y="10958"/>
                  </a:cubicBezTo>
                  <a:cubicBezTo>
                    <a:pt x="1812" y="10686"/>
                    <a:pt x="1812" y="10324"/>
                    <a:pt x="1812" y="10052"/>
                  </a:cubicBezTo>
                  <a:lnTo>
                    <a:pt x="1812" y="9147"/>
                  </a:lnTo>
                  <a:cubicBezTo>
                    <a:pt x="1721" y="8875"/>
                    <a:pt x="1721" y="8513"/>
                    <a:pt x="1812" y="8241"/>
                  </a:cubicBezTo>
                  <a:cubicBezTo>
                    <a:pt x="1812" y="7969"/>
                    <a:pt x="1812" y="7698"/>
                    <a:pt x="1812" y="7426"/>
                  </a:cubicBezTo>
                  <a:cubicBezTo>
                    <a:pt x="1903" y="6883"/>
                    <a:pt x="1993" y="6249"/>
                    <a:pt x="2084" y="5796"/>
                  </a:cubicBezTo>
                  <a:cubicBezTo>
                    <a:pt x="2174" y="5253"/>
                    <a:pt x="2265" y="4800"/>
                    <a:pt x="2355" y="4347"/>
                  </a:cubicBezTo>
                  <a:cubicBezTo>
                    <a:pt x="2627" y="3441"/>
                    <a:pt x="2808" y="2626"/>
                    <a:pt x="3080" y="1992"/>
                  </a:cubicBezTo>
                  <a:cubicBezTo>
                    <a:pt x="3442" y="725"/>
                    <a:pt x="3804" y="0"/>
                    <a:pt x="3804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5516939" y="2672796"/>
              <a:ext cx="363348" cy="790344"/>
            </a:xfrm>
            <a:custGeom>
              <a:avLst/>
              <a:gdLst/>
              <a:ahLst/>
              <a:cxnLst/>
              <a:rect l="l" t="t" r="r" b="b"/>
              <a:pathLst>
                <a:path w="20186" h="43908" extrusionOk="0">
                  <a:moveTo>
                    <a:pt x="4166" y="0"/>
                  </a:moveTo>
                  <a:lnTo>
                    <a:pt x="4166" y="0"/>
                  </a:lnTo>
                  <a:cubicBezTo>
                    <a:pt x="4166" y="0"/>
                    <a:pt x="4166" y="0"/>
                    <a:pt x="4166" y="0"/>
                  </a:cubicBezTo>
                  <a:close/>
                  <a:moveTo>
                    <a:pt x="4166" y="0"/>
                  </a:moveTo>
                  <a:lnTo>
                    <a:pt x="4057" y="381"/>
                  </a:lnTo>
                  <a:lnTo>
                    <a:pt x="4057" y="381"/>
                  </a:lnTo>
                  <a:lnTo>
                    <a:pt x="4254" y="184"/>
                  </a:lnTo>
                  <a:lnTo>
                    <a:pt x="4254" y="184"/>
                  </a:lnTo>
                  <a:cubicBezTo>
                    <a:pt x="4284" y="205"/>
                    <a:pt x="4318" y="217"/>
                    <a:pt x="4350" y="217"/>
                  </a:cubicBezTo>
                  <a:cubicBezTo>
                    <a:pt x="4382" y="217"/>
                    <a:pt x="4413" y="206"/>
                    <a:pt x="4437" y="181"/>
                  </a:cubicBezTo>
                  <a:cubicBezTo>
                    <a:pt x="4392" y="136"/>
                    <a:pt x="4347" y="113"/>
                    <a:pt x="4313" y="113"/>
                  </a:cubicBezTo>
                  <a:cubicBezTo>
                    <a:pt x="4279" y="113"/>
                    <a:pt x="4256" y="136"/>
                    <a:pt x="4256" y="181"/>
                  </a:cubicBezTo>
                  <a:lnTo>
                    <a:pt x="4254" y="184"/>
                  </a:lnTo>
                  <a:lnTo>
                    <a:pt x="4254" y="184"/>
                  </a:lnTo>
                  <a:cubicBezTo>
                    <a:pt x="4204" y="147"/>
                    <a:pt x="4166" y="83"/>
                    <a:pt x="4166" y="0"/>
                  </a:cubicBezTo>
                  <a:close/>
                  <a:moveTo>
                    <a:pt x="3713" y="14761"/>
                  </a:moveTo>
                  <a:lnTo>
                    <a:pt x="3713" y="14852"/>
                  </a:lnTo>
                  <a:cubicBezTo>
                    <a:pt x="3713" y="14942"/>
                    <a:pt x="3713" y="14942"/>
                    <a:pt x="3713" y="15033"/>
                  </a:cubicBezTo>
                  <a:lnTo>
                    <a:pt x="3622" y="15105"/>
                  </a:lnTo>
                  <a:lnTo>
                    <a:pt x="3622" y="14987"/>
                  </a:lnTo>
                  <a:lnTo>
                    <a:pt x="3622" y="14987"/>
                  </a:lnTo>
                  <a:cubicBezTo>
                    <a:pt x="3649" y="14921"/>
                    <a:pt x="3660" y="14855"/>
                    <a:pt x="3655" y="14793"/>
                  </a:cubicBezTo>
                  <a:lnTo>
                    <a:pt x="3655" y="14793"/>
                  </a:lnTo>
                  <a:lnTo>
                    <a:pt x="3713" y="14761"/>
                  </a:lnTo>
                  <a:close/>
                  <a:moveTo>
                    <a:pt x="3562" y="15153"/>
                  </a:moveTo>
                  <a:lnTo>
                    <a:pt x="3260" y="15395"/>
                  </a:lnTo>
                  <a:lnTo>
                    <a:pt x="3139" y="15365"/>
                  </a:lnTo>
                  <a:lnTo>
                    <a:pt x="3139" y="15365"/>
                  </a:lnTo>
                  <a:lnTo>
                    <a:pt x="3192" y="15338"/>
                  </a:lnTo>
                  <a:lnTo>
                    <a:pt x="3192" y="15338"/>
                  </a:lnTo>
                  <a:cubicBezTo>
                    <a:pt x="3195" y="15338"/>
                    <a:pt x="3198" y="15338"/>
                    <a:pt x="3201" y="15338"/>
                  </a:cubicBezTo>
                  <a:cubicBezTo>
                    <a:pt x="3255" y="15338"/>
                    <a:pt x="3306" y="15327"/>
                    <a:pt x="3351" y="15304"/>
                  </a:cubicBezTo>
                  <a:cubicBezTo>
                    <a:pt x="3403" y="15269"/>
                    <a:pt x="3449" y="15231"/>
                    <a:pt x="3488" y="15190"/>
                  </a:cubicBezTo>
                  <a:lnTo>
                    <a:pt x="3488" y="15190"/>
                  </a:lnTo>
                  <a:lnTo>
                    <a:pt x="3562" y="15153"/>
                  </a:lnTo>
                  <a:close/>
                  <a:moveTo>
                    <a:pt x="3668" y="1005"/>
                  </a:moveTo>
                  <a:lnTo>
                    <a:pt x="3532" y="1359"/>
                  </a:lnTo>
                  <a:lnTo>
                    <a:pt x="3260" y="1992"/>
                  </a:lnTo>
                  <a:lnTo>
                    <a:pt x="3260" y="2083"/>
                  </a:lnTo>
                  <a:cubicBezTo>
                    <a:pt x="3260" y="2174"/>
                    <a:pt x="3260" y="2264"/>
                    <a:pt x="3260" y="2264"/>
                  </a:cubicBezTo>
                  <a:lnTo>
                    <a:pt x="3170" y="2626"/>
                  </a:lnTo>
                  <a:lnTo>
                    <a:pt x="2717" y="3804"/>
                  </a:lnTo>
                  <a:lnTo>
                    <a:pt x="2536" y="4438"/>
                  </a:lnTo>
                  <a:lnTo>
                    <a:pt x="2445" y="5071"/>
                  </a:lnTo>
                  <a:lnTo>
                    <a:pt x="2264" y="5705"/>
                  </a:lnTo>
                  <a:cubicBezTo>
                    <a:pt x="2174" y="5977"/>
                    <a:pt x="2174" y="6158"/>
                    <a:pt x="2174" y="6339"/>
                  </a:cubicBezTo>
                  <a:lnTo>
                    <a:pt x="1992" y="6973"/>
                  </a:lnTo>
                  <a:cubicBezTo>
                    <a:pt x="1992" y="7245"/>
                    <a:pt x="1902" y="7426"/>
                    <a:pt x="1902" y="7698"/>
                  </a:cubicBezTo>
                  <a:lnTo>
                    <a:pt x="1811" y="8331"/>
                  </a:lnTo>
                  <a:lnTo>
                    <a:pt x="1811" y="8694"/>
                  </a:lnTo>
                  <a:lnTo>
                    <a:pt x="1811" y="8965"/>
                  </a:lnTo>
                  <a:lnTo>
                    <a:pt x="1811" y="9599"/>
                  </a:lnTo>
                  <a:lnTo>
                    <a:pt x="1811" y="10324"/>
                  </a:lnTo>
                  <a:lnTo>
                    <a:pt x="1811" y="10867"/>
                  </a:lnTo>
                  <a:lnTo>
                    <a:pt x="1811" y="11229"/>
                  </a:lnTo>
                  <a:lnTo>
                    <a:pt x="1811" y="11501"/>
                  </a:lnTo>
                  <a:lnTo>
                    <a:pt x="1902" y="12135"/>
                  </a:lnTo>
                  <a:cubicBezTo>
                    <a:pt x="1992" y="12316"/>
                    <a:pt x="2083" y="12588"/>
                    <a:pt x="2083" y="12769"/>
                  </a:cubicBezTo>
                  <a:lnTo>
                    <a:pt x="2083" y="13131"/>
                  </a:lnTo>
                  <a:cubicBezTo>
                    <a:pt x="2174" y="13222"/>
                    <a:pt x="2174" y="13312"/>
                    <a:pt x="2174" y="13403"/>
                  </a:cubicBezTo>
                  <a:lnTo>
                    <a:pt x="2355" y="14037"/>
                  </a:lnTo>
                  <a:cubicBezTo>
                    <a:pt x="2445" y="14218"/>
                    <a:pt x="2536" y="14399"/>
                    <a:pt x="2626" y="14671"/>
                  </a:cubicBezTo>
                  <a:lnTo>
                    <a:pt x="2717" y="14852"/>
                  </a:lnTo>
                  <a:lnTo>
                    <a:pt x="2717" y="14852"/>
                  </a:lnTo>
                  <a:cubicBezTo>
                    <a:pt x="2717" y="14874"/>
                    <a:pt x="2717" y="14897"/>
                    <a:pt x="2717" y="14942"/>
                  </a:cubicBezTo>
                  <a:lnTo>
                    <a:pt x="2717" y="15033"/>
                  </a:lnTo>
                  <a:cubicBezTo>
                    <a:pt x="2759" y="15096"/>
                    <a:pt x="2806" y="15149"/>
                    <a:pt x="2855" y="15193"/>
                  </a:cubicBezTo>
                  <a:lnTo>
                    <a:pt x="2855" y="15193"/>
                  </a:lnTo>
                  <a:lnTo>
                    <a:pt x="2807" y="15214"/>
                  </a:lnTo>
                  <a:lnTo>
                    <a:pt x="2807" y="15214"/>
                  </a:lnTo>
                  <a:lnTo>
                    <a:pt x="2807" y="15214"/>
                  </a:lnTo>
                  <a:cubicBezTo>
                    <a:pt x="2807" y="15214"/>
                    <a:pt x="2807" y="15270"/>
                    <a:pt x="2852" y="15294"/>
                  </a:cubicBezTo>
                  <a:lnTo>
                    <a:pt x="2852" y="15294"/>
                  </a:lnTo>
                  <a:lnTo>
                    <a:pt x="3260" y="16029"/>
                  </a:lnTo>
                  <a:lnTo>
                    <a:pt x="3441" y="16391"/>
                  </a:lnTo>
                  <a:cubicBezTo>
                    <a:pt x="3532" y="16572"/>
                    <a:pt x="3622" y="16663"/>
                    <a:pt x="3713" y="16753"/>
                  </a:cubicBezTo>
                  <a:lnTo>
                    <a:pt x="3985" y="17206"/>
                  </a:lnTo>
                  <a:lnTo>
                    <a:pt x="4075" y="17387"/>
                  </a:lnTo>
                  <a:lnTo>
                    <a:pt x="4166" y="17478"/>
                  </a:lnTo>
                  <a:lnTo>
                    <a:pt x="4709" y="18112"/>
                  </a:lnTo>
                  <a:lnTo>
                    <a:pt x="5071" y="18474"/>
                  </a:lnTo>
                  <a:lnTo>
                    <a:pt x="5343" y="18746"/>
                  </a:lnTo>
                  <a:cubicBezTo>
                    <a:pt x="5615" y="19017"/>
                    <a:pt x="5796" y="19198"/>
                    <a:pt x="5977" y="19380"/>
                  </a:cubicBezTo>
                  <a:cubicBezTo>
                    <a:pt x="5796" y="19289"/>
                    <a:pt x="5705" y="19108"/>
                    <a:pt x="5524" y="19017"/>
                  </a:cubicBezTo>
                  <a:lnTo>
                    <a:pt x="5071" y="18564"/>
                  </a:lnTo>
                  <a:lnTo>
                    <a:pt x="4619" y="18021"/>
                  </a:lnTo>
                  <a:lnTo>
                    <a:pt x="4619" y="18021"/>
                  </a:lnTo>
                  <a:lnTo>
                    <a:pt x="3985" y="17387"/>
                  </a:lnTo>
                  <a:lnTo>
                    <a:pt x="3985" y="17297"/>
                  </a:lnTo>
                  <a:lnTo>
                    <a:pt x="3804" y="17116"/>
                  </a:lnTo>
                  <a:lnTo>
                    <a:pt x="3532" y="16753"/>
                  </a:lnTo>
                  <a:lnTo>
                    <a:pt x="3351" y="16572"/>
                  </a:lnTo>
                  <a:lnTo>
                    <a:pt x="3260" y="16301"/>
                  </a:lnTo>
                  <a:lnTo>
                    <a:pt x="3079" y="16029"/>
                  </a:lnTo>
                  <a:lnTo>
                    <a:pt x="2536" y="15123"/>
                  </a:lnTo>
                  <a:lnTo>
                    <a:pt x="2626" y="15214"/>
                  </a:lnTo>
                  <a:lnTo>
                    <a:pt x="2174" y="14218"/>
                  </a:lnTo>
                  <a:cubicBezTo>
                    <a:pt x="2083" y="13946"/>
                    <a:pt x="1992" y="13674"/>
                    <a:pt x="1902" y="13312"/>
                  </a:cubicBezTo>
                  <a:cubicBezTo>
                    <a:pt x="1902" y="13222"/>
                    <a:pt x="1811" y="13040"/>
                    <a:pt x="1811" y="12950"/>
                  </a:cubicBezTo>
                  <a:lnTo>
                    <a:pt x="1721" y="12407"/>
                  </a:lnTo>
                  <a:lnTo>
                    <a:pt x="1630" y="11954"/>
                  </a:lnTo>
                  <a:lnTo>
                    <a:pt x="1540" y="11501"/>
                  </a:lnTo>
                  <a:lnTo>
                    <a:pt x="1540" y="11048"/>
                  </a:lnTo>
                  <a:lnTo>
                    <a:pt x="1540" y="10505"/>
                  </a:lnTo>
                  <a:lnTo>
                    <a:pt x="1540" y="10052"/>
                  </a:lnTo>
                  <a:lnTo>
                    <a:pt x="1540" y="9599"/>
                  </a:lnTo>
                  <a:lnTo>
                    <a:pt x="1540" y="9147"/>
                  </a:lnTo>
                  <a:lnTo>
                    <a:pt x="1540" y="8603"/>
                  </a:lnTo>
                  <a:cubicBezTo>
                    <a:pt x="1540" y="8331"/>
                    <a:pt x="1630" y="7969"/>
                    <a:pt x="1630" y="7607"/>
                  </a:cubicBezTo>
                  <a:lnTo>
                    <a:pt x="1630" y="7335"/>
                  </a:lnTo>
                  <a:lnTo>
                    <a:pt x="1630" y="7154"/>
                  </a:lnTo>
                  <a:lnTo>
                    <a:pt x="1721" y="6701"/>
                  </a:lnTo>
                  <a:lnTo>
                    <a:pt x="1902" y="5705"/>
                  </a:lnTo>
                  <a:lnTo>
                    <a:pt x="2264" y="4709"/>
                  </a:lnTo>
                  <a:lnTo>
                    <a:pt x="2355" y="4256"/>
                  </a:lnTo>
                  <a:lnTo>
                    <a:pt x="2536" y="3804"/>
                  </a:lnTo>
                  <a:cubicBezTo>
                    <a:pt x="2626" y="3441"/>
                    <a:pt x="2717" y="3079"/>
                    <a:pt x="2898" y="2807"/>
                  </a:cubicBezTo>
                  <a:cubicBezTo>
                    <a:pt x="2989" y="2536"/>
                    <a:pt x="3170" y="2174"/>
                    <a:pt x="3260" y="1902"/>
                  </a:cubicBezTo>
                  <a:lnTo>
                    <a:pt x="3668" y="1005"/>
                  </a:lnTo>
                  <a:close/>
                  <a:moveTo>
                    <a:pt x="5977" y="19380"/>
                  </a:moveTo>
                  <a:lnTo>
                    <a:pt x="6701" y="20013"/>
                  </a:lnTo>
                  <a:lnTo>
                    <a:pt x="6784" y="20076"/>
                  </a:lnTo>
                  <a:lnTo>
                    <a:pt x="6784" y="20076"/>
                  </a:lnTo>
                  <a:cubicBezTo>
                    <a:pt x="6666" y="20000"/>
                    <a:pt x="6548" y="19921"/>
                    <a:pt x="6430" y="19832"/>
                  </a:cubicBezTo>
                  <a:lnTo>
                    <a:pt x="5977" y="19380"/>
                  </a:lnTo>
                  <a:close/>
                  <a:moveTo>
                    <a:pt x="4166" y="0"/>
                  </a:moveTo>
                  <a:lnTo>
                    <a:pt x="3985" y="181"/>
                  </a:lnTo>
                  <a:lnTo>
                    <a:pt x="3758" y="770"/>
                  </a:lnTo>
                  <a:lnTo>
                    <a:pt x="3758" y="770"/>
                  </a:lnTo>
                  <a:lnTo>
                    <a:pt x="3622" y="996"/>
                  </a:lnTo>
                  <a:lnTo>
                    <a:pt x="2989" y="1811"/>
                  </a:lnTo>
                  <a:cubicBezTo>
                    <a:pt x="2807" y="2174"/>
                    <a:pt x="2626" y="2445"/>
                    <a:pt x="2445" y="2717"/>
                  </a:cubicBezTo>
                  <a:cubicBezTo>
                    <a:pt x="2264" y="3079"/>
                    <a:pt x="2083" y="3351"/>
                    <a:pt x="1902" y="3713"/>
                  </a:cubicBezTo>
                  <a:lnTo>
                    <a:pt x="1721" y="4166"/>
                  </a:lnTo>
                  <a:lnTo>
                    <a:pt x="1449" y="4619"/>
                  </a:lnTo>
                  <a:lnTo>
                    <a:pt x="996" y="5615"/>
                  </a:lnTo>
                  <a:lnTo>
                    <a:pt x="725" y="6611"/>
                  </a:lnTo>
                  <a:lnTo>
                    <a:pt x="544" y="7064"/>
                  </a:lnTo>
                  <a:lnTo>
                    <a:pt x="544" y="7245"/>
                  </a:lnTo>
                  <a:lnTo>
                    <a:pt x="544" y="7426"/>
                  </a:lnTo>
                  <a:lnTo>
                    <a:pt x="453" y="7698"/>
                  </a:lnTo>
                  <a:cubicBezTo>
                    <a:pt x="362" y="7969"/>
                    <a:pt x="272" y="8331"/>
                    <a:pt x="272" y="8694"/>
                  </a:cubicBezTo>
                  <a:lnTo>
                    <a:pt x="91" y="9237"/>
                  </a:lnTo>
                  <a:lnTo>
                    <a:pt x="0" y="9780"/>
                  </a:lnTo>
                  <a:cubicBezTo>
                    <a:pt x="0" y="9962"/>
                    <a:pt x="0" y="10143"/>
                    <a:pt x="0" y="10324"/>
                  </a:cubicBezTo>
                  <a:lnTo>
                    <a:pt x="0" y="10867"/>
                  </a:lnTo>
                  <a:lnTo>
                    <a:pt x="0" y="11320"/>
                  </a:lnTo>
                  <a:lnTo>
                    <a:pt x="0" y="12497"/>
                  </a:lnTo>
                  <a:lnTo>
                    <a:pt x="0" y="13040"/>
                  </a:lnTo>
                  <a:cubicBezTo>
                    <a:pt x="91" y="13403"/>
                    <a:pt x="91" y="13765"/>
                    <a:pt x="181" y="14127"/>
                  </a:cubicBezTo>
                  <a:cubicBezTo>
                    <a:pt x="272" y="14489"/>
                    <a:pt x="362" y="14942"/>
                    <a:pt x="453" y="15304"/>
                  </a:cubicBezTo>
                  <a:lnTo>
                    <a:pt x="815" y="16301"/>
                  </a:lnTo>
                  <a:lnTo>
                    <a:pt x="1177" y="17206"/>
                  </a:lnTo>
                  <a:lnTo>
                    <a:pt x="1449" y="17749"/>
                  </a:lnTo>
                  <a:cubicBezTo>
                    <a:pt x="1540" y="17840"/>
                    <a:pt x="1540" y="17931"/>
                    <a:pt x="1630" y="18021"/>
                  </a:cubicBezTo>
                  <a:lnTo>
                    <a:pt x="1721" y="18202"/>
                  </a:lnTo>
                  <a:lnTo>
                    <a:pt x="1992" y="18746"/>
                  </a:lnTo>
                  <a:lnTo>
                    <a:pt x="2174" y="18927"/>
                  </a:lnTo>
                  <a:lnTo>
                    <a:pt x="2174" y="19017"/>
                  </a:lnTo>
                  <a:lnTo>
                    <a:pt x="2174" y="19108"/>
                  </a:lnTo>
                  <a:lnTo>
                    <a:pt x="2264" y="19198"/>
                  </a:lnTo>
                  <a:lnTo>
                    <a:pt x="2898" y="20013"/>
                  </a:lnTo>
                  <a:lnTo>
                    <a:pt x="3351" y="20557"/>
                  </a:lnTo>
                  <a:lnTo>
                    <a:pt x="3804" y="21010"/>
                  </a:lnTo>
                  <a:cubicBezTo>
                    <a:pt x="3985" y="21191"/>
                    <a:pt x="4166" y="21372"/>
                    <a:pt x="4347" y="21553"/>
                  </a:cubicBezTo>
                  <a:lnTo>
                    <a:pt x="4890" y="22006"/>
                  </a:lnTo>
                  <a:cubicBezTo>
                    <a:pt x="5162" y="22368"/>
                    <a:pt x="5524" y="22640"/>
                    <a:pt x="5886" y="22911"/>
                  </a:cubicBezTo>
                  <a:cubicBezTo>
                    <a:pt x="6249" y="23273"/>
                    <a:pt x="6611" y="23545"/>
                    <a:pt x="6973" y="23817"/>
                  </a:cubicBezTo>
                  <a:lnTo>
                    <a:pt x="7516" y="24179"/>
                  </a:lnTo>
                  <a:cubicBezTo>
                    <a:pt x="7698" y="24360"/>
                    <a:pt x="7788" y="24451"/>
                    <a:pt x="7969" y="24632"/>
                  </a:cubicBezTo>
                  <a:lnTo>
                    <a:pt x="8513" y="24994"/>
                  </a:lnTo>
                  <a:cubicBezTo>
                    <a:pt x="8603" y="25175"/>
                    <a:pt x="8784" y="25266"/>
                    <a:pt x="8875" y="25447"/>
                  </a:cubicBezTo>
                  <a:lnTo>
                    <a:pt x="9328" y="25809"/>
                  </a:lnTo>
                  <a:lnTo>
                    <a:pt x="9780" y="26352"/>
                  </a:lnTo>
                  <a:lnTo>
                    <a:pt x="9871" y="26443"/>
                  </a:lnTo>
                  <a:lnTo>
                    <a:pt x="9871" y="26443"/>
                  </a:lnTo>
                  <a:lnTo>
                    <a:pt x="9961" y="26624"/>
                  </a:lnTo>
                  <a:lnTo>
                    <a:pt x="10052" y="26715"/>
                  </a:lnTo>
                  <a:lnTo>
                    <a:pt x="10052" y="26805"/>
                  </a:lnTo>
                  <a:lnTo>
                    <a:pt x="10233" y="27077"/>
                  </a:lnTo>
                  <a:lnTo>
                    <a:pt x="10324" y="27167"/>
                  </a:lnTo>
                  <a:lnTo>
                    <a:pt x="10324" y="27349"/>
                  </a:lnTo>
                  <a:lnTo>
                    <a:pt x="10324" y="27439"/>
                  </a:lnTo>
                  <a:lnTo>
                    <a:pt x="10414" y="27711"/>
                  </a:lnTo>
                  <a:lnTo>
                    <a:pt x="10505" y="27801"/>
                  </a:lnTo>
                  <a:lnTo>
                    <a:pt x="10505" y="27892"/>
                  </a:lnTo>
                  <a:lnTo>
                    <a:pt x="10505" y="27982"/>
                  </a:lnTo>
                  <a:lnTo>
                    <a:pt x="10505" y="28254"/>
                  </a:lnTo>
                  <a:lnTo>
                    <a:pt x="10595" y="28526"/>
                  </a:lnTo>
                  <a:lnTo>
                    <a:pt x="10686" y="28707"/>
                  </a:lnTo>
                  <a:lnTo>
                    <a:pt x="10867" y="29431"/>
                  </a:lnTo>
                  <a:lnTo>
                    <a:pt x="10958" y="30156"/>
                  </a:lnTo>
                  <a:lnTo>
                    <a:pt x="11229" y="31605"/>
                  </a:lnTo>
                  <a:lnTo>
                    <a:pt x="11773" y="34684"/>
                  </a:lnTo>
                  <a:lnTo>
                    <a:pt x="11863" y="35499"/>
                  </a:lnTo>
                  <a:cubicBezTo>
                    <a:pt x="11954" y="35770"/>
                    <a:pt x="11954" y="35952"/>
                    <a:pt x="12044" y="36223"/>
                  </a:cubicBezTo>
                  <a:lnTo>
                    <a:pt x="12225" y="36948"/>
                  </a:lnTo>
                  <a:lnTo>
                    <a:pt x="12316" y="37310"/>
                  </a:lnTo>
                  <a:lnTo>
                    <a:pt x="12316" y="37400"/>
                  </a:lnTo>
                  <a:lnTo>
                    <a:pt x="12316" y="37491"/>
                  </a:lnTo>
                  <a:lnTo>
                    <a:pt x="12407" y="37763"/>
                  </a:lnTo>
                  <a:cubicBezTo>
                    <a:pt x="12497" y="37944"/>
                    <a:pt x="12588" y="38215"/>
                    <a:pt x="12678" y="38487"/>
                  </a:cubicBezTo>
                  <a:cubicBezTo>
                    <a:pt x="12859" y="38759"/>
                    <a:pt x="12950" y="39030"/>
                    <a:pt x="13040" y="39302"/>
                  </a:cubicBezTo>
                  <a:lnTo>
                    <a:pt x="13493" y="40027"/>
                  </a:lnTo>
                  <a:lnTo>
                    <a:pt x="14037" y="40751"/>
                  </a:lnTo>
                  <a:lnTo>
                    <a:pt x="14037" y="40751"/>
                  </a:lnTo>
                  <a:lnTo>
                    <a:pt x="13946" y="40661"/>
                  </a:lnTo>
                  <a:lnTo>
                    <a:pt x="14127" y="40932"/>
                  </a:lnTo>
                  <a:lnTo>
                    <a:pt x="14308" y="41204"/>
                  </a:lnTo>
                  <a:lnTo>
                    <a:pt x="14489" y="41294"/>
                  </a:lnTo>
                  <a:lnTo>
                    <a:pt x="14670" y="41566"/>
                  </a:lnTo>
                  <a:lnTo>
                    <a:pt x="14942" y="41838"/>
                  </a:lnTo>
                  <a:lnTo>
                    <a:pt x="15033" y="41928"/>
                  </a:lnTo>
                  <a:lnTo>
                    <a:pt x="15123" y="42019"/>
                  </a:lnTo>
                  <a:lnTo>
                    <a:pt x="15304" y="42200"/>
                  </a:lnTo>
                  <a:cubicBezTo>
                    <a:pt x="15485" y="42291"/>
                    <a:pt x="15576" y="42381"/>
                    <a:pt x="15667" y="42472"/>
                  </a:cubicBezTo>
                  <a:lnTo>
                    <a:pt x="15848" y="42562"/>
                  </a:lnTo>
                  <a:lnTo>
                    <a:pt x="15938" y="42653"/>
                  </a:lnTo>
                  <a:lnTo>
                    <a:pt x="16029" y="42743"/>
                  </a:lnTo>
                  <a:lnTo>
                    <a:pt x="16119" y="42743"/>
                  </a:lnTo>
                  <a:lnTo>
                    <a:pt x="16844" y="43196"/>
                  </a:lnTo>
                  <a:lnTo>
                    <a:pt x="16934" y="43196"/>
                  </a:lnTo>
                  <a:lnTo>
                    <a:pt x="18021" y="43739"/>
                  </a:lnTo>
                  <a:cubicBezTo>
                    <a:pt x="18226" y="43856"/>
                    <a:pt x="18426" y="43907"/>
                    <a:pt x="18612" y="43907"/>
                  </a:cubicBezTo>
                  <a:cubicBezTo>
                    <a:pt x="19581" y="43907"/>
                    <a:pt x="20185" y="42536"/>
                    <a:pt x="19198" y="41928"/>
                  </a:cubicBezTo>
                  <a:lnTo>
                    <a:pt x="18202" y="41204"/>
                  </a:lnTo>
                  <a:lnTo>
                    <a:pt x="18202" y="41204"/>
                  </a:lnTo>
                  <a:lnTo>
                    <a:pt x="17659" y="40661"/>
                  </a:lnTo>
                  <a:lnTo>
                    <a:pt x="17659" y="40570"/>
                  </a:lnTo>
                  <a:lnTo>
                    <a:pt x="17568" y="40570"/>
                  </a:lnTo>
                  <a:lnTo>
                    <a:pt x="17478" y="40479"/>
                  </a:lnTo>
                  <a:lnTo>
                    <a:pt x="17387" y="40389"/>
                  </a:lnTo>
                  <a:lnTo>
                    <a:pt x="17206" y="40208"/>
                  </a:lnTo>
                  <a:lnTo>
                    <a:pt x="17116" y="40027"/>
                  </a:lnTo>
                  <a:lnTo>
                    <a:pt x="17025" y="40027"/>
                  </a:lnTo>
                  <a:lnTo>
                    <a:pt x="16753" y="39664"/>
                  </a:lnTo>
                  <a:lnTo>
                    <a:pt x="16572" y="39393"/>
                  </a:lnTo>
                  <a:cubicBezTo>
                    <a:pt x="16572" y="39302"/>
                    <a:pt x="16572" y="39302"/>
                    <a:pt x="16572" y="39302"/>
                  </a:cubicBezTo>
                  <a:lnTo>
                    <a:pt x="16482" y="39212"/>
                  </a:lnTo>
                  <a:lnTo>
                    <a:pt x="16482" y="39121"/>
                  </a:lnTo>
                  <a:lnTo>
                    <a:pt x="16210" y="38487"/>
                  </a:lnTo>
                  <a:lnTo>
                    <a:pt x="15938" y="37944"/>
                  </a:lnTo>
                  <a:lnTo>
                    <a:pt x="15757" y="37310"/>
                  </a:lnTo>
                  <a:lnTo>
                    <a:pt x="15576" y="36585"/>
                  </a:lnTo>
                  <a:lnTo>
                    <a:pt x="15576" y="36495"/>
                  </a:lnTo>
                  <a:lnTo>
                    <a:pt x="15576" y="36314"/>
                  </a:lnTo>
                  <a:lnTo>
                    <a:pt x="15576" y="35952"/>
                  </a:lnTo>
                  <a:lnTo>
                    <a:pt x="15485" y="35227"/>
                  </a:lnTo>
                  <a:cubicBezTo>
                    <a:pt x="15485" y="35046"/>
                    <a:pt x="15485" y="34774"/>
                    <a:pt x="15485" y="34503"/>
                  </a:cubicBezTo>
                  <a:lnTo>
                    <a:pt x="15395" y="33778"/>
                  </a:lnTo>
                  <a:lnTo>
                    <a:pt x="15304" y="32329"/>
                  </a:lnTo>
                  <a:cubicBezTo>
                    <a:pt x="15214" y="31786"/>
                    <a:pt x="15214" y="31333"/>
                    <a:pt x="15214" y="30790"/>
                  </a:cubicBezTo>
                  <a:lnTo>
                    <a:pt x="15033" y="29341"/>
                  </a:lnTo>
                  <a:lnTo>
                    <a:pt x="15033" y="28979"/>
                  </a:lnTo>
                  <a:lnTo>
                    <a:pt x="15033" y="28797"/>
                  </a:lnTo>
                  <a:lnTo>
                    <a:pt x="15033" y="28707"/>
                  </a:lnTo>
                  <a:lnTo>
                    <a:pt x="15033" y="28616"/>
                  </a:lnTo>
                  <a:lnTo>
                    <a:pt x="14852" y="27892"/>
                  </a:lnTo>
                  <a:lnTo>
                    <a:pt x="14852" y="27801"/>
                  </a:lnTo>
                  <a:lnTo>
                    <a:pt x="14670" y="26896"/>
                  </a:lnTo>
                  <a:lnTo>
                    <a:pt x="14670" y="26805"/>
                  </a:lnTo>
                  <a:lnTo>
                    <a:pt x="14670" y="26715"/>
                  </a:lnTo>
                  <a:lnTo>
                    <a:pt x="14580" y="26534"/>
                  </a:lnTo>
                  <a:lnTo>
                    <a:pt x="14580" y="26262"/>
                  </a:lnTo>
                  <a:lnTo>
                    <a:pt x="14489" y="26081"/>
                  </a:lnTo>
                  <a:lnTo>
                    <a:pt x="14308" y="25628"/>
                  </a:lnTo>
                  <a:lnTo>
                    <a:pt x="14037" y="25175"/>
                  </a:lnTo>
                  <a:cubicBezTo>
                    <a:pt x="13946" y="24904"/>
                    <a:pt x="13765" y="24632"/>
                    <a:pt x="13584" y="24360"/>
                  </a:cubicBezTo>
                  <a:lnTo>
                    <a:pt x="13312" y="23998"/>
                  </a:lnTo>
                  <a:lnTo>
                    <a:pt x="13222" y="23817"/>
                  </a:lnTo>
                  <a:lnTo>
                    <a:pt x="13040" y="23636"/>
                  </a:lnTo>
                  <a:lnTo>
                    <a:pt x="12407" y="22911"/>
                  </a:lnTo>
                  <a:cubicBezTo>
                    <a:pt x="12225" y="22640"/>
                    <a:pt x="11954" y="22458"/>
                    <a:pt x="11773" y="22187"/>
                  </a:cubicBezTo>
                  <a:cubicBezTo>
                    <a:pt x="11501" y="22006"/>
                    <a:pt x="11320" y="21825"/>
                    <a:pt x="11048" y="21643"/>
                  </a:cubicBezTo>
                  <a:lnTo>
                    <a:pt x="10414" y="21010"/>
                  </a:lnTo>
                  <a:lnTo>
                    <a:pt x="9690" y="20466"/>
                  </a:lnTo>
                  <a:lnTo>
                    <a:pt x="8965" y="19923"/>
                  </a:lnTo>
                  <a:cubicBezTo>
                    <a:pt x="8694" y="19832"/>
                    <a:pt x="8513" y="19651"/>
                    <a:pt x="8241" y="19470"/>
                  </a:cubicBezTo>
                  <a:lnTo>
                    <a:pt x="7516" y="18927"/>
                  </a:lnTo>
                  <a:lnTo>
                    <a:pt x="6883" y="18383"/>
                  </a:lnTo>
                  <a:cubicBezTo>
                    <a:pt x="6701" y="18202"/>
                    <a:pt x="6430" y="18021"/>
                    <a:pt x="6249" y="17840"/>
                  </a:cubicBezTo>
                  <a:lnTo>
                    <a:pt x="5886" y="17568"/>
                  </a:lnTo>
                  <a:lnTo>
                    <a:pt x="5615" y="17206"/>
                  </a:lnTo>
                  <a:lnTo>
                    <a:pt x="4981" y="16572"/>
                  </a:lnTo>
                  <a:lnTo>
                    <a:pt x="4981" y="16482"/>
                  </a:lnTo>
                  <a:lnTo>
                    <a:pt x="4800" y="16301"/>
                  </a:lnTo>
                  <a:lnTo>
                    <a:pt x="4619" y="15938"/>
                  </a:lnTo>
                  <a:cubicBezTo>
                    <a:pt x="4528" y="15848"/>
                    <a:pt x="4437" y="15757"/>
                    <a:pt x="4347" y="15576"/>
                  </a:cubicBezTo>
                  <a:lnTo>
                    <a:pt x="4075" y="15304"/>
                  </a:lnTo>
                  <a:lnTo>
                    <a:pt x="3622" y="14489"/>
                  </a:lnTo>
                  <a:lnTo>
                    <a:pt x="3590" y="14508"/>
                  </a:lnTo>
                  <a:lnTo>
                    <a:pt x="3590" y="14508"/>
                  </a:lnTo>
                  <a:cubicBezTo>
                    <a:pt x="3577" y="14497"/>
                    <a:pt x="3558" y="14489"/>
                    <a:pt x="3532" y="14489"/>
                  </a:cubicBezTo>
                  <a:lnTo>
                    <a:pt x="3564" y="14522"/>
                  </a:lnTo>
                  <a:lnTo>
                    <a:pt x="3564" y="14522"/>
                  </a:lnTo>
                  <a:lnTo>
                    <a:pt x="3552" y="14529"/>
                  </a:lnTo>
                  <a:lnTo>
                    <a:pt x="3552" y="14529"/>
                  </a:lnTo>
                  <a:lnTo>
                    <a:pt x="3351" y="14127"/>
                  </a:lnTo>
                  <a:cubicBezTo>
                    <a:pt x="3260" y="13946"/>
                    <a:pt x="3170" y="13765"/>
                    <a:pt x="3079" y="13584"/>
                  </a:cubicBezTo>
                  <a:lnTo>
                    <a:pt x="2898" y="12950"/>
                  </a:lnTo>
                  <a:cubicBezTo>
                    <a:pt x="2898" y="12859"/>
                    <a:pt x="2807" y="12769"/>
                    <a:pt x="2807" y="12678"/>
                  </a:cubicBezTo>
                  <a:lnTo>
                    <a:pt x="2717" y="12407"/>
                  </a:lnTo>
                  <a:cubicBezTo>
                    <a:pt x="2717" y="12225"/>
                    <a:pt x="2626" y="12044"/>
                    <a:pt x="2626" y="11863"/>
                  </a:cubicBezTo>
                  <a:lnTo>
                    <a:pt x="2536" y="11229"/>
                  </a:lnTo>
                  <a:lnTo>
                    <a:pt x="2536" y="10958"/>
                  </a:lnTo>
                  <a:lnTo>
                    <a:pt x="2536" y="10686"/>
                  </a:lnTo>
                  <a:lnTo>
                    <a:pt x="2445" y="10052"/>
                  </a:lnTo>
                  <a:lnTo>
                    <a:pt x="2445" y="9418"/>
                  </a:lnTo>
                  <a:cubicBezTo>
                    <a:pt x="2445" y="9237"/>
                    <a:pt x="2445" y="8965"/>
                    <a:pt x="2445" y="8784"/>
                  </a:cubicBezTo>
                  <a:lnTo>
                    <a:pt x="2445" y="8331"/>
                  </a:lnTo>
                  <a:lnTo>
                    <a:pt x="2445" y="8150"/>
                  </a:lnTo>
                  <a:lnTo>
                    <a:pt x="2445" y="7516"/>
                  </a:lnTo>
                  <a:cubicBezTo>
                    <a:pt x="2445" y="7335"/>
                    <a:pt x="2536" y="7064"/>
                    <a:pt x="2536" y="6883"/>
                  </a:cubicBezTo>
                  <a:lnTo>
                    <a:pt x="2626" y="6249"/>
                  </a:lnTo>
                  <a:cubicBezTo>
                    <a:pt x="2626" y="6068"/>
                    <a:pt x="2626" y="5796"/>
                    <a:pt x="2717" y="5615"/>
                  </a:cubicBezTo>
                  <a:lnTo>
                    <a:pt x="2807" y="4981"/>
                  </a:lnTo>
                  <a:lnTo>
                    <a:pt x="2898" y="4347"/>
                  </a:lnTo>
                  <a:lnTo>
                    <a:pt x="3079" y="3713"/>
                  </a:lnTo>
                  <a:lnTo>
                    <a:pt x="3532" y="2445"/>
                  </a:lnTo>
                  <a:lnTo>
                    <a:pt x="3622" y="2174"/>
                  </a:lnTo>
                  <a:lnTo>
                    <a:pt x="3622" y="1992"/>
                  </a:lnTo>
                  <a:lnTo>
                    <a:pt x="3622" y="1902"/>
                  </a:lnTo>
                  <a:lnTo>
                    <a:pt x="3804" y="1268"/>
                  </a:lnTo>
                  <a:lnTo>
                    <a:pt x="4057" y="381"/>
                  </a:lnTo>
                  <a:lnTo>
                    <a:pt x="4057" y="381"/>
                  </a:lnTo>
                  <a:lnTo>
                    <a:pt x="3985" y="453"/>
                  </a:lnTo>
                  <a:lnTo>
                    <a:pt x="4166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5751659" y="3171575"/>
              <a:ext cx="205398" cy="96192"/>
            </a:xfrm>
            <a:custGeom>
              <a:avLst/>
              <a:gdLst/>
              <a:ahLst/>
              <a:cxnLst/>
              <a:rect l="l" t="t" r="r" b="b"/>
              <a:pathLst>
                <a:path w="11411" h="5344" extrusionOk="0">
                  <a:moveTo>
                    <a:pt x="0" y="1"/>
                  </a:moveTo>
                  <a:lnTo>
                    <a:pt x="0" y="1"/>
                  </a:lnTo>
                  <a:cubicBezTo>
                    <a:pt x="91" y="182"/>
                    <a:pt x="182" y="363"/>
                    <a:pt x="272" y="544"/>
                  </a:cubicBezTo>
                  <a:cubicBezTo>
                    <a:pt x="363" y="725"/>
                    <a:pt x="544" y="906"/>
                    <a:pt x="725" y="1087"/>
                  </a:cubicBezTo>
                  <a:cubicBezTo>
                    <a:pt x="906" y="1359"/>
                    <a:pt x="1178" y="1540"/>
                    <a:pt x="1449" y="1631"/>
                  </a:cubicBezTo>
                  <a:cubicBezTo>
                    <a:pt x="1812" y="1812"/>
                    <a:pt x="2174" y="1993"/>
                    <a:pt x="2536" y="2084"/>
                  </a:cubicBezTo>
                  <a:cubicBezTo>
                    <a:pt x="2717" y="2174"/>
                    <a:pt x="2898" y="2174"/>
                    <a:pt x="3079" y="2174"/>
                  </a:cubicBezTo>
                  <a:cubicBezTo>
                    <a:pt x="3351" y="2265"/>
                    <a:pt x="3532" y="2265"/>
                    <a:pt x="3713" y="2265"/>
                  </a:cubicBezTo>
                  <a:lnTo>
                    <a:pt x="6249" y="2265"/>
                  </a:lnTo>
                  <a:cubicBezTo>
                    <a:pt x="6521" y="2265"/>
                    <a:pt x="6883" y="2265"/>
                    <a:pt x="7245" y="2355"/>
                  </a:cubicBezTo>
                  <a:cubicBezTo>
                    <a:pt x="7426" y="2446"/>
                    <a:pt x="7607" y="2446"/>
                    <a:pt x="7698" y="2536"/>
                  </a:cubicBezTo>
                  <a:cubicBezTo>
                    <a:pt x="7879" y="2627"/>
                    <a:pt x="8060" y="2718"/>
                    <a:pt x="8241" y="2808"/>
                  </a:cubicBezTo>
                  <a:lnTo>
                    <a:pt x="8694" y="2989"/>
                  </a:lnTo>
                  <a:lnTo>
                    <a:pt x="9147" y="3261"/>
                  </a:lnTo>
                  <a:cubicBezTo>
                    <a:pt x="9418" y="3533"/>
                    <a:pt x="9690" y="3714"/>
                    <a:pt x="9871" y="3895"/>
                  </a:cubicBezTo>
                  <a:cubicBezTo>
                    <a:pt x="10324" y="4257"/>
                    <a:pt x="10777" y="4619"/>
                    <a:pt x="11048" y="4891"/>
                  </a:cubicBezTo>
                  <a:cubicBezTo>
                    <a:pt x="11230" y="5163"/>
                    <a:pt x="11411" y="5344"/>
                    <a:pt x="11411" y="5344"/>
                  </a:cubicBezTo>
                  <a:cubicBezTo>
                    <a:pt x="11230" y="4619"/>
                    <a:pt x="10958" y="3985"/>
                    <a:pt x="10505" y="3351"/>
                  </a:cubicBezTo>
                  <a:lnTo>
                    <a:pt x="10233" y="2989"/>
                  </a:lnTo>
                  <a:lnTo>
                    <a:pt x="9871" y="2536"/>
                  </a:lnTo>
                  <a:lnTo>
                    <a:pt x="9418" y="2174"/>
                  </a:lnTo>
                  <a:cubicBezTo>
                    <a:pt x="9237" y="1993"/>
                    <a:pt x="9056" y="1903"/>
                    <a:pt x="8875" y="1721"/>
                  </a:cubicBezTo>
                  <a:cubicBezTo>
                    <a:pt x="8513" y="1450"/>
                    <a:pt x="8151" y="1269"/>
                    <a:pt x="7698" y="1178"/>
                  </a:cubicBezTo>
                  <a:cubicBezTo>
                    <a:pt x="7245" y="997"/>
                    <a:pt x="6702" y="906"/>
                    <a:pt x="6249" y="906"/>
                  </a:cubicBezTo>
                  <a:lnTo>
                    <a:pt x="5524" y="906"/>
                  </a:lnTo>
                  <a:lnTo>
                    <a:pt x="4891" y="997"/>
                  </a:lnTo>
                  <a:cubicBezTo>
                    <a:pt x="4438" y="1087"/>
                    <a:pt x="4076" y="1087"/>
                    <a:pt x="3713" y="1087"/>
                  </a:cubicBezTo>
                  <a:lnTo>
                    <a:pt x="2717" y="1087"/>
                  </a:lnTo>
                  <a:cubicBezTo>
                    <a:pt x="2355" y="997"/>
                    <a:pt x="1993" y="997"/>
                    <a:pt x="1721" y="997"/>
                  </a:cubicBezTo>
                  <a:cubicBezTo>
                    <a:pt x="1540" y="906"/>
                    <a:pt x="1268" y="816"/>
                    <a:pt x="997" y="725"/>
                  </a:cubicBezTo>
                  <a:cubicBezTo>
                    <a:pt x="815" y="635"/>
                    <a:pt x="634" y="454"/>
                    <a:pt x="453" y="36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5730473" y="3152838"/>
              <a:ext cx="226584" cy="116568"/>
            </a:xfrm>
            <a:custGeom>
              <a:avLst/>
              <a:gdLst/>
              <a:ahLst/>
              <a:cxnLst/>
              <a:rect l="l" t="t" r="r" b="b"/>
              <a:pathLst>
                <a:path w="12588" h="6476" extrusionOk="0">
                  <a:moveTo>
                    <a:pt x="10445" y="4272"/>
                  </a:moveTo>
                  <a:lnTo>
                    <a:pt x="10461" y="4280"/>
                  </a:lnTo>
                  <a:lnTo>
                    <a:pt x="10461" y="4280"/>
                  </a:lnTo>
                  <a:cubicBezTo>
                    <a:pt x="10459" y="4286"/>
                    <a:pt x="10460" y="4296"/>
                    <a:pt x="10459" y="4296"/>
                  </a:cubicBezTo>
                  <a:cubicBezTo>
                    <a:pt x="10457" y="4296"/>
                    <a:pt x="10454" y="4290"/>
                    <a:pt x="10445" y="4272"/>
                  </a:cubicBezTo>
                  <a:close/>
                  <a:moveTo>
                    <a:pt x="1211" y="0"/>
                  </a:moveTo>
                  <a:cubicBezTo>
                    <a:pt x="1019" y="0"/>
                    <a:pt x="815" y="46"/>
                    <a:pt x="634" y="136"/>
                  </a:cubicBezTo>
                  <a:cubicBezTo>
                    <a:pt x="181" y="408"/>
                    <a:pt x="0" y="1042"/>
                    <a:pt x="272" y="1585"/>
                  </a:cubicBezTo>
                  <a:lnTo>
                    <a:pt x="634" y="2128"/>
                  </a:lnTo>
                  <a:cubicBezTo>
                    <a:pt x="634" y="2219"/>
                    <a:pt x="634" y="2219"/>
                    <a:pt x="725" y="2310"/>
                  </a:cubicBezTo>
                  <a:cubicBezTo>
                    <a:pt x="815" y="2400"/>
                    <a:pt x="906" y="2491"/>
                    <a:pt x="996" y="2672"/>
                  </a:cubicBezTo>
                  <a:lnTo>
                    <a:pt x="1177" y="2762"/>
                  </a:lnTo>
                  <a:lnTo>
                    <a:pt x="1268" y="2944"/>
                  </a:lnTo>
                  <a:lnTo>
                    <a:pt x="1359" y="3034"/>
                  </a:lnTo>
                  <a:lnTo>
                    <a:pt x="1630" y="3306"/>
                  </a:lnTo>
                  <a:lnTo>
                    <a:pt x="1811" y="3487"/>
                  </a:lnTo>
                  <a:cubicBezTo>
                    <a:pt x="1902" y="3487"/>
                    <a:pt x="1992" y="3577"/>
                    <a:pt x="2083" y="3577"/>
                  </a:cubicBezTo>
                  <a:lnTo>
                    <a:pt x="2355" y="3759"/>
                  </a:lnTo>
                  <a:lnTo>
                    <a:pt x="2355" y="3759"/>
                  </a:lnTo>
                  <a:lnTo>
                    <a:pt x="2264" y="3668"/>
                  </a:lnTo>
                  <a:lnTo>
                    <a:pt x="2264" y="3668"/>
                  </a:lnTo>
                  <a:lnTo>
                    <a:pt x="2717" y="3940"/>
                  </a:lnTo>
                  <a:cubicBezTo>
                    <a:pt x="2898" y="3940"/>
                    <a:pt x="2989" y="4030"/>
                    <a:pt x="3170" y="4030"/>
                  </a:cubicBezTo>
                  <a:lnTo>
                    <a:pt x="8422" y="4030"/>
                  </a:lnTo>
                  <a:lnTo>
                    <a:pt x="8784" y="4121"/>
                  </a:lnTo>
                  <a:lnTo>
                    <a:pt x="9237" y="4302"/>
                  </a:lnTo>
                  <a:lnTo>
                    <a:pt x="9780" y="4483"/>
                  </a:lnTo>
                  <a:lnTo>
                    <a:pt x="10143" y="4664"/>
                  </a:lnTo>
                  <a:lnTo>
                    <a:pt x="10233" y="4755"/>
                  </a:lnTo>
                  <a:lnTo>
                    <a:pt x="10414" y="4936"/>
                  </a:lnTo>
                  <a:lnTo>
                    <a:pt x="10867" y="5117"/>
                  </a:lnTo>
                  <a:lnTo>
                    <a:pt x="10958" y="5207"/>
                  </a:lnTo>
                  <a:lnTo>
                    <a:pt x="11139" y="5389"/>
                  </a:lnTo>
                  <a:lnTo>
                    <a:pt x="11773" y="5932"/>
                  </a:lnTo>
                  <a:lnTo>
                    <a:pt x="11954" y="6022"/>
                  </a:lnTo>
                  <a:lnTo>
                    <a:pt x="12135" y="6204"/>
                  </a:lnTo>
                  <a:lnTo>
                    <a:pt x="12497" y="6475"/>
                  </a:lnTo>
                  <a:lnTo>
                    <a:pt x="12497" y="6475"/>
                  </a:lnTo>
                  <a:lnTo>
                    <a:pt x="11954" y="5932"/>
                  </a:lnTo>
                  <a:cubicBezTo>
                    <a:pt x="12044" y="5932"/>
                    <a:pt x="12135" y="5932"/>
                    <a:pt x="12044" y="5841"/>
                  </a:cubicBezTo>
                  <a:lnTo>
                    <a:pt x="12044" y="5841"/>
                  </a:lnTo>
                  <a:cubicBezTo>
                    <a:pt x="12225" y="6022"/>
                    <a:pt x="12407" y="6204"/>
                    <a:pt x="12497" y="6385"/>
                  </a:cubicBezTo>
                  <a:lnTo>
                    <a:pt x="12588" y="5932"/>
                  </a:lnTo>
                  <a:lnTo>
                    <a:pt x="12316" y="5570"/>
                  </a:lnTo>
                  <a:lnTo>
                    <a:pt x="12225" y="5389"/>
                  </a:lnTo>
                  <a:lnTo>
                    <a:pt x="12100" y="5263"/>
                  </a:lnTo>
                  <a:lnTo>
                    <a:pt x="12100" y="5263"/>
                  </a:lnTo>
                  <a:cubicBezTo>
                    <a:pt x="12089" y="5184"/>
                    <a:pt x="12071" y="5105"/>
                    <a:pt x="12044" y="5026"/>
                  </a:cubicBezTo>
                  <a:cubicBezTo>
                    <a:pt x="12044" y="4845"/>
                    <a:pt x="12044" y="4755"/>
                    <a:pt x="12044" y="4574"/>
                  </a:cubicBezTo>
                  <a:lnTo>
                    <a:pt x="12044" y="4392"/>
                  </a:lnTo>
                  <a:lnTo>
                    <a:pt x="12044" y="4211"/>
                  </a:lnTo>
                  <a:cubicBezTo>
                    <a:pt x="11954" y="4121"/>
                    <a:pt x="11863" y="3940"/>
                    <a:pt x="11863" y="3849"/>
                  </a:cubicBezTo>
                  <a:lnTo>
                    <a:pt x="11863" y="3668"/>
                  </a:lnTo>
                  <a:lnTo>
                    <a:pt x="11863" y="3577"/>
                  </a:lnTo>
                  <a:lnTo>
                    <a:pt x="11682" y="3215"/>
                  </a:lnTo>
                  <a:lnTo>
                    <a:pt x="11682" y="3125"/>
                  </a:lnTo>
                  <a:lnTo>
                    <a:pt x="11682" y="3034"/>
                  </a:lnTo>
                  <a:lnTo>
                    <a:pt x="11592" y="2853"/>
                  </a:lnTo>
                  <a:lnTo>
                    <a:pt x="11501" y="2762"/>
                  </a:lnTo>
                  <a:lnTo>
                    <a:pt x="11501" y="2672"/>
                  </a:lnTo>
                  <a:lnTo>
                    <a:pt x="11410" y="2581"/>
                  </a:lnTo>
                  <a:lnTo>
                    <a:pt x="11229" y="2310"/>
                  </a:lnTo>
                  <a:lnTo>
                    <a:pt x="11229" y="2219"/>
                  </a:lnTo>
                  <a:lnTo>
                    <a:pt x="11139" y="2128"/>
                  </a:lnTo>
                  <a:lnTo>
                    <a:pt x="10958" y="1947"/>
                  </a:lnTo>
                  <a:lnTo>
                    <a:pt x="10686" y="1766"/>
                  </a:lnTo>
                  <a:lnTo>
                    <a:pt x="10505" y="1676"/>
                  </a:lnTo>
                  <a:lnTo>
                    <a:pt x="10324" y="1495"/>
                  </a:lnTo>
                  <a:lnTo>
                    <a:pt x="9962" y="1223"/>
                  </a:lnTo>
                  <a:lnTo>
                    <a:pt x="9599" y="1042"/>
                  </a:lnTo>
                  <a:lnTo>
                    <a:pt x="9418" y="951"/>
                  </a:lnTo>
                  <a:lnTo>
                    <a:pt x="9237" y="951"/>
                  </a:lnTo>
                  <a:cubicBezTo>
                    <a:pt x="8965" y="861"/>
                    <a:pt x="8603" y="770"/>
                    <a:pt x="8241" y="680"/>
                  </a:cubicBezTo>
                  <a:lnTo>
                    <a:pt x="6520" y="680"/>
                  </a:lnTo>
                  <a:lnTo>
                    <a:pt x="5796" y="770"/>
                  </a:lnTo>
                  <a:lnTo>
                    <a:pt x="2898" y="770"/>
                  </a:lnTo>
                  <a:lnTo>
                    <a:pt x="2717" y="680"/>
                  </a:lnTo>
                  <a:lnTo>
                    <a:pt x="2264" y="498"/>
                  </a:lnTo>
                  <a:lnTo>
                    <a:pt x="2264" y="498"/>
                  </a:lnTo>
                  <a:lnTo>
                    <a:pt x="2355" y="589"/>
                  </a:lnTo>
                  <a:lnTo>
                    <a:pt x="1902" y="227"/>
                  </a:lnTo>
                  <a:lnTo>
                    <a:pt x="1721" y="136"/>
                  </a:lnTo>
                  <a:cubicBezTo>
                    <a:pt x="1585" y="46"/>
                    <a:pt x="1404" y="0"/>
                    <a:pt x="1211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5906513" y="3212327"/>
              <a:ext cx="128790" cy="61956"/>
            </a:xfrm>
            <a:custGeom>
              <a:avLst/>
              <a:gdLst/>
              <a:ahLst/>
              <a:cxnLst/>
              <a:rect l="l" t="t" r="r" b="b"/>
              <a:pathLst>
                <a:path w="7155" h="3442" extrusionOk="0">
                  <a:moveTo>
                    <a:pt x="0" y="1"/>
                  </a:moveTo>
                  <a:cubicBezTo>
                    <a:pt x="91" y="91"/>
                    <a:pt x="182" y="182"/>
                    <a:pt x="272" y="272"/>
                  </a:cubicBezTo>
                  <a:cubicBezTo>
                    <a:pt x="363" y="363"/>
                    <a:pt x="453" y="454"/>
                    <a:pt x="544" y="544"/>
                  </a:cubicBezTo>
                  <a:lnTo>
                    <a:pt x="1087" y="816"/>
                  </a:lnTo>
                  <a:cubicBezTo>
                    <a:pt x="1268" y="906"/>
                    <a:pt x="1449" y="997"/>
                    <a:pt x="1721" y="1087"/>
                  </a:cubicBezTo>
                  <a:cubicBezTo>
                    <a:pt x="1902" y="1178"/>
                    <a:pt x="2174" y="1269"/>
                    <a:pt x="2355" y="1269"/>
                  </a:cubicBezTo>
                  <a:lnTo>
                    <a:pt x="3079" y="1450"/>
                  </a:lnTo>
                  <a:lnTo>
                    <a:pt x="3804" y="1540"/>
                  </a:lnTo>
                  <a:cubicBezTo>
                    <a:pt x="3985" y="1631"/>
                    <a:pt x="4257" y="1721"/>
                    <a:pt x="4438" y="1721"/>
                  </a:cubicBezTo>
                  <a:cubicBezTo>
                    <a:pt x="4619" y="1812"/>
                    <a:pt x="4800" y="1902"/>
                    <a:pt x="4981" y="1993"/>
                  </a:cubicBezTo>
                  <a:cubicBezTo>
                    <a:pt x="5343" y="2265"/>
                    <a:pt x="5706" y="2446"/>
                    <a:pt x="6068" y="2717"/>
                  </a:cubicBezTo>
                  <a:cubicBezTo>
                    <a:pt x="6339" y="2899"/>
                    <a:pt x="6611" y="3080"/>
                    <a:pt x="6792" y="3261"/>
                  </a:cubicBezTo>
                  <a:lnTo>
                    <a:pt x="7154" y="3442"/>
                  </a:lnTo>
                  <a:cubicBezTo>
                    <a:pt x="7064" y="3261"/>
                    <a:pt x="7064" y="3080"/>
                    <a:pt x="7064" y="2989"/>
                  </a:cubicBezTo>
                  <a:cubicBezTo>
                    <a:pt x="6973" y="2627"/>
                    <a:pt x="6792" y="2355"/>
                    <a:pt x="6611" y="1993"/>
                  </a:cubicBezTo>
                  <a:cubicBezTo>
                    <a:pt x="6339" y="1631"/>
                    <a:pt x="6068" y="1178"/>
                    <a:pt x="5706" y="906"/>
                  </a:cubicBezTo>
                  <a:cubicBezTo>
                    <a:pt x="5434" y="725"/>
                    <a:pt x="5253" y="544"/>
                    <a:pt x="4981" y="454"/>
                  </a:cubicBezTo>
                  <a:cubicBezTo>
                    <a:pt x="4709" y="272"/>
                    <a:pt x="4438" y="182"/>
                    <a:pt x="4166" y="91"/>
                  </a:cubicBezTo>
                  <a:cubicBezTo>
                    <a:pt x="3804" y="91"/>
                    <a:pt x="3532" y="1"/>
                    <a:pt x="3260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5883689" y="3204174"/>
              <a:ext cx="153234" cy="79902"/>
            </a:xfrm>
            <a:custGeom>
              <a:avLst/>
              <a:gdLst/>
              <a:ahLst/>
              <a:cxnLst/>
              <a:rect l="l" t="t" r="r" b="b"/>
              <a:pathLst>
                <a:path w="8513" h="4439" extrusionOk="0">
                  <a:moveTo>
                    <a:pt x="1087" y="1"/>
                  </a:moveTo>
                  <a:cubicBezTo>
                    <a:pt x="816" y="1"/>
                    <a:pt x="544" y="92"/>
                    <a:pt x="363" y="363"/>
                  </a:cubicBezTo>
                  <a:cubicBezTo>
                    <a:pt x="1" y="725"/>
                    <a:pt x="91" y="1359"/>
                    <a:pt x="544" y="1722"/>
                  </a:cubicBezTo>
                  <a:lnTo>
                    <a:pt x="634" y="1903"/>
                  </a:lnTo>
                  <a:lnTo>
                    <a:pt x="725" y="1903"/>
                  </a:lnTo>
                  <a:lnTo>
                    <a:pt x="816" y="1993"/>
                  </a:lnTo>
                  <a:lnTo>
                    <a:pt x="997" y="2174"/>
                  </a:lnTo>
                  <a:cubicBezTo>
                    <a:pt x="1075" y="2253"/>
                    <a:pt x="1221" y="2263"/>
                    <a:pt x="1318" y="2323"/>
                  </a:cubicBezTo>
                  <a:lnTo>
                    <a:pt x="1318" y="2323"/>
                  </a:lnTo>
                  <a:lnTo>
                    <a:pt x="1268" y="2446"/>
                  </a:lnTo>
                  <a:lnTo>
                    <a:pt x="1540" y="2446"/>
                  </a:lnTo>
                  <a:lnTo>
                    <a:pt x="1721" y="2537"/>
                  </a:lnTo>
                  <a:lnTo>
                    <a:pt x="2083" y="2537"/>
                  </a:lnTo>
                  <a:lnTo>
                    <a:pt x="2355" y="2627"/>
                  </a:lnTo>
                  <a:lnTo>
                    <a:pt x="2536" y="2718"/>
                  </a:lnTo>
                  <a:lnTo>
                    <a:pt x="2898" y="2718"/>
                  </a:lnTo>
                  <a:lnTo>
                    <a:pt x="3351" y="2808"/>
                  </a:lnTo>
                  <a:lnTo>
                    <a:pt x="5525" y="2808"/>
                  </a:lnTo>
                  <a:lnTo>
                    <a:pt x="5887" y="2899"/>
                  </a:lnTo>
                  <a:lnTo>
                    <a:pt x="6068" y="2899"/>
                  </a:lnTo>
                  <a:lnTo>
                    <a:pt x="6249" y="2989"/>
                  </a:lnTo>
                  <a:lnTo>
                    <a:pt x="6702" y="3170"/>
                  </a:lnTo>
                  <a:lnTo>
                    <a:pt x="7155" y="3352"/>
                  </a:lnTo>
                  <a:cubicBezTo>
                    <a:pt x="7245" y="3442"/>
                    <a:pt x="7336" y="3533"/>
                    <a:pt x="7517" y="3533"/>
                  </a:cubicBezTo>
                  <a:lnTo>
                    <a:pt x="7804" y="3692"/>
                  </a:lnTo>
                  <a:lnTo>
                    <a:pt x="7804" y="3692"/>
                  </a:lnTo>
                  <a:cubicBezTo>
                    <a:pt x="7710" y="3581"/>
                    <a:pt x="7587" y="3512"/>
                    <a:pt x="7517" y="3442"/>
                  </a:cubicBezTo>
                  <a:lnTo>
                    <a:pt x="7155" y="3170"/>
                  </a:lnTo>
                  <a:lnTo>
                    <a:pt x="6792" y="2899"/>
                  </a:lnTo>
                  <a:lnTo>
                    <a:pt x="6611" y="2718"/>
                  </a:lnTo>
                  <a:lnTo>
                    <a:pt x="6430" y="2627"/>
                  </a:lnTo>
                  <a:cubicBezTo>
                    <a:pt x="6503" y="2627"/>
                    <a:pt x="6401" y="2511"/>
                    <a:pt x="6404" y="2511"/>
                  </a:cubicBezTo>
                  <a:lnTo>
                    <a:pt x="6404" y="2511"/>
                  </a:lnTo>
                  <a:cubicBezTo>
                    <a:pt x="6405" y="2511"/>
                    <a:pt x="6412" y="2518"/>
                    <a:pt x="6430" y="2537"/>
                  </a:cubicBezTo>
                  <a:cubicBezTo>
                    <a:pt x="6611" y="2627"/>
                    <a:pt x="6792" y="2718"/>
                    <a:pt x="6974" y="2808"/>
                  </a:cubicBezTo>
                  <a:lnTo>
                    <a:pt x="7064" y="2899"/>
                  </a:lnTo>
                  <a:lnTo>
                    <a:pt x="7155" y="2899"/>
                  </a:lnTo>
                  <a:lnTo>
                    <a:pt x="7336" y="2989"/>
                  </a:lnTo>
                  <a:lnTo>
                    <a:pt x="7426" y="2989"/>
                  </a:lnTo>
                  <a:lnTo>
                    <a:pt x="7607" y="3261"/>
                  </a:lnTo>
                  <a:lnTo>
                    <a:pt x="7789" y="3442"/>
                  </a:lnTo>
                  <a:lnTo>
                    <a:pt x="7970" y="3623"/>
                  </a:lnTo>
                  <a:lnTo>
                    <a:pt x="8060" y="3714"/>
                  </a:lnTo>
                  <a:cubicBezTo>
                    <a:pt x="8151" y="3804"/>
                    <a:pt x="8241" y="3895"/>
                    <a:pt x="8332" y="3895"/>
                  </a:cubicBezTo>
                  <a:lnTo>
                    <a:pt x="8332" y="3804"/>
                  </a:lnTo>
                  <a:cubicBezTo>
                    <a:pt x="8332" y="3714"/>
                    <a:pt x="8332" y="3623"/>
                    <a:pt x="8422" y="3533"/>
                  </a:cubicBezTo>
                  <a:lnTo>
                    <a:pt x="8422" y="3352"/>
                  </a:lnTo>
                  <a:lnTo>
                    <a:pt x="8422" y="2989"/>
                  </a:lnTo>
                  <a:lnTo>
                    <a:pt x="8422" y="2718"/>
                  </a:lnTo>
                  <a:lnTo>
                    <a:pt x="8241" y="2355"/>
                  </a:lnTo>
                  <a:cubicBezTo>
                    <a:pt x="8151" y="2265"/>
                    <a:pt x="8151" y="2084"/>
                    <a:pt x="8060" y="1993"/>
                  </a:cubicBezTo>
                  <a:lnTo>
                    <a:pt x="7970" y="1812"/>
                  </a:lnTo>
                  <a:lnTo>
                    <a:pt x="7970" y="1722"/>
                  </a:lnTo>
                  <a:cubicBezTo>
                    <a:pt x="7879" y="1540"/>
                    <a:pt x="7698" y="1359"/>
                    <a:pt x="7607" y="1269"/>
                  </a:cubicBezTo>
                  <a:lnTo>
                    <a:pt x="7607" y="1178"/>
                  </a:lnTo>
                  <a:lnTo>
                    <a:pt x="7607" y="1178"/>
                  </a:lnTo>
                  <a:cubicBezTo>
                    <a:pt x="7573" y="1144"/>
                    <a:pt x="7517" y="1088"/>
                    <a:pt x="7517" y="1088"/>
                  </a:cubicBezTo>
                  <a:lnTo>
                    <a:pt x="7426" y="997"/>
                  </a:lnTo>
                  <a:lnTo>
                    <a:pt x="7155" y="725"/>
                  </a:lnTo>
                  <a:lnTo>
                    <a:pt x="6883" y="544"/>
                  </a:lnTo>
                  <a:lnTo>
                    <a:pt x="6792" y="544"/>
                  </a:lnTo>
                  <a:lnTo>
                    <a:pt x="6611" y="454"/>
                  </a:lnTo>
                  <a:lnTo>
                    <a:pt x="6249" y="273"/>
                  </a:lnTo>
                  <a:lnTo>
                    <a:pt x="5977" y="92"/>
                  </a:lnTo>
                  <a:lnTo>
                    <a:pt x="5796" y="92"/>
                  </a:lnTo>
                  <a:lnTo>
                    <a:pt x="5525" y="1"/>
                  </a:lnTo>
                  <a:close/>
                  <a:moveTo>
                    <a:pt x="7804" y="3692"/>
                  </a:moveTo>
                  <a:cubicBezTo>
                    <a:pt x="7832" y="3726"/>
                    <a:pt x="7858" y="3763"/>
                    <a:pt x="7879" y="3804"/>
                  </a:cubicBezTo>
                  <a:lnTo>
                    <a:pt x="8513" y="4438"/>
                  </a:lnTo>
                  <a:lnTo>
                    <a:pt x="8332" y="3895"/>
                  </a:lnTo>
                  <a:cubicBezTo>
                    <a:pt x="8306" y="3921"/>
                    <a:pt x="8288" y="3939"/>
                    <a:pt x="8272" y="3952"/>
                  </a:cubicBezTo>
                  <a:lnTo>
                    <a:pt x="8272" y="3952"/>
                  </a:lnTo>
                  <a:lnTo>
                    <a:pt x="7804" y="3692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5719061" y="3297090"/>
              <a:ext cx="50544" cy="117378"/>
            </a:xfrm>
            <a:custGeom>
              <a:avLst/>
              <a:gdLst/>
              <a:ahLst/>
              <a:cxnLst/>
              <a:rect l="l" t="t" r="r" b="b"/>
              <a:pathLst>
                <a:path w="2808" h="6521" extrusionOk="0">
                  <a:moveTo>
                    <a:pt x="2717" y="1"/>
                  </a:moveTo>
                  <a:cubicBezTo>
                    <a:pt x="2717" y="1"/>
                    <a:pt x="2717" y="91"/>
                    <a:pt x="2626" y="272"/>
                  </a:cubicBezTo>
                  <a:cubicBezTo>
                    <a:pt x="2445" y="454"/>
                    <a:pt x="2355" y="725"/>
                    <a:pt x="2174" y="906"/>
                  </a:cubicBezTo>
                  <a:cubicBezTo>
                    <a:pt x="2083" y="1087"/>
                    <a:pt x="1993" y="1178"/>
                    <a:pt x="1902" y="1359"/>
                  </a:cubicBezTo>
                  <a:cubicBezTo>
                    <a:pt x="1811" y="1450"/>
                    <a:pt x="1630" y="1631"/>
                    <a:pt x="1540" y="1721"/>
                  </a:cubicBezTo>
                  <a:cubicBezTo>
                    <a:pt x="1449" y="1902"/>
                    <a:pt x="1268" y="2084"/>
                    <a:pt x="1178" y="2174"/>
                  </a:cubicBezTo>
                  <a:lnTo>
                    <a:pt x="906" y="2446"/>
                  </a:lnTo>
                  <a:lnTo>
                    <a:pt x="725" y="2717"/>
                  </a:lnTo>
                  <a:cubicBezTo>
                    <a:pt x="544" y="2899"/>
                    <a:pt x="363" y="3170"/>
                    <a:pt x="272" y="3351"/>
                  </a:cubicBezTo>
                  <a:cubicBezTo>
                    <a:pt x="272" y="3532"/>
                    <a:pt x="181" y="3623"/>
                    <a:pt x="181" y="3714"/>
                  </a:cubicBezTo>
                  <a:cubicBezTo>
                    <a:pt x="91" y="3895"/>
                    <a:pt x="91" y="3985"/>
                    <a:pt x="91" y="4076"/>
                  </a:cubicBezTo>
                  <a:cubicBezTo>
                    <a:pt x="0" y="4347"/>
                    <a:pt x="0" y="4529"/>
                    <a:pt x="0" y="4800"/>
                  </a:cubicBezTo>
                  <a:cubicBezTo>
                    <a:pt x="0" y="4981"/>
                    <a:pt x="0" y="5162"/>
                    <a:pt x="0" y="5434"/>
                  </a:cubicBezTo>
                  <a:cubicBezTo>
                    <a:pt x="91" y="5706"/>
                    <a:pt x="181" y="5978"/>
                    <a:pt x="272" y="6249"/>
                  </a:cubicBezTo>
                  <a:cubicBezTo>
                    <a:pt x="363" y="6340"/>
                    <a:pt x="453" y="6430"/>
                    <a:pt x="453" y="6521"/>
                  </a:cubicBezTo>
                  <a:lnTo>
                    <a:pt x="544" y="6249"/>
                  </a:lnTo>
                  <a:cubicBezTo>
                    <a:pt x="544" y="5978"/>
                    <a:pt x="634" y="5706"/>
                    <a:pt x="725" y="5434"/>
                  </a:cubicBezTo>
                  <a:cubicBezTo>
                    <a:pt x="906" y="4710"/>
                    <a:pt x="1268" y="4076"/>
                    <a:pt x="1721" y="3532"/>
                  </a:cubicBezTo>
                  <a:lnTo>
                    <a:pt x="1902" y="3261"/>
                  </a:lnTo>
                  <a:lnTo>
                    <a:pt x="2083" y="2989"/>
                  </a:lnTo>
                  <a:cubicBezTo>
                    <a:pt x="2174" y="2808"/>
                    <a:pt x="2355" y="2627"/>
                    <a:pt x="2445" y="2446"/>
                  </a:cubicBezTo>
                  <a:cubicBezTo>
                    <a:pt x="2536" y="2174"/>
                    <a:pt x="2626" y="1993"/>
                    <a:pt x="2717" y="1812"/>
                  </a:cubicBezTo>
                  <a:cubicBezTo>
                    <a:pt x="2717" y="1631"/>
                    <a:pt x="2808" y="1359"/>
                    <a:pt x="2808" y="1178"/>
                  </a:cubicBezTo>
                  <a:cubicBezTo>
                    <a:pt x="2808" y="997"/>
                    <a:pt x="2808" y="816"/>
                    <a:pt x="2808" y="635"/>
                  </a:cubicBezTo>
                  <a:cubicBezTo>
                    <a:pt x="2808" y="544"/>
                    <a:pt x="2808" y="454"/>
                    <a:pt x="2808" y="272"/>
                  </a:cubicBezTo>
                  <a:cubicBezTo>
                    <a:pt x="2717" y="182"/>
                    <a:pt x="2717" y="1"/>
                    <a:pt x="2717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5712545" y="3279791"/>
              <a:ext cx="73368" cy="136314"/>
            </a:xfrm>
            <a:custGeom>
              <a:avLst/>
              <a:gdLst/>
              <a:ahLst/>
              <a:cxnLst/>
              <a:rect l="l" t="t" r="r" b="b"/>
              <a:pathLst>
                <a:path w="4076" h="7573" extrusionOk="0">
                  <a:moveTo>
                    <a:pt x="770" y="4539"/>
                  </a:moveTo>
                  <a:lnTo>
                    <a:pt x="725" y="4675"/>
                  </a:lnTo>
                  <a:cubicBezTo>
                    <a:pt x="634" y="4856"/>
                    <a:pt x="634" y="5037"/>
                    <a:pt x="634" y="5127"/>
                  </a:cubicBezTo>
                  <a:cubicBezTo>
                    <a:pt x="543" y="5308"/>
                    <a:pt x="543" y="5490"/>
                    <a:pt x="543" y="5671"/>
                  </a:cubicBezTo>
                  <a:lnTo>
                    <a:pt x="543" y="5490"/>
                  </a:lnTo>
                  <a:cubicBezTo>
                    <a:pt x="543" y="5399"/>
                    <a:pt x="543" y="5308"/>
                    <a:pt x="543" y="5218"/>
                  </a:cubicBezTo>
                  <a:lnTo>
                    <a:pt x="543" y="5127"/>
                  </a:lnTo>
                  <a:lnTo>
                    <a:pt x="543" y="5037"/>
                  </a:lnTo>
                  <a:lnTo>
                    <a:pt x="634" y="4856"/>
                  </a:lnTo>
                  <a:lnTo>
                    <a:pt x="634" y="4765"/>
                  </a:lnTo>
                  <a:lnTo>
                    <a:pt x="725" y="4584"/>
                  </a:lnTo>
                  <a:lnTo>
                    <a:pt x="770" y="4539"/>
                  </a:lnTo>
                  <a:close/>
                  <a:moveTo>
                    <a:pt x="2923" y="0"/>
                  </a:moveTo>
                  <a:cubicBezTo>
                    <a:pt x="2506" y="0"/>
                    <a:pt x="2136" y="260"/>
                    <a:pt x="1992" y="690"/>
                  </a:cubicBezTo>
                  <a:lnTo>
                    <a:pt x="1902" y="962"/>
                  </a:lnTo>
                  <a:lnTo>
                    <a:pt x="1902" y="1052"/>
                  </a:lnTo>
                  <a:lnTo>
                    <a:pt x="1655" y="1464"/>
                  </a:lnTo>
                  <a:lnTo>
                    <a:pt x="1655" y="1464"/>
                  </a:lnTo>
                  <a:lnTo>
                    <a:pt x="1630" y="1415"/>
                  </a:lnTo>
                  <a:lnTo>
                    <a:pt x="1630" y="1505"/>
                  </a:lnTo>
                  <a:lnTo>
                    <a:pt x="1358" y="1958"/>
                  </a:lnTo>
                  <a:lnTo>
                    <a:pt x="1268" y="2139"/>
                  </a:lnTo>
                  <a:lnTo>
                    <a:pt x="1087" y="2320"/>
                  </a:lnTo>
                  <a:lnTo>
                    <a:pt x="815" y="2863"/>
                  </a:lnTo>
                  <a:lnTo>
                    <a:pt x="453" y="3316"/>
                  </a:lnTo>
                  <a:lnTo>
                    <a:pt x="272" y="3769"/>
                  </a:lnTo>
                  <a:lnTo>
                    <a:pt x="91" y="4131"/>
                  </a:lnTo>
                  <a:lnTo>
                    <a:pt x="91" y="4403"/>
                  </a:lnTo>
                  <a:lnTo>
                    <a:pt x="0" y="4675"/>
                  </a:lnTo>
                  <a:lnTo>
                    <a:pt x="0" y="4856"/>
                  </a:lnTo>
                  <a:lnTo>
                    <a:pt x="0" y="4946"/>
                  </a:lnTo>
                  <a:lnTo>
                    <a:pt x="0" y="5490"/>
                  </a:lnTo>
                  <a:cubicBezTo>
                    <a:pt x="0" y="5490"/>
                    <a:pt x="0" y="5580"/>
                    <a:pt x="0" y="5671"/>
                  </a:cubicBezTo>
                  <a:lnTo>
                    <a:pt x="0" y="5852"/>
                  </a:lnTo>
                  <a:lnTo>
                    <a:pt x="0" y="5942"/>
                  </a:lnTo>
                  <a:lnTo>
                    <a:pt x="0" y="6033"/>
                  </a:lnTo>
                  <a:lnTo>
                    <a:pt x="0" y="6123"/>
                  </a:lnTo>
                  <a:lnTo>
                    <a:pt x="91" y="6305"/>
                  </a:lnTo>
                  <a:lnTo>
                    <a:pt x="91" y="6486"/>
                  </a:lnTo>
                  <a:lnTo>
                    <a:pt x="91" y="6576"/>
                  </a:lnTo>
                  <a:cubicBezTo>
                    <a:pt x="181" y="6667"/>
                    <a:pt x="181" y="6848"/>
                    <a:pt x="272" y="6939"/>
                  </a:cubicBezTo>
                  <a:cubicBezTo>
                    <a:pt x="362" y="7120"/>
                    <a:pt x="453" y="7210"/>
                    <a:pt x="543" y="7301"/>
                  </a:cubicBezTo>
                  <a:lnTo>
                    <a:pt x="634" y="7391"/>
                  </a:lnTo>
                  <a:cubicBezTo>
                    <a:pt x="634" y="7482"/>
                    <a:pt x="725" y="7482"/>
                    <a:pt x="725" y="7572"/>
                  </a:cubicBezTo>
                  <a:lnTo>
                    <a:pt x="815" y="7572"/>
                  </a:lnTo>
                  <a:lnTo>
                    <a:pt x="815" y="7482"/>
                  </a:lnTo>
                  <a:cubicBezTo>
                    <a:pt x="906" y="7391"/>
                    <a:pt x="996" y="7301"/>
                    <a:pt x="1087" y="7120"/>
                  </a:cubicBezTo>
                  <a:cubicBezTo>
                    <a:pt x="1177" y="7029"/>
                    <a:pt x="1268" y="6939"/>
                    <a:pt x="1358" y="6848"/>
                  </a:cubicBezTo>
                  <a:cubicBezTo>
                    <a:pt x="1449" y="6757"/>
                    <a:pt x="1540" y="6576"/>
                    <a:pt x="1630" y="6486"/>
                  </a:cubicBezTo>
                  <a:lnTo>
                    <a:pt x="1902" y="6214"/>
                  </a:lnTo>
                  <a:lnTo>
                    <a:pt x="2173" y="5942"/>
                  </a:lnTo>
                  <a:cubicBezTo>
                    <a:pt x="2173" y="5852"/>
                    <a:pt x="2264" y="5761"/>
                    <a:pt x="2355" y="5761"/>
                  </a:cubicBezTo>
                  <a:lnTo>
                    <a:pt x="2626" y="5490"/>
                  </a:lnTo>
                  <a:lnTo>
                    <a:pt x="2898" y="5218"/>
                  </a:lnTo>
                  <a:lnTo>
                    <a:pt x="2898" y="5308"/>
                  </a:lnTo>
                  <a:lnTo>
                    <a:pt x="2988" y="5218"/>
                  </a:lnTo>
                  <a:cubicBezTo>
                    <a:pt x="2988" y="5127"/>
                    <a:pt x="3079" y="5127"/>
                    <a:pt x="3079" y="5037"/>
                  </a:cubicBezTo>
                  <a:lnTo>
                    <a:pt x="3260" y="4946"/>
                  </a:lnTo>
                  <a:lnTo>
                    <a:pt x="3260" y="4856"/>
                  </a:lnTo>
                  <a:lnTo>
                    <a:pt x="3441" y="4675"/>
                  </a:lnTo>
                  <a:lnTo>
                    <a:pt x="3622" y="4403"/>
                  </a:lnTo>
                  <a:cubicBezTo>
                    <a:pt x="3622" y="4403"/>
                    <a:pt x="3713" y="4312"/>
                    <a:pt x="3713" y="4222"/>
                  </a:cubicBezTo>
                  <a:lnTo>
                    <a:pt x="3803" y="4041"/>
                  </a:lnTo>
                  <a:lnTo>
                    <a:pt x="3894" y="3769"/>
                  </a:lnTo>
                  <a:cubicBezTo>
                    <a:pt x="3985" y="3588"/>
                    <a:pt x="3985" y="3497"/>
                    <a:pt x="4075" y="3316"/>
                  </a:cubicBezTo>
                  <a:lnTo>
                    <a:pt x="4075" y="3226"/>
                  </a:lnTo>
                  <a:lnTo>
                    <a:pt x="4075" y="3135"/>
                  </a:lnTo>
                  <a:lnTo>
                    <a:pt x="4075" y="3045"/>
                  </a:lnTo>
                  <a:lnTo>
                    <a:pt x="4075" y="2682"/>
                  </a:lnTo>
                  <a:lnTo>
                    <a:pt x="4075" y="2411"/>
                  </a:lnTo>
                  <a:lnTo>
                    <a:pt x="4075" y="2320"/>
                  </a:lnTo>
                  <a:cubicBezTo>
                    <a:pt x="4075" y="2093"/>
                    <a:pt x="4075" y="1930"/>
                    <a:pt x="4075" y="1777"/>
                  </a:cubicBezTo>
                  <a:lnTo>
                    <a:pt x="3985" y="1415"/>
                  </a:lnTo>
                  <a:lnTo>
                    <a:pt x="3985" y="1233"/>
                  </a:lnTo>
                  <a:lnTo>
                    <a:pt x="3985" y="1143"/>
                  </a:lnTo>
                  <a:cubicBezTo>
                    <a:pt x="3985" y="1143"/>
                    <a:pt x="3985" y="1052"/>
                    <a:pt x="3894" y="962"/>
                  </a:cubicBezTo>
                  <a:lnTo>
                    <a:pt x="3894" y="871"/>
                  </a:lnTo>
                  <a:lnTo>
                    <a:pt x="3894" y="781"/>
                  </a:lnTo>
                  <a:cubicBezTo>
                    <a:pt x="3894" y="690"/>
                    <a:pt x="3803" y="599"/>
                    <a:pt x="3803" y="509"/>
                  </a:cubicBezTo>
                  <a:lnTo>
                    <a:pt x="3803" y="418"/>
                  </a:lnTo>
                  <a:cubicBezTo>
                    <a:pt x="3622" y="237"/>
                    <a:pt x="3441" y="147"/>
                    <a:pt x="3260" y="56"/>
                  </a:cubicBezTo>
                  <a:cubicBezTo>
                    <a:pt x="3147" y="18"/>
                    <a:pt x="3033" y="0"/>
                    <a:pt x="2923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5609837" y="2879813"/>
              <a:ext cx="766134" cy="155934"/>
            </a:xfrm>
            <a:custGeom>
              <a:avLst/>
              <a:gdLst/>
              <a:ahLst/>
              <a:cxnLst/>
              <a:rect l="l" t="t" r="r" b="b"/>
              <a:pathLst>
                <a:path w="42563" h="8663" extrusionOk="0">
                  <a:moveTo>
                    <a:pt x="42563" y="996"/>
                  </a:moveTo>
                  <a:lnTo>
                    <a:pt x="42020" y="1177"/>
                  </a:lnTo>
                  <a:cubicBezTo>
                    <a:pt x="41929" y="1268"/>
                    <a:pt x="41748" y="1358"/>
                    <a:pt x="41476" y="1449"/>
                  </a:cubicBezTo>
                  <a:lnTo>
                    <a:pt x="41377" y="1499"/>
                  </a:lnTo>
                  <a:lnTo>
                    <a:pt x="41377" y="1499"/>
                  </a:lnTo>
                  <a:cubicBezTo>
                    <a:pt x="41440" y="1486"/>
                    <a:pt x="41503" y="1470"/>
                    <a:pt x="41567" y="1449"/>
                  </a:cubicBezTo>
                  <a:cubicBezTo>
                    <a:pt x="41748" y="1358"/>
                    <a:pt x="41929" y="1358"/>
                    <a:pt x="42110" y="1268"/>
                  </a:cubicBezTo>
                  <a:lnTo>
                    <a:pt x="42563" y="996"/>
                  </a:lnTo>
                  <a:close/>
                  <a:moveTo>
                    <a:pt x="34141" y="0"/>
                  </a:moveTo>
                  <a:cubicBezTo>
                    <a:pt x="33598" y="91"/>
                    <a:pt x="32964" y="181"/>
                    <a:pt x="32330" y="272"/>
                  </a:cubicBezTo>
                  <a:lnTo>
                    <a:pt x="30609" y="724"/>
                  </a:lnTo>
                  <a:cubicBezTo>
                    <a:pt x="30338" y="815"/>
                    <a:pt x="29975" y="906"/>
                    <a:pt x="29613" y="906"/>
                  </a:cubicBezTo>
                  <a:lnTo>
                    <a:pt x="29160" y="996"/>
                  </a:lnTo>
                  <a:lnTo>
                    <a:pt x="28708" y="996"/>
                  </a:lnTo>
                  <a:cubicBezTo>
                    <a:pt x="28074" y="1041"/>
                    <a:pt x="27417" y="1064"/>
                    <a:pt x="26761" y="1064"/>
                  </a:cubicBezTo>
                  <a:cubicBezTo>
                    <a:pt x="26104" y="1064"/>
                    <a:pt x="25448" y="1041"/>
                    <a:pt x="24814" y="996"/>
                  </a:cubicBezTo>
                  <a:cubicBezTo>
                    <a:pt x="24180" y="996"/>
                    <a:pt x="23455" y="815"/>
                    <a:pt x="22731" y="815"/>
                  </a:cubicBezTo>
                  <a:lnTo>
                    <a:pt x="21735" y="634"/>
                  </a:lnTo>
                  <a:lnTo>
                    <a:pt x="20557" y="543"/>
                  </a:lnTo>
                  <a:cubicBezTo>
                    <a:pt x="19833" y="543"/>
                    <a:pt x="19018" y="634"/>
                    <a:pt x="18294" y="724"/>
                  </a:cubicBezTo>
                  <a:cubicBezTo>
                    <a:pt x="17569" y="906"/>
                    <a:pt x="16845" y="1087"/>
                    <a:pt x="16211" y="1358"/>
                  </a:cubicBezTo>
                  <a:cubicBezTo>
                    <a:pt x="14943" y="1992"/>
                    <a:pt x="13675" y="2626"/>
                    <a:pt x="12588" y="3441"/>
                  </a:cubicBezTo>
                  <a:cubicBezTo>
                    <a:pt x="11411" y="4166"/>
                    <a:pt x="10415" y="4890"/>
                    <a:pt x="9419" y="5615"/>
                  </a:cubicBezTo>
                  <a:cubicBezTo>
                    <a:pt x="8513" y="6248"/>
                    <a:pt x="7608" y="6792"/>
                    <a:pt x="6521" y="7245"/>
                  </a:cubicBezTo>
                  <a:cubicBezTo>
                    <a:pt x="5706" y="7607"/>
                    <a:pt x="4800" y="7969"/>
                    <a:pt x="3895" y="8060"/>
                  </a:cubicBezTo>
                  <a:cubicBezTo>
                    <a:pt x="3170" y="8241"/>
                    <a:pt x="2537" y="8241"/>
                    <a:pt x="1812" y="8241"/>
                  </a:cubicBezTo>
                  <a:cubicBezTo>
                    <a:pt x="1269" y="8150"/>
                    <a:pt x="816" y="8060"/>
                    <a:pt x="454" y="7879"/>
                  </a:cubicBezTo>
                  <a:cubicBezTo>
                    <a:pt x="273" y="7788"/>
                    <a:pt x="91" y="7697"/>
                    <a:pt x="1" y="7697"/>
                  </a:cubicBezTo>
                  <a:cubicBezTo>
                    <a:pt x="91" y="7788"/>
                    <a:pt x="182" y="7879"/>
                    <a:pt x="363" y="7969"/>
                  </a:cubicBezTo>
                  <a:cubicBezTo>
                    <a:pt x="816" y="8241"/>
                    <a:pt x="1269" y="8422"/>
                    <a:pt x="1722" y="8512"/>
                  </a:cubicBezTo>
                  <a:cubicBezTo>
                    <a:pt x="2146" y="8619"/>
                    <a:pt x="2601" y="8662"/>
                    <a:pt x="3051" y="8662"/>
                  </a:cubicBezTo>
                  <a:cubicBezTo>
                    <a:pt x="3370" y="8662"/>
                    <a:pt x="3685" y="8640"/>
                    <a:pt x="3985" y="8603"/>
                  </a:cubicBezTo>
                  <a:cubicBezTo>
                    <a:pt x="4982" y="8512"/>
                    <a:pt x="5978" y="8331"/>
                    <a:pt x="6883" y="7969"/>
                  </a:cubicBezTo>
                  <a:cubicBezTo>
                    <a:pt x="7970" y="7516"/>
                    <a:pt x="9057" y="6973"/>
                    <a:pt x="10053" y="6339"/>
                  </a:cubicBezTo>
                  <a:lnTo>
                    <a:pt x="13222" y="4437"/>
                  </a:lnTo>
                  <a:cubicBezTo>
                    <a:pt x="14400" y="3713"/>
                    <a:pt x="15577" y="3079"/>
                    <a:pt x="16754" y="2536"/>
                  </a:cubicBezTo>
                  <a:cubicBezTo>
                    <a:pt x="17740" y="2080"/>
                    <a:pt x="18790" y="1879"/>
                    <a:pt x="19903" y="1879"/>
                  </a:cubicBezTo>
                  <a:cubicBezTo>
                    <a:pt x="20119" y="1879"/>
                    <a:pt x="20337" y="1887"/>
                    <a:pt x="20557" y="1902"/>
                  </a:cubicBezTo>
                  <a:cubicBezTo>
                    <a:pt x="20920" y="1902"/>
                    <a:pt x="21191" y="1992"/>
                    <a:pt x="21554" y="1992"/>
                  </a:cubicBezTo>
                  <a:lnTo>
                    <a:pt x="22550" y="2083"/>
                  </a:lnTo>
                  <a:cubicBezTo>
                    <a:pt x="23274" y="2173"/>
                    <a:pt x="23999" y="2264"/>
                    <a:pt x="24723" y="2264"/>
                  </a:cubicBezTo>
                  <a:lnTo>
                    <a:pt x="27349" y="2264"/>
                  </a:lnTo>
                  <a:lnTo>
                    <a:pt x="27802" y="2173"/>
                  </a:lnTo>
                  <a:lnTo>
                    <a:pt x="28889" y="2083"/>
                  </a:lnTo>
                  <a:lnTo>
                    <a:pt x="29070" y="2083"/>
                  </a:lnTo>
                  <a:lnTo>
                    <a:pt x="29342" y="1992"/>
                  </a:lnTo>
                  <a:lnTo>
                    <a:pt x="29794" y="1902"/>
                  </a:lnTo>
                  <a:cubicBezTo>
                    <a:pt x="30066" y="1811"/>
                    <a:pt x="30428" y="1811"/>
                    <a:pt x="30700" y="1721"/>
                  </a:cubicBezTo>
                  <a:lnTo>
                    <a:pt x="32511" y="1177"/>
                  </a:lnTo>
                  <a:cubicBezTo>
                    <a:pt x="33054" y="996"/>
                    <a:pt x="33598" y="906"/>
                    <a:pt x="34232" y="815"/>
                  </a:cubicBezTo>
                  <a:cubicBezTo>
                    <a:pt x="34322" y="815"/>
                    <a:pt x="34413" y="724"/>
                    <a:pt x="34594" y="724"/>
                  </a:cubicBezTo>
                  <a:lnTo>
                    <a:pt x="34956" y="724"/>
                  </a:lnTo>
                  <a:cubicBezTo>
                    <a:pt x="35228" y="815"/>
                    <a:pt x="35409" y="815"/>
                    <a:pt x="35681" y="815"/>
                  </a:cubicBezTo>
                  <a:cubicBezTo>
                    <a:pt x="36677" y="996"/>
                    <a:pt x="37582" y="1358"/>
                    <a:pt x="38488" y="1539"/>
                  </a:cubicBezTo>
                  <a:cubicBezTo>
                    <a:pt x="39018" y="1672"/>
                    <a:pt x="39549" y="1756"/>
                    <a:pt x="40114" y="1756"/>
                  </a:cubicBezTo>
                  <a:cubicBezTo>
                    <a:pt x="40322" y="1756"/>
                    <a:pt x="40533" y="1745"/>
                    <a:pt x="40752" y="1721"/>
                  </a:cubicBezTo>
                  <a:cubicBezTo>
                    <a:pt x="40842" y="1721"/>
                    <a:pt x="41023" y="1630"/>
                    <a:pt x="41114" y="1630"/>
                  </a:cubicBezTo>
                  <a:lnTo>
                    <a:pt x="41377" y="1499"/>
                  </a:lnTo>
                  <a:lnTo>
                    <a:pt x="41377" y="1499"/>
                  </a:lnTo>
                  <a:cubicBezTo>
                    <a:pt x="41168" y="1539"/>
                    <a:pt x="40960" y="1539"/>
                    <a:pt x="40752" y="1539"/>
                  </a:cubicBezTo>
                  <a:cubicBezTo>
                    <a:pt x="40027" y="1539"/>
                    <a:pt x="39303" y="1358"/>
                    <a:pt x="38669" y="1177"/>
                  </a:cubicBezTo>
                  <a:cubicBezTo>
                    <a:pt x="37763" y="815"/>
                    <a:pt x="36858" y="453"/>
                    <a:pt x="35952" y="181"/>
                  </a:cubicBezTo>
                  <a:cubicBezTo>
                    <a:pt x="35590" y="91"/>
                    <a:pt x="35318" y="91"/>
                    <a:pt x="35047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5608217" y="2861868"/>
              <a:ext cx="794538" cy="167922"/>
            </a:xfrm>
            <a:custGeom>
              <a:avLst/>
              <a:gdLst/>
              <a:ahLst/>
              <a:cxnLst/>
              <a:rect l="l" t="t" r="r" b="b"/>
              <a:pathLst>
                <a:path w="44141" h="9329" extrusionOk="0">
                  <a:moveTo>
                    <a:pt x="0" y="7789"/>
                  </a:moveTo>
                  <a:cubicBezTo>
                    <a:pt x="0" y="7879"/>
                    <a:pt x="0" y="7970"/>
                    <a:pt x="0" y="7970"/>
                  </a:cubicBezTo>
                  <a:cubicBezTo>
                    <a:pt x="130" y="8099"/>
                    <a:pt x="274" y="8221"/>
                    <a:pt x="426" y="8333"/>
                  </a:cubicBezTo>
                  <a:lnTo>
                    <a:pt x="426" y="8333"/>
                  </a:lnTo>
                  <a:cubicBezTo>
                    <a:pt x="528" y="8119"/>
                    <a:pt x="367" y="7789"/>
                    <a:pt x="0" y="7789"/>
                  </a:cubicBezTo>
                  <a:close/>
                  <a:moveTo>
                    <a:pt x="34141" y="1"/>
                  </a:moveTo>
                  <a:lnTo>
                    <a:pt x="33326" y="91"/>
                  </a:lnTo>
                  <a:cubicBezTo>
                    <a:pt x="32963" y="182"/>
                    <a:pt x="32782" y="182"/>
                    <a:pt x="32510" y="273"/>
                  </a:cubicBezTo>
                  <a:lnTo>
                    <a:pt x="32058" y="363"/>
                  </a:lnTo>
                  <a:lnTo>
                    <a:pt x="31695" y="454"/>
                  </a:lnTo>
                  <a:lnTo>
                    <a:pt x="30156" y="816"/>
                  </a:lnTo>
                  <a:lnTo>
                    <a:pt x="29432" y="997"/>
                  </a:lnTo>
                  <a:lnTo>
                    <a:pt x="29069" y="1088"/>
                  </a:lnTo>
                  <a:lnTo>
                    <a:pt x="28867" y="1088"/>
                  </a:lnTo>
                  <a:cubicBezTo>
                    <a:pt x="28717" y="965"/>
                    <a:pt x="28594" y="891"/>
                    <a:pt x="28571" y="891"/>
                  </a:cubicBezTo>
                  <a:cubicBezTo>
                    <a:pt x="28550" y="891"/>
                    <a:pt x="28608" y="950"/>
                    <a:pt x="28798" y="1088"/>
                  </a:cubicBezTo>
                  <a:lnTo>
                    <a:pt x="28617" y="1088"/>
                  </a:lnTo>
                  <a:cubicBezTo>
                    <a:pt x="28617" y="1090"/>
                    <a:pt x="28617" y="1093"/>
                    <a:pt x="28618" y="1096"/>
                  </a:cubicBezTo>
                  <a:lnTo>
                    <a:pt x="28618" y="1096"/>
                  </a:lnTo>
                  <a:lnTo>
                    <a:pt x="26896" y="1178"/>
                  </a:lnTo>
                  <a:lnTo>
                    <a:pt x="20647" y="1178"/>
                  </a:lnTo>
                  <a:cubicBezTo>
                    <a:pt x="20557" y="1133"/>
                    <a:pt x="20466" y="1110"/>
                    <a:pt x="20376" y="1110"/>
                  </a:cubicBezTo>
                  <a:cubicBezTo>
                    <a:pt x="20285" y="1110"/>
                    <a:pt x="20195" y="1133"/>
                    <a:pt x="20104" y="1178"/>
                  </a:cubicBezTo>
                  <a:lnTo>
                    <a:pt x="18112" y="1178"/>
                  </a:lnTo>
                  <a:lnTo>
                    <a:pt x="17116" y="1450"/>
                  </a:lnTo>
                  <a:cubicBezTo>
                    <a:pt x="16754" y="1631"/>
                    <a:pt x="16482" y="1721"/>
                    <a:pt x="16210" y="1812"/>
                  </a:cubicBezTo>
                  <a:lnTo>
                    <a:pt x="16029" y="1812"/>
                  </a:lnTo>
                  <a:lnTo>
                    <a:pt x="15757" y="1993"/>
                  </a:lnTo>
                  <a:lnTo>
                    <a:pt x="15305" y="2174"/>
                  </a:lnTo>
                  <a:cubicBezTo>
                    <a:pt x="15033" y="2265"/>
                    <a:pt x="14761" y="2446"/>
                    <a:pt x="14490" y="2627"/>
                  </a:cubicBezTo>
                  <a:cubicBezTo>
                    <a:pt x="14218" y="2808"/>
                    <a:pt x="13946" y="2989"/>
                    <a:pt x="13675" y="3170"/>
                  </a:cubicBezTo>
                  <a:cubicBezTo>
                    <a:pt x="13041" y="3623"/>
                    <a:pt x="12588" y="3895"/>
                    <a:pt x="12045" y="4348"/>
                  </a:cubicBezTo>
                  <a:lnTo>
                    <a:pt x="10414" y="5434"/>
                  </a:lnTo>
                  <a:cubicBezTo>
                    <a:pt x="9962" y="5797"/>
                    <a:pt x="9418" y="6249"/>
                    <a:pt x="8875" y="6612"/>
                  </a:cubicBezTo>
                  <a:cubicBezTo>
                    <a:pt x="8332" y="6883"/>
                    <a:pt x="7788" y="7245"/>
                    <a:pt x="7245" y="7608"/>
                  </a:cubicBezTo>
                  <a:cubicBezTo>
                    <a:pt x="6702" y="7879"/>
                    <a:pt x="6158" y="8151"/>
                    <a:pt x="5524" y="8423"/>
                  </a:cubicBezTo>
                  <a:cubicBezTo>
                    <a:pt x="5253" y="8513"/>
                    <a:pt x="4981" y="8604"/>
                    <a:pt x="4709" y="8694"/>
                  </a:cubicBezTo>
                  <a:cubicBezTo>
                    <a:pt x="4528" y="8785"/>
                    <a:pt x="4347" y="8785"/>
                    <a:pt x="4257" y="8876"/>
                  </a:cubicBezTo>
                  <a:lnTo>
                    <a:pt x="3804" y="8876"/>
                  </a:lnTo>
                  <a:lnTo>
                    <a:pt x="2898" y="9057"/>
                  </a:lnTo>
                  <a:lnTo>
                    <a:pt x="1950" y="9057"/>
                  </a:lnTo>
                  <a:cubicBezTo>
                    <a:pt x="2064" y="9088"/>
                    <a:pt x="2177" y="9119"/>
                    <a:pt x="2291" y="9147"/>
                  </a:cubicBezTo>
                  <a:lnTo>
                    <a:pt x="1721" y="9147"/>
                  </a:lnTo>
                  <a:cubicBezTo>
                    <a:pt x="1178" y="9057"/>
                    <a:pt x="634" y="8785"/>
                    <a:pt x="91" y="8513"/>
                  </a:cubicBezTo>
                  <a:lnTo>
                    <a:pt x="91" y="8513"/>
                  </a:lnTo>
                  <a:cubicBezTo>
                    <a:pt x="725" y="8785"/>
                    <a:pt x="1268" y="8966"/>
                    <a:pt x="1902" y="9057"/>
                  </a:cubicBezTo>
                  <a:lnTo>
                    <a:pt x="1950" y="9057"/>
                  </a:lnTo>
                  <a:cubicBezTo>
                    <a:pt x="1844" y="9027"/>
                    <a:pt x="1737" y="8997"/>
                    <a:pt x="1630" y="8966"/>
                  </a:cubicBezTo>
                  <a:cubicBezTo>
                    <a:pt x="1242" y="8837"/>
                    <a:pt x="808" y="8615"/>
                    <a:pt x="426" y="8333"/>
                  </a:cubicBezTo>
                  <a:lnTo>
                    <a:pt x="426" y="8333"/>
                  </a:lnTo>
                  <a:cubicBezTo>
                    <a:pt x="377" y="8437"/>
                    <a:pt x="268" y="8513"/>
                    <a:pt x="91" y="8513"/>
                  </a:cubicBezTo>
                  <a:lnTo>
                    <a:pt x="0" y="8694"/>
                  </a:lnTo>
                  <a:cubicBezTo>
                    <a:pt x="634" y="9057"/>
                    <a:pt x="1268" y="9238"/>
                    <a:pt x="1902" y="9328"/>
                  </a:cubicBezTo>
                  <a:lnTo>
                    <a:pt x="2898" y="9328"/>
                  </a:lnTo>
                  <a:lnTo>
                    <a:pt x="3138" y="9307"/>
                  </a:lnTo>
                  <a:lnTo>
                    <a:pt x="3138" y="9307"/>
                  </a:lnTo>
                  <a:cubicBezTo>
                    <a:pt x="3269" y="9321"/>
                    <a:pt x="3401" y="9328"/>
                    <a:pt x="3532" y="9328"/>
                  </a:cubicBezTo>
                  <a:lnTo>
                    <a:pt x="4528" y="9328"/>
                  </a:lnTo>
                  <a:cubicBezTo>
                    <a:pt x="4800" y="9328"/>
                    <a:pt x="5162" y="9328"/>
                    <a:pt x="5434" y="9238"/>
                  </a:cubicBezTo>
                  <a:cubicBezTo>
                    <a:pt x="5796" y="9238"/>
                    <a:pt x="6158" y="9147"/>
                    <a:pt x="6430" y="9057"/>
                  </a:cubicBezTo>
                  <a:lnTo>
                    <a:pt x="7336" y="8876"/>
                  </a:lnTo>
                  <a:cubicBezTo>
                    <a:pt x="7969" y="8694"/>
                    <a:pt x="8513" y="8423"/>
                    <a:pt x="9147" y="8151"/>
                  </a:cubicBezTo>
                  <a:cubicBezTo>
                    <a:pt x="9418" y="8060"/>
                    <a:pt x="9690" y="7879"/>
                    <a:pt x="9962" y="7698"/>
                  </a:cubicBezTo>
                  <a:lnTo>
                    <a:pt x="10414" y="7517"/>
                  </a:lnTo>
                  <a:lnTo>
                    <a:pt x="10596" y="7427"/>
                  </a:lnTo>
                  <a:lnTo>
                    <a:pt x="10777" y="7336"/>
                  </a:lnTo>
                  <a:lnTo>
                    <a:pt x="12407" y="6430"/>
                  </a:lnTo>
                  <a:lnTo>
                    <a:pt x="13946" y="5525"/>
                  </a:lnTo>
                  <a:lnTo>
                    <a:pt x="15486" y="4710"/>
                  </a:lnTo>
                  <a:lnTo>
                    <a:pt x="17206" y="3985"/>
                  </a:lnTo>
                  <a:cubicBezTo>
                    <a:pt x="17659" y="3804"/>
                    <a:pt x="18112" y="3714"/>
                    <a:pt x="18655" y="3623"/>
                  </a:cubicBezTo>
                  <a:cubicBezTo>
                    <a:pt x="18836" y="3533"/>
                    <a:pt x="19108" y="3533"/>
                    <a:pt x="19380" y="3533"/>
                  </a:cubicBezTo>
                  <a:lnTo>
                    <a:pt x="22730" y="3533"/>
                  </a:lnTo>
                  <a:lnTo>
                    <a:pt x="23636" y="3623"/>
                  </a:lnTo>
                  <a:lnTo>
                    <a:pt x="24541" y="3623"/>
                  </a:lnTo>
                  <a:lnTo>
                    <a:pt x="25538" y="3714"/>
                  </a:lnTo>
                  <a:lnTo>
                    <a:pt x="27711" y="3714"/>
                  </a:lnTo>
                  <a:lnTo>
                    <a:pt x="29341" y="3533"/>
                  </a:lnTo>
                  <a:lnTo>
                    <a:pt x="29884" y="3533"/>
                  </a:lnTo>
                  <a:lnTo>
                    <a:pt x="30247" y="3442"/>
                  </a:lnTo>
                  <a:lnTo>
                    <a:pt x="30518" y="3352"/>
                  </a:lnTo>
                  <a:lnTo>
                    <a:pt x="30699" y="3352"/>
                  </a:lnTo>
                  <a:lnTo>
                    <a:pt x="31062" y="3261"/>
                  </a:lnTo>
                  <a:lnTo>
                    <a:pt x="31514" y="3261"/>
                  </a:lnTo>
                  <a:lnTo>
                    <a:pt x="31877" y="3170"/>
                  </a:lnTo>
                  <a:lnTo>
                    <a:pt x="32601" y="2899"/>
                  </a:lnTo>
                  <a:lnTo>
                    <a:pt x="32963" y="2808"/>
                  </a:lnTo>
                  <a:lnTo>
                    <a:pt x="33326" y="2808"/>
                  </a:lnTo>
                  <a:lnTo>
                    <a:pt x="33597" y="2718"/>
                  </a:lnTo>
                  <a:cubicBezTo>
                    <a:pt x="33778" y="2627"/>
                    <a:pt x="33869" y="2627"/>
                    <a:pt x="33959" y="2627"/>
                  </a:cubicBezTo>
                  <a:lnTo>
                    <a:pt x="34322" y="2536"/>
                  </a:lnTo>
                  <a:lnTo>
                    <a:pt x="35861" y="2536"/>
                  </a:lnTo>
                  <a:lnTo>
                    <a:pt x="36586" y="2718"/>
                  </a:lnTo>
                  <a:lnTo>
                    <a:pt x="36948" y="2718"/>
                  </a:lnTo>
                  <a:lnTo>
                    <a:pt x="37401" y="2899"/>
                  </a:lnTo>
                  <a:lnTo>
                    <a:pt x="38216" y="3080"/>
                  </a:lnTo>
                  <a:lnTo>
                    <a:pt x="38578" y="3080"/>
                  </a:lnTo>
                  <a:lnTo>
                    <a:pt x="39121" y="3170"/>
                  </a:lnTo>
                  <a:lnTo>
                    <a:pt x="39393" y="3170"/>
                  </a:lnTo>
                  <a:lnTo>
                    <a:pt x="39665" y="3261"/>
                  </a:lnTo>
                  <a:lnTo>
                    <a:pt x="40117" y="3352"/>
                  </a:lnTo>
                  <a:lnTo>
                    <a:pt x="41113" y="3352"/>
                  </a:lnTo>
                  <a:lnTo>
                    <a:pt x="41747" y="3261"/>
                  </a:lnTo>
                  <a:lnTo>
                    <a:pt x="41838" y="3261"/>
                  </a:lnTo>
                  <a:lnTo>
                    <a:pt x="42472" y="2989"/>
                  </a:lnTo>
                  <a:lnTo>
                    <a:pt x="42562" y="2989"/>
                  </a:lnTo>
                  <a:lnTo>
                    <a:pt x="43015" y="2718"/>
                  </a:lnTo>
                  <a:lnTo>
                    <a:pt x="42951" y="2630"/>
                  </a:lnTo>
                  <a:lnTo>
                    <a:pt x="43196" y="2446"/>
                  </a:lnTo>
                  <a:cubicBezTo>
                    <a:pt x="44140" y="1720"/>
                    <a:pt x="43512" y="470"/>
                    <a:pt x="42619" y="470"/>
                  </a:cubicBezTo>
                  <a:cubicBezTo>
                    <a:pt x="42399" y="470"/>
                    <a:pt x="42162" y="546"/>
                    <a:pt x="41928" y="725"/>
                  </a:cubicBezTo>
                  <a:lnTo>
                    <a:pt x="41476" y="997"/>
                  </a:lnTo>
                  <a:lnTo>
                    <a:pt x="41566" y="997"/>
                  </a:lnTo>
                  <a:lnTo>
                    <a:pt x="41204" y="1088"/>
                  </a:lnTo>
                  <a:lnTo>
                    <a:pt x="41295" y="1088"/>
                  </a:lnTo>
                  <a:lnTo>
                    <a:pt x="41023" y="1178"/>
                  </a:lnTo>
                  <a:lnTo>
                    <a:pt x="40027" y="1178"/>
                  </a:lnTo>
                  <a:lnTo>
                    <a:pt x="39665" y="1088"/>
                  </a:lnTo>
                  <a:lnTo>
                    <a:pt x="39302" y="1088"/>
                  </a:lnTo>
                  <a:lnTo>
                    <a:pt x="38940" y="997"/>
                  </a:lnTo>
                  <a:lnTo>
                    <a:pt x="38578" y="906"/>
                  </a:lnTo>
                  <a:lnTo>
                    <a:pt x="37763" y="544"/>
                  </a:lnTo>
                  <a:lnTo>
                    <a:pt x="36948" y="363"/>
                  </a:lnTo>
                  <a:lnTo>
                    <a:pt x="36495" y="182"/>
                  </a:lnTo>
                  <a:lnTo>
                    <a:pt x="36133" y="182"/>
                  </a:lnTo>
                  <a:lnTo>
                    <a:pt x="35137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6139613" y="2764074"/>
              <a:ext cx="189090" cy="141822"/>
            </a:xfrm>
            <a:custGeom>
              <a:avLst/>
              <a:gdLst/>
              <a:ahLst/>
              <a:cxnLst/>
              <a:rect l="l" t="t" r="r" b="b"/>
              <a:pathLst>
                <a:path w="10505" h="7879" extrusionOk="0">
                  <a:moveTo>
                    <a:pt x="9328" y="0"/>
                  </a:moveTo>
                  <a:cubicBezTo>
                    <a:pt x="8965" y="0"/>
                    <a:pt x="8694" y="0"/>
                    <a:pt x="8422" y="91"/>
                  </a:cubicBezTo>
                  <a:lnTo>
                    <a:pt x="7879" y="272"/>
                  </a:lnTo>
                  <a:lnTo>
                    <a:pt x="7335" y="453"/>
                  </a:lnTo>
                  <a:cubicBezTo>
                    <a:pt x="6973" y="544"/>
                    <a:pt x="6520" y="815"/>
                    <a:pt x="6158" y="997"/>
                  </a:cubicBezTo>
                  <a:cubicBezTo>
                    <a:pt x="5796" y="1268"/>
                    <a:pt x="5524" y="1540"/>
                    <a:pt x="5162" y="1902"/>
                  </a:cubicBezTo>
                  <a:cubicBezTo>
                    <a:pt x="5071" y="2083"/>
                    <a:pt x="4890" y="2174"/>
                    <a:pt x="4709" y="2355"/>
                  </a:cubicBezTo>
                  <a:lnTo>
                    <a:pt x="4347" y="2898"/>
                  </a:lnTo>
                  <a:cubicBezTo>
                    <a:pt x="4075" y="3170"/>
                    <a:pt x="3804" y="3532"/>
                    <a:pt x="3532" y="3894"/>
                  </a:cubicBezTo>
                  <a:cubicBezTo>
                    <a:pt x="3351" y="4257"/>
                    <a:pt x="3170" y="4619"/>
                    <a:pt x="2898" y="4981"/>
                  </a:cubicBezTo>
                  <a:cubicBezTo>
                    <a:pt x="2717" y="5253"/>
                    <a:pt x="2355" y="5796"/>
                    <a:pt x="2264" y="5887"/>
                  </a:cubicBezTo>
                  <a:cubicBezTo>
                    <a:pt x="2173" y="5977"/>
                    <a:pt x="2083" y="6158"/>
                    <a:pt x="1992" y="6249"/>
                  </a:cubicBezTo>
                  <a:lnTo>
                    <a:pt x="1721" y="6611"/>
                  </a:lnTo>
                  <a:lnTo>
                    <a:pt x="1540" y="6792"/>
                  </a:lnTo>
                  <a:lnTo>
                    <a:pt x="1358" y="6883"/>
                  </a:lnTo>
                  <a:lnTo>
                    <a:pt x="1087" y="7154"/>
                  </a:lnTo>
                  <a:cubicBezTo>
                    <a:pt x="906" y="7336"/>
                    <a:pt x="725" y="7426"/>
                    <a:pt x="543" y="7517"/>
                  </a:cubicBezTo>
                  <a:lnTo>
                    <a:pt x="0" y="7879"/>
                  </a:lnTo>
                  <a:lnTo>
                    <a:pt x="634" y="7788"/>
                  </a:lnTo>
                  <a:cubicBezTo>
                    <a:pt x="906" y="7788"/>
                    <a:pt x="1087" y="7698"/>
                    <a:pt x="1268" y="7607"/>
                  </a:cubicBezTo>
                  <a:lnTo>
                    <a:pt x="1721" y="7426"/>
                  </a:lnTo>
                  <a:lnTo>
                    <a:pt x="1902" y="7336"/>
                  </a:lnTo>
                  <a:lnTo>
                    <a:pt x="2083" y="7154"/>
                  </a:lnTo>
                  <a:lnTo>
                    <a:pt x="2536" y="6883"/>
                  </a:lnTo>
                  <a:cubicBezTo>
                    <a:pt x="2717" y="6792"/>
                    <a:pt x="2898" y="6702"/>
                    <a:pt x="2988" y="6521"/>
                  </a:cubicBezTo>
                  <a:cubicBezTo>
                    <a:pt x="3260" y="6249"/>
                    <a:pt x="3532" y="5977"/>
                    <a:pt x="3804" y="5615"/>
                  </a:cubicBezTo>
                  <a:cubicBezTo>
                    <a:pt x="4075" y="5343"/>
                    <a:pt x="4347" y="4981"/>
                    <a:pt x="4619" y="4619"/>
                  </a:cubicBezTo>
                  <a:cubicBezTo>
                    <a:pt x="4800" y="4347"/>
                    <a:pt x="5071" y="3985"/>
                    <a:pt x="5343" y="3713"/>
                  </a:cubicBezTo>
                  <a:lnTo>
                    <a:pt x="5705" y="3170"/>
                  </a:lnTo>
                  <a:cubicBezTo>
                    <a:pt x="5796" y="2989"/>
                    <a:pt x="5977" y="2898"/>
                    <a:pt x="6067" y="2717"/>
                  </a:cubicBezTo>
                  <a:cubicBezTo>
                    <a:pt x="6339" y="2445"/>
                    <a:pt x="6611" y="2174"/>
                    <a:pt x="6882" y="1902"/>
                  </a:cubicBezTo>
                  <a:cubicBezTo>
                    <a:pt x="7154" y="1721"/>
                    <a:pt x="7426" y="1449"/>
                    <a:pt x="7697" y="1268"/>
                  </a:cubicBezTo>
                  <a:cubicBezTo>
                    <a:pt x="7969" y="1087"/>
                    <a:pt x="8241" y="906"/>
                    <a:pt x="8513" y="815"/>
                  </a:cubicBezTo>
                  <a:cubicBezTo>
                    <a:pt x="8965" y="544"/>
                    <a:pt x="9509" y="363"/>
                    <a:pt x="9961" y="272"/>
                  </a:cubicBezTo>
                  <a:cubicBezTo>
                    <a:pt x="10143" y="182"/>
                    <a:pt x="10324" y="182"/>
                    <a:pt x="10505" y="91"/>
                  </a:cubicBezTo>
                  <a:cubicBezTo>
                    <a:pt x="10324" y="91"/>
                    <a:pt x="10143" y="0"/>
                    <a:pt x="10052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6116519" y="2754300"/>
              <a:ext cx="215442" cy="161982"/>
            </a:xfrm>
            <a:custGeom>
              <a:avLst/>
              <a:gdLst/>
              <a:ahLst/>
              <a:cxnLst/>
              <a:rect l="l" t="t" r="r" b="b"/>
              <a:pathLst>
                <a:path w="11969" h="8999" extrusionOk="0">
                  <a:moveTo>
                    <a:pt x="6898" y="3803"/>
                  </a:moveTo>
                  <a:cubicBezTo>
                    <a:pt x="6988" y="3803"/>
                    <a:pt x="6898" y="3894"/>
                    <a:pt x="6898" y="3894"/>
                  </a:cubicBezTo>
                  <a:lnTo>
                    <a:pt x="6898" y="3803"/>
                  </a:lnTo>
                  <a:close/>
                  <a:moveTo>
                    <a:pt x="7984" y="0"/>
                  </a:moveTo>
                  <a:lnTo>
                    <a:pt x="7260" y="272"/>
                  </a:lnTo>
                  <a:lnTo>
                    <a:pt x="6807" y="453"/>
                  </a:lnTo>
                  <a:lnTo>
                    <a:pt x="6717" y="453"/>
                  </a:lnTo>
                  <a:lnTo>
                    <a:pt x="6535" y="543"/>
                  </a:lnTo>
                  <a:lnTo>
                    <a:pt x="6445" y="634"/>
                  </a:lnTo>
                  <a:lnTo>
                    <a:pt x="6083" y="815"/>
                  </a:lnTo>
                  <a:lnTo>
                    <a:pt x="5992" y="906"/>
                  </a:lnTo>
                  <a:lnTo>
                    <a:pt x="5811" y="996"/>
                  </a:lnTo>
                  <a:lnTo>
                    <a:pt x="5630" y="1177"/>
                  </a:lnTo>
                  <a:lnTo>
                    <a:pt x="5449" y="1268"/>
                  </a:lnTo>
                  <a:lnTo>
                    <a:pt x="5358" y="1449"/>
                  </a:lnTo>
                  <a:lnTo>
                    <a:pt x="5177" y="1630"/>
                  </a:lnTo>
                  <a:lnTo>
                    <a:pt x="4905" y="1811"/>
                  </a:lnTo>
                  <a:cubicBezTo>
                    <a:pt x="4905" y="1902"/>
                    <a:pt x="4815" y="1992"/>
                    <a:pt x="4724" y="2083"/>
                  </a:cubicBezTo>
                  <a:lnTo>
                    <a:pt x="4543" y="2264"/>
                  </a:lnTo>
                  <a:lnTo>
                    <a:pt x="4543" y="2355"/>
                  </a:lnTo>
                  <a:lnTo>
                    <a:pt x="4453" y="2445"/>
                  </a:lnTo>
                  <a:lnTo>
                    <a:pt x="4090" y="2988"/>
                  </a:lnTo>
                  <a:lnTo>
                    <a:pt x="3909" y="3170"/>
                  </a:lnTo>
                  <a:lnTo>
                    <a:pt x="3728" y="3441"/>
                  </a:lnTo>
                  <a:lnTo>
                    <a:pt x="3094" y="4437"/>
                  </a:lnTo>
                  <a:lnTo>
                    <a:pt x="3094" y="4528"/>
                  </a:lnTo>
                  <a:lnTo>
                    <a:pt x="3004" y="4619"/>
                  </a:lnTo>
                  <a:lnTo>
                    <a:pt x="2913" y="4890"/>
                  </a:lnTo>
                  <a:lnTo>
                    <a:pt x="2732" y="5162"/>
                  </a:lnTo>
                  <a:lnTo>
                    <a:pt x="2641" y="5252"/>
                  </a:lnTo>
                  <a:lnTo>
                    <a:pt x="2641" y="5343"/>
                  </a:lnTo>
                  <a:lnTo>
                    <a:pt x="2551" y="5615"/>
                  </a:lnTo>
                  <a:cubicBezTo>
                    <a:pt x="2551" y="5615"/>
                    <a:pt x="2551" y="5592"/>
                    <a:pt x="2540" y="5592"/>
                  </a:cubicBezTo>
                  <a:cubicBezTo>
                    <a:pt x="2528" y="5592"/>
                    <a:pt x="2506" y="5615"/>
                    <a:pt x="2460" y="5705"/>
                  </a:cubicBezTo>
                  <a:lnTo>
                    <a:pt x="2551" y="5615"/>
                  </a:lnTo>
                  <a:lnTo>
                    <a:pt x="2189" y="6067"/>
                  </a:lnTo>
                  <a:lnTo>
                    <a:pt x="2279" y="5977"/>
                  </a:lnTo>
                  <a:lnTo>
                    <a:pt x="2098" y="6158"/>
                  </a:lnTo>
                  <a:lnTo>
                    <a:pt x="1917" y="6339"/>
                  </a:lnTo>
                  <a:lnTo>
                    <a:pt x="1826" y="6430"/>
                  </a:lnTo>
                  <a:lnTo>
                    <a:pt x="1736" y="6520"/>
                  </a:lnTo>
                  <a:lnTo>
                    <a:pt x="1645" y="6611"/>
                  </a:lnTo>
                  <a:lnTo>
                    <a:pt x="1464" y="6611"/>
                  </a:lnTo>
                  <a:lnTo>
                    <a:pt x="1283" y="6792"/>
                  </a:lnTo>
                  <a:lnTo>
                    <a:pt x="921" y="7064"/>
                  </a:lnTo>
                  <a:lnTo>
                    <a:pt x="830" y="7154"/>
                  </a:lnTo>
                  <a:cubicBezTo>
                    <a:pt x="1" y="7735"/>
                    <a:pt x="539" y="8999"/>
                    <a:pt x="1400" y="8999"/>
                  </a:cubicBezTo>
                  <a:cubicBezTo>
                    <a:pt x="1480" y="8999"/>
                    <a:pt x="1561" y="8988"/>
                    <a:pt x="1645" y="8965"/>
                  </a:cubicBezTo>
                  <a:lnTo>
                    <a:pt x="2189" y="8875"/>
                  </a:lnTo>
                  <a:lnTo>
                    <a:pt x="2551" y="8875"/>
                  </a:lnTo>
                  <a:cubicBezTo>
                    <a:pt x="2641" y="8784"/>
                    <a:pt x="2732" y="8784"/>
                    <a:pt x="2823" y="8784"/>
                  </a:cubicBezTo>
                  <a:lnTo>
                    <a:pt x="3094" y="8694"/>
                  </a:lnTo>
                  <a:lnTo>
                    <a:pt x="3275" y="8694"/>
                  </a:lnTo>
                  <a:lnTo>
                    <a:pt x="3547" y="8603"/>
                  </a:lnTo>
                  <a:lnTo>
                    <a:pt x="3819" y="8422"/>
                  </a:lnTo>
                  <a:lnTo>
                    <a:pt x="3909" y="8422"/>
                  </a:lnTo>
                  <a:lnTo>
                    <a:pt x="4453" y="8060"/>
                  </a:lnTo>
                  <a:lnTo>
                    <a:pt x="4634" y="7969"/>
                  </a:lnTo>
                  <a:lnTo>
                    <a:pt x="4724" y="7879"/>
                  </a:lnTo>
                  <a:lnTo>
                    <a:pt x="4815" y="7697"/>
                  </a:lnTo>
                  <a:lnTo>
                    <a:pt x="5087" y="7426"/>
                  </a:lnTo>
                  <a:lnTo>
                    <a:pt x="5358" y="7154"/>
                  </a:lnTo>
                  <a:lnTo>
                    <a:pt x="5539" y="6973"/>
                  </a:lnTo>
                  <a:lnTo>
                    <a:pt x="5630" y="6792"/>
                  </a:lnTo>
                  <a:lnTo>
                    <a:pt x="5902" y="6520"/>
                  </a:lnTo>
                  <a:lnTo>
                    <a:pt x="5902" y="6430"/>
                  </a:lnTo>
                  <a:lnTo>
                    <a:pt x="5992" y="6249"/>
                  </a:lnTo>
                  <a:lnTo>
                    <a:pt x="6807" y="5162"/>
                  </a:lnTo>
                  <a:lnTo>
                    <a:pt x="7532" y="3894"/>
                  </a:lnTo>
                  <a:lnTo>
                    <a:pt x="7803" y="3622"/>
                  </a:lnTo>
                  <a:lnTo>
                    <a:pt x="7803" y="3532"/>
                  </a:lnTo>
                  <a:lnTo>
                    <a:pt x="7984" y="3441"/>
                  </a:lnTo>
                  <a:lnTo>
                    <a:pt x="8437" y="2898"/>
                  </a:lnTo>
                  <a:lnTo>
                    <a:pt x="8528" y="2717"/>
                  </a:lnTo>
                  <a:lnTo>
                    <a:pt x="8618" y="2626"/>
                  </a:lnTo>
                  <a:lnTo>
                    <a:pt x="8890" y="2445"/>
                  </a:lnTo>
                  <a:lnTo>
                    <a:pt x="9162" y="2173"/>
                  </a:lnTo>
                  <a:lnTo>
                    <a:pt x="9252" y="2083"/>
                  </a:lnTo>
                  <a:lnTo>
                    <a:pt x="9343" y="2083"/>
                  </a:lnTo>
                  <a:lnTo>
                    <a:pt x="9977" y="1630"/>
                  </a:lnTo>
                  <a:cubicBezTo>
                    <a:pt x="10067" y="1540"/>
                    <a:pt x="10339" y="1449"/>
                    <a:pt x="10520" y="1358"/>
                  </a:cubicBezTo>
                  <a:cubicBezTo>
                    <a:pt x="10701" y="1177"/>
                    <a:pt x="10973" y="1087"/>
                    <a:pt x="11154" y="996"/>
                  </a:cubicBezTo>
                  <a:cubicBezTo>
                    <a:pt x="11335" y="906"/>
                    <a:pt x="11607" y="906"/>
                    <a:pt x="11878" y="815"/>
                  </a:cubicBezTo>
                  <a:lnTo>
                    <a:pt x="11837" y="692"/>
                  </a:lnTo>
                  <a:lnTo>
                    <a:pt x="11969" y="362"/>
                  </a:lnTo>
                  <a:cubicBezTo>
                    <a:pt x="11912" y="362"/>
                    <a:pt x="11854" y="366"/>
                    <a:pt x="11798" y="373"/>
                  </a:cubicBezTo>
                  <a:lnTo>
                    <a:pt x="11798" y="373"/>
                  </a:lnTo>
                  <a:cubicBezTo>
                    <a:pt x="11795" y="369"/>
                    <a:pt x="11791" y="366"/>
                    <a:pt x="11788" y="362"/>
                  </a:cubicBezTo>
                  <a:lnTo>
                    <a:pt x="11607" y="272"/>
                  </a:lnTo>
                  <a:lnTo>
                    <a:pt x="11516" y="181"/>
                  </a:lnTo>
                  <a:lnTo>
                    <a:pt x="11335" y="91"/>
                  </a:lnTo>
                  <a:lnTo>
                    <a:pt x="11063" y="91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5983121" y="2672058"/>
              <a:ext cx="176058" cy="230580"/>
            </a:xfrm>
            <a:custGeom>
              <a:avLst/>
              <a:gdLst/>
              <a:ahLst/>
              <a:cxnLst/>
              <a:rect l="l" t="t" r="r" b="b"/>
              <a:pathLst>
                <a:path w="9781" h="12810" extrusionOk="0">
                  <a:moveTo>
                    <a:pt x="9237" y="1"/>
                  </a:moveTo>
                  <a:cubicBezTo>
                    <a:pt x="9147" y="1"/>
                    <a:pt x="9056" y="11"/>
                    <a:pt x="8966" y="41"/>
                  </a:cubicBezTo>
                  <a:cubicBezTo>
                    <a:pt x="8694" y="41"/>
                    <a:pt x="8422" y="41"/>
                    <a:pt x="8060" y="132"/>
                  </a:cubicBezTo>
                  <a:cubicBezTo>
                    <a:pt x="7698" y="222"/>
                    <a:pt x="7336" y="313"/>
                    <a:pt x="6974" y="494"/>
                  </a:cubicBezTo>
                  <a:cubicBezTo>
                    <a:pt x="6521" y="585"/>
                    <a:pt x="6068" y="856"/>
                    <a:pt x="5706" y="1037"/>
                  </a:cubicBezTo>
                  <a:cubicBezTo>
                    <a:pt x="5253" y="1400"/>
                    <a:pt x="4800" y="1762"/>
                    <a:pt x="4438" y="2124"/>
                  </a:cubicBezTo>
                  <a:cubicBezTo>
                    <a:pt x="4257" y="2396"/>
                    <a:pt x="4076" y="2577"/>
                    <a:pt x="3895" y="2848"/>
                  </a:cubicBezTo>
                  <a:cubicBezTo>
                    <a:pt x="3895" y="2939"/>
                    <a:pt x="3804" y="3120"/>
                    <a:pt x="3713" y="3211"/>
                  </a:cubicBezTo>
                  <a:cubicBezTo>
                    <a:pt x="3623" y="3392"/>
                    <a:pt x="3623" y="3392"/>
                    <a:pt x="3532" y="3664"/>
                  </a:cubicBezTo>
                  <a:cubicBezTo>
                    <a:pt x="3442" y="3935"/>
                    <a:pt x="3351" y="4207"/>
                    <a:pt x="3261" y="4479"/>
                  </a:cubicBezTo>
                  <a:cubicBezTo>
                    <a:pt x="3170" y="4750"/>
                    <a:pt x="3080" y="5112"/>
                    <a:pt x="3080" y="5384"/>
                  </a:cubicBezTo>
                  <a:cubicBezTo>
                    <a:pt x="2989" y="5927"/>
                    <a:pt x="2898" y="6471"/>
                    <a:pt x="2808" y="7014"/>
                  </a:cubicBezTo>
                  <a:cubicBezTo>
                    <a:pt x="2808" y="7557"/>
                    <a:pt x="2717" y="8101"/>
                    <a:pt x="2717" y="8554"/>
                  </a:cubicBezTo>
                  <a:cubicBezTo>
                    <a:pt x="2627" y="8825"/>
                    <a:pt x="2536" y="9006"/>
                    <a:pt x="2536" y="9278"/>
                  </a:cubicBezTo>
                  <a:cubicBezTo>
                    <a:pt x="2536" y="9459"/>
                    <a:pt x="2446" y="9731"/>
                    <a:pt x="2446" y="9912"/>
                  </a:cubicBezTo>
                  <a:cubicBezTo>
                    <a:pt x="2265" y="10274"/>
                    <a:pt x="2174" y="10727"/>
                    <a:pt x="1902" y="11089"/>
                  </a:cubicBezTo>
                  <a:cubicBezTo>
                    <a:pt x="1812" y="11180"/>
                    <a:pt x="1721" y="11361"/>
                    <a:pt x="1631" y="11542"/>
                  </a:cubicBezTo>
                  <a:cubicBezTo>
                    <a:pt x="1540" y="11633"/>
                    <a:pt x="1450" y="11723"/>
                    <a:pt x="1268" y="11904"/>
                  </a:cubicBezTo>
                  <a:cubicBezTo>
                    <a:pt x="1178" y="11995"/>
                    <a:pt x="1087" y="12085"/>
                    <a:pt x="906" y="12176"/>
                  </a:cubicBezTo>
                  <a:lnTo>
                    <a:pt x="634" y="12357"/>
                  </a:lnTo>
                  <a:cubicBezTo>
                    <a:pt x="182" y="12629"/>
                    <a:pt x="1" y="12810"/>
                    <a:pt x="1" y="12810"/>
                  </a:cubicBezTo>
                  <a:cubicBezTo>
                    <a:pt x="1" y="12810"/>
                    <a:pt x="272" y="12719"/>
                    <a:pt x="725" y="12629"/>
                  </a:cubicBezTo>
                  <a:cubicBezTo>
                    <a:pt x="997" y="12538"/>
                    <a:pt x="1359" y="12448"/>
                    <a:pt x="1631" y="12266"/>
                  </a:cubicBezTo>
                  <a:lnTo>
                    <a:pt x="2083" y="11995"/>
                  </a:lnTo>
                  <a:cubicBezTo>
                    <a:pt x="2265" y="11814"/>
                    <a:pt x="2446" y="11723"/>
                    <a:pt x="2536" y="11542"/>
                  </a:cubicBezTo>
                  <a:cubicBezTo>
                    <a:pt x="2717" y="11361"/>
                    <a:pt x="2898" y="11180"/>
                    <a:pt x="2989" y="10999"/>
                  </a:cubicBezTo>
                  <a:cubicBezTo>
                    <a:pt x="3080" y="10727"/>
                    <a:pt x="3261" y="10546"/>
                    <a:pt x="3351" y="10274"/>
                  </a:cubicBezTo>
                  <a:cubicBezTo>
                    <a:pt x="3532" y="9821"/>
                    <a:pt x="3713" y="9278"/>
                    <a:pt x="3804" y="8825"/>
                  </a:cubicBezTo>
                  <a:cubicBezTo>
                    <a:pt x="3985" y="8282"/>
                    <a:pt x="4076" y="7739"/>
                    <a:pt x="4166" y="7195"/>
                  </a:cubicBezTo>
                  <a:cubicBezTo>
                    <a:pt x="4257" y="6652"/>
                    <a:pt x="4257" y="6109"/>
                    <a:pt x="4438" y="5656"/>
                  </a:cubicBezTo>
                  <a:cubicBezTo>
                    <a:pt x="4438" y="5384"/>
                    <a:pt x="4528" y="5112"/>
                    <a:pt x="4528" y="4841"/>
                  </a:cubicBezTo>
                  <a:cubicBezTo>
                    <a:pt x="4619" y="4569"/>
                    <a:pt x="4710" y="4388"/>
                    <a:pt x="4800" y="4116"/>
                  </a:cubicBezTo>
                  <a:lnTo>
                    <a:pt x="4891" y="3845"/>
                  </a:lnTo>
                  <a:cubicBezTo>
                    <a:pt x="4891" y="3664"/>
                    <a:pt x="4981" y="3573"/>
                    <a:pt x="5072" y="3482"/>
                  </a:cubicBezTo>
                  <a:cubicBezTo>
                    <a:pt x="5162" y="3301"/>
                    <a:pt x="5253" y="3030"/>
                    <a:pt x="5343" y="2848"/>
                  </a:cubicBezTo>
                  <a:cubicBezTo>
                    <a:pt x="5615" y="2486"/>
                    <a:pt x="5977" y="2215"/>
                    <a:pt x="6249" y="1852"/>
                  </a:cubicBezTo>
                  <a:cubicBezTo>
                    <a:pt x="6611" y="1581"/>
                    <a:pt x="6974" y="1400"/>
                    <a:pt x="7336" y="1128"/>
                  </a:cubicBezTo>
                  <a:cubicBezTo>
                    <a:pt x="7426" y="1037"/>
                    <a:pt x="7607" y="947"/>
                    <a:pt x="7789" y="856"/>
                  </a:cubicBezTo>
                  <a:cubicBezTo>
                    <a:pt x="7970" y="766"/>
                    <a:pt x="8060" y="675"/>
                    <a:pt x="8241" y="675"/>
                  </a:cubicBezTo>
                  <a:cubicBezTo>
                    <a:pt x="8513" y="494"/>
                    <a:pt x="8785" y="403"/>
                    <a:pt x="9056" y="313"/>
                  </a:cubicBezTo>
                  <a:cubicBezTo>
                    <a:pt x="9509" y="132"/>
                    <a:pt x="9781" y="41"/>
                    <a:pt x="9781" y="41"/>
                  </a:cubicBezTo>
                  <a:cubicBezTo>
                    <a:pt x="9600" y="41"/>
                    <a:pt x="9419" y="1"/>
                    <a:pt x="9237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5963303" y="2666262"/>
              <a:ext cx="197514" cy="246708"/>
            </a:xfrm>
            <a:custGeom>
              <a:avLst/>
              <a:gdLst/>
              <a:ahLst/>
              <a:cxnLst/>
              <a:rect l="l" t="t" r="r" b="b"/>
              <a:pathLst>
                <a:path w="10973" h="13706" extrusionOk="0">
                  <a:moveTo>
                    <a:pt x="10882" y="1"/>
                  </a:moveTo>
                  <a:lnTo>
                    <a:pt x="10429" y="182"/>
                  </a:lnTo>
                  <a:lnTo>
                    <a:pt x="10313" y="221"/>
                  </a:lnTo>
                  <a:lnTo>
                    <a:pt x="10313" y="221"/>
                  </a:lnTo>
                  <a:lnTo>
                    <a:pt x="10157" y="182"/>
                  </a:lnTo>
                  <a:lnTo>
                    <a:pt x="7712" y="182"/>
                  </a:lnTo>
                  <a:lnTo>
                    <a:pt x="7350" y="363"/>
                  </a:lnTo>
                  <a:lnTo>
                    <a:pt x="7078" y="363"/>
                  </a:lnTo>
                  <a:lnTo>
                    <a:pt x="6897" y="454"/>
                  </a:lnTo>
                  <a:lnTo>
                    <a:pt x="6535" y="635"/>
                  </a:lnTo>
                  <a:lnTo>
                    <a:pt x="5539" y="635"/>
                  </a:lnTo>
                  <a:lnTo>
                    <a:pt x="5267" y="816"/>
                  </a:lnTo>
                  <a:lnTo>
                    <a:pt x="4905" y="997"/>
                  </a:lnTo>
                  <a:cubicBezTo>
                    <a:pt x="4814" y="1088"/>
                    <a:pt x="4633" y="1178"/>
                    <a:pt x="4543" y="1269"/>
                  </a:cubicBezTo>
                  <a:cubicBezTo>
                    <a:pt x="4452" y="1359"/>
                    <a:pt x="4362" y="1450"/>
                    <a:pt x="4181" y="1540"/>
                  </a:cubicBezTo>
                  <a:lnTo>
                    <a:pt x="3818" y="1903"/>
                  </a:lnTo>
                  <a:lnTo>
                    <a:pt x="3728" y="1993"/>
                  </a:lnTo>
                  <a:lnTo>
                    <a:pt x="3456" y="2265"/>
                  </a:lnTo>
                  <a:lnTo>
                    <a:pt x="3184" y="2627"/>
                  </a:lnTo>
                  <a:lnTo>
                    <a:pt x="3094" y="2808"/>
                  </a:lnTo>
                  <a:lnTo>
                    <a:pt x="3003" y="2989"/>
                  </a:lnTo>
                  <a:lnTo>
                    <a:pt x="2913" y="3080"/>
                  </a:lnTo>
                  <a:lnTo>
                    <a:pt x="2913" y="3170"/>
                  </a:lnTo>
                  <a:lnTo>
                    <a:pt x="2732" y="3623"/>
                  </a:lnTo>
                  <a:lnTo>
                    <a:pt x="2732" y="3714"/>
                  </a:lnTo>
                  <a:cubicBezTo>
                    <a:pt x="2641" y="3895"/>
                    <a:pt x="2551" y="4076"/>
                    <a:pt x="2551" y="4257"/>
                  </a:cubicBezTo>
                  <a:lnTo>
                    <a:pt x="2460" y="4438"/>
                  </a:lnTo>
                  <a:lnTo>
                    <a:pt x="2460" y="4529"/>
                  </a:lnTo>
                  <a:lnTo>
                    <a:pt x="2460" y="4710"/>
                  </a:lnTo>
                  <a:lnTo>
                    <a:pt x="2460" y="4801"/>
                  </a:lnTo>
                  <a:lnTo>
                    <a:pt x="2279" y="5253"/>
                  </a:lnTo>
                  <a:lnTo>
                    <a:pt x="2279" y="5434"/>
                  </a:lnTo>
                  <a:lnTo>
                    <a:pt x="2279" y="5616"/>
                  </a:lnTo>
                  <a:lnTo>
                    <a:pt x="2279" y="5887"/>
                  </a:lnTo>
                  <a:cubicBezTo>
                    <a:pt x="2188" y="6159"/>
                    <a:pt x="2188" y="6521"/>
                    <a:pt x="2098" y="6883"/>
                  </a:cubicBezTo>
                  <a:lnTo>
                    <a:pt x="2098" y="7064"/>
                  </a:lnTo>
                  <a:lnTo>
                    <a:pt x="2098" y="7246"/>
                  </a:lnTo>
                  <a:lnTo>
                    <a:pt x="2098" y="7427"/>
                  </a:lnTo>
                  <a:lnTo>
                    <a:pt x="2098" y="7879"/>
                  </a:lnTo>
                  <a:lnTo>
                    <a:pt x="2098" y="8423"/>
                  </a:lnTo>
                  <a:lnTo>
                    <a:pt x="2098" y="8876"/>
                  </a:lnTo>
                  <a:lnTo>
                    <a:pt x="2098" y="9328"/>
                  </a:lnTo>
                  <a:lnTo>
                    <a:pt x="2098" y="9419"/>
                  </a:lnTo>
                  <a:lnTo>
                    <a:pt x="2098" y="9510"/>
                  </a:lnTo>
                  <a:lnTo>
                    <a:pt x="2098" y="9781"/>
                  </a:lnTo>
                  <a:lnTo>
                    <a:pt x="2098" y="10053"/>
                  </a:lnTo>
                  <a:lnTo>
                    <a:pt x="2098" y="10234"/>
                  </a:lnTo>
                  <a:lnTo>
                    <a:pt x="2098" y="10325"/>
                  </a:lnTo>
                  <a:cubicBezTo>
                    <a:pt x="2188" y="10325"/>
                    <a:pt x="2188" y="10415"/>
                    <a:pt x="2098" y="10415"/>
                  </a:cubicBezTo>
                  <a:lnTo>
                    <a:pt x="2007" y="10687"/>
                  </a:lnTo>
                  <a:lnTo>
                    <a:pt x="2007" y="10777"/>
                  </a:lnTo>
                  <a:lnTo>
                    <a:pt x="2218" y="10777"/>
                  </a:lnTo>
                  <a:lnTo>
                    <a:pt x="2098" y="10958"/>
                  </a:lnTo>
                  <a:lnTo>
                    <a:pt x="2007" y="11049"/>
                  </a:lnTo>
                  <a:lnTo>
                    <a:pt x="1917" y="11049"/>
                  </a:lnTo>
                  <a:lnTo>
                    <a:pt x="1826" y="11140"/>
                  </a:lnTo>
                  <a:lnTo>
                    <a:pt x="1554" y="11411"/>
                  </a:lnTo>
                  <a:lnTo>
                    <a:pt x="1735" y="11321"/>
                  </a:lnTo>
                  <a:lnTo>
                    <a:pt x="1735" y="11321"/>
                  </a:lnTo>
                  <a:lnTo>
                    <a:pt x="1494" y="11472"/>
                  </a:lnTo>
                  <a:lnTo>
                    <a:pt x="1494" y="11472"/>
                  </a:lnTo>
                  <a:lnTo>
                    <a:pt x="1373" y="11502"/>
                  </a:lnTo>
                  <a:lnTo>
                    <a:pt x="1387" y="11538"/>
                  </a:lnTo>
                  <a:lnTo>
                    <a:pt x="1011" y="11773"/>
                  </a:lnTo>
                  <a:lnTo>
                    <a:pt x="920" y="11773"/>
                  </a:lnTo>
                  <a:cubicBezTo>
                    <a:pt x="0" y="12276"/>
                    <a:pt x="471" y="13705"/>
                    <a:pt x="1477" y="13705"/>
                  </a:cubicBezTo>
                  <a:cubicBezTo>
                    <a:pt x="1560" y="13705"/>
                    <a:pt x="1646" y="13696"/>
                    <a:pt x="1735" y="13675"/>
                  </a:cubicBezTo>
                  <a:lnTo>
                    <a:pt x="2551" y="13403"/>
                  </a:lnTo>
                  <a:lnTo>
                    <a:pt x="2732" y="13403"/>
                  </a:lnTo>
                  <a:cubicBezTo>
                    <a:pt x="2913" y="13403"/>
                    <a:pt x="3094" y="13313"/>
                    <a:pt x="3275" y="13222"/>
                  </a:cubicBezTo>
                  <a:lnTo>
                    <a:pt x="3456" y="13041"/>
                  </a:lnTo>
                  <a:lnTo>
                    <a:pt x="3547" y="13041"/>
                  </a:lnTo>
                  <a:lnTo>
                    <a:pt x="3728" y="12951"/>
                  </a:lnTo>
                  <a:lnTo>
                    <a:pt x="3818" y="12951"/>
                  </a:lnTo>
                  <a:lnTo>
                    <a:pt x="3999" y="12770"/>
                  </a:lnTo>
                  <a:lnTo>
                    <a:pt x="4090" y="12679"/>
                  </a:lnTo>
                  <a:lnTo>
                    <a:pt x="4181" y="12588"/>
                  </a:lnTo>
                  <a:lnTo>
                    <a:pt x="4633" y="12136"/>
                  </a:lnTo>
                  <a:lnTo>
                    <a:pt x="4724" y="12136"/>
                  </a:lnTo>
                  <a:lnTo>
                    <a:pt x="4905" y="11773"/>
                  </a:lnTo>
                  <a:lnTo>
                    <a:pt x="5086" y="11683"/>
                  </a:lnTo>
                  <a:lnTo>
                    <a:pt x="5086" y="11592"/>
                  </a:lnTo>
                  <a:lnTo>
                    <a:pt x="5086" y="11502"/>
                  </a:lnTo>
                  <a:lnTo>
                    <a:pt x="5177" y="11140"/>
                  </a:lnTo>
                  <a:lnTo>
                    <a:pt x="5448" y="10687"/>
                  </a:lnTo>
                  <a:lnTo>
                    <a:pt x="5448" y="10777"/>
                  </a:lnTo>
                  <a:cubicBezTo>
                    <a:pt x="5539" y="10415"/>
                    <a:pt x="5629" y="10143"/>
                    <a:pt x="5720" y="9872"/>
                  </a:cubicBezTo>
                  <a:lnTo>
                    <a:pt x="5901" y="9057"/>
                  </a:lnTo>
                  <a:lnTo>
                    <a:pt x="6082" y="7427"/>
                  </a:lnTo>
                  <a:lnTo>
                    <a:pt x="6263" y="5797"/>
                  </a:lnTo>
                  <a:lnTo>
                    <a:pt x="6354" y="5072"/>
                  </a:lnTo>
                  <a:lnTo>
                    <a:pt x="6535" y="4348"/>
                  </a:lnTo>
                  <a:lnTo>
                    <a:pt x="6626" y="4257"/>
                  </a:lnTo>
                  <a:lnTo>
                    <a:pt x="6626" y="4167"/>
                  </a:lnTo>
                  <a:cubicBezTo>
                    <a:pt x="6626" y="4076"/>
                    <a:pt x="6626" y="4076"/>
                    <a:pt x="6626" y="4076"/>
                  </a:cubicBezTo>
                  <a:lnTo>
                    <a:pt x="6626" y="3895"/>
                  </a:lnTo>
                  <a:lnTo>
                    <a:pt x="6807" y="3533"/>
                  </a:lnTo>
                  <a:lnTo>
                    <a:pt x="6897" y="3352"/>
                  </a:lnTo>
                  <a:lnTo>
                    <a:pt x="7259" y="2808"/>
                  </a:lnTo>
                  <a:lnTo>
                    <a:pt x="7622" y="2355"/>
                  </a:lnTo>
                  <a:lnTo>
                    <a:pt x="7984" y="1993"/>
                  </a:lnTo>
                  <a:cubicBezTo>
                    <a:pt x="8165" y="1903"/>
                    <a:pt x="8256" y="1812"/>
                    <a:pt x="8437" y="1722"/>
                  </a:cubicBezTo>
                  <a:lnTo>
                    <a:pt x="8618" y="1540"/>
                  </a:lnTo>
                  <a:lnTo>
                    <a:pt x="8799" y="1450"/>
                  </a:lnTo>
                  <a:lnTo>
                    <a:pt x="8980" y="1269"/>
                  </a:lnTo>
                  <a:lnTo>
                    <a:pt x="9161" y="1269"/>
                  </a:lnTo>
                  <a:lnTo>
                    <a:pt x="9342" y="1178"/>
                  </a:lnTo>
                  <a:cubicBezTo>
                    <a:pt x="9433" y="1088"/>
                    <a:pt x="9433" y="1088"/>
                    <a:pt x="9433" y="1088"/>
                  </a:cubicBezTo>
                  <a:lnTo>
                    <a:pt x="9614" y="1088"/>
                  </a:lnTo>
                  <a:lnTo>
                    <a:pt x="9976" y="907"/>
                  </a:lnTo>
                  <a:lnTo>
                    <a:pt x="10248" y="816"/>
                  </a:lnTo>
                  <a:lnTo>
                    <a:pt x="10429" y="635"/>
                  </a:lnTo>
                  <a:lnTo>
                    <a:pt x="10882" y="454"/>
                  </a:lnTo>
                  <a:cubicBezTo>
                    <a:pt x="10882" y="544"/>
                    <a:pt x="10972" y="544"/>
                    <a:pt x="10972" y="544"/>
                  </a:cubicBezTo>
                  <a:cubicBezTo>
                    <a:pt x="10972" y="454"/>
                    <a:pt x="10972" y="454"/>
                    <a:pt x="10882" y="363"/>
                  </a:cubicBezTo>
                  <a:cubicBezTo>
                    <a:pt x="10862" y="363"/>
                    <a:pt x="10838" y="359"/>
                    <a:pt x="10812" y="352"/>
                  </a:cubicBezTo>
                  <a:lnTo>
                    <a:pt x="10812" y="352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5870657" y="2922186"/>
              <a:ext cx="223326" cy="60336"/>
            </a:xfrm>
            <a:custGeom>
              <a:avLst/>
              <a:gdLst/>
              <a:ahLst/>
              <a:cxnLst/>
              <a:rect l="l" t="t" r="r" b="b"/>
              <a:pathLst>
                <a:path w="12407" h="3352" extrusionOk="0">
                  <a:moveTo>
                    <a:pt x="12406" y="2355"/>
                  </a:moveTo>
                  <a:cubicBezTo>
                    <a:pt x="12369" y="2393"/>
                    <a:pt x="12316" y="2430"/>
                    <a:pt x="12253" y="2474"/>
                  </a:cubicBezTo>
                  <a:lnTo>
                    <a:pt x="12253" y="2474"/>
                  </a:lnTo>
                  <a:cubicBezTo>
                    <a:pt x="12305" y="2465"/>
                    <a:pt x="12356" y="2456"/>
                    <a:pt x="12406" y="2446"/>
                  </a:cubicBezTo>
                  <a:lnTo>
                    <a:pt x="12406" y="2355"/>
                  </a:lnTo>
                  <a:close/>
                  <a:moveTo>
                    <a:pt x="1540" y="1"/>
                  </a:moveTo>
                  <a:lnTo>
                    <a:pt x="1087" y="182"/>
                  </a:lnTo>
                  <a:lnTo>
                    <a:pt x="815" y="272"/>
                  </a:lnTo>
                  <a:lnTo>
                    <a:pt x="453" y="453"/>
                  </a:lnTo>
                  <a:cubicBezTo>
                    <a:pt x="181" y="544"/>
                    <a:pt x="0" y="725"/>
                    <a:pt x="0" y="725"/>
                  </a:cubicBezTo>
                  <a:lnTo>
                    <a:pt x="2355" y="725"/>
                  </a:lnTo>
                  <a:cubicBezTo>
                    <a:pt x="2536" y="816"/>
                    <a:pt x="2536" y="816"/>
                    <a:pt x="2807" y="906"/>
                  </a:cubicBezTo>
                  <a:cubicBezTo>
                    <a:pt x="3170" y="1087"/>
                    <a:pt x="3441" y="1178"/>
                    <a:pt x="3804" y="1359"/>
                  </a:cubicBezTo>
                  <a:lnTo>
                    <a:pt x="4256" y="1631"/>
                  </a:lnTo>
                  <a:lnTo>
                    <a:pt x="4800" y="1902"/>
                  </a:lnTo>
                  <a:lnTo>
                    <a:pt x="5886" y="2446"/>
                  </a:lnTo>
                  <a:cubicBezTo>
                    <a:pt x="6067" y="2536"/>
                    <a:pt x="6249" y="2627"/>
                    <a:pt x="6430" y="2717"/>
                  </a:cubicBezTo>
                  <a:lnTo>
                    <a:pt x="7064" y="2898"/>
                  </a:lnTo>
                  <a:cubicBezTo>
                    <a:pt x="7245" y="2989"/>
                    <a:pt x="7426" y="3079"/>
                    <a:pt x="7698" y="3170"/>
                  </a:cubicBezTo>
                  <a:lnTo>
                    <a:pt x="8331" y="3261"/>
                  </a:lnTo>
                  <a:lnTo>
                    <a:pt x="8875" y="3351"/>
                  </a:lnTo>
                  <a:lnTo>
                    <a:pt x="9509" y="3351"/>
                  </a:lnTo>
                  <a:cubicBezTo>
                    <a:pt x="9871" y="3351"/>
                    <a:pt x="10143" y="3261"/>
                    <a:pt x="10505" y="3261"/>
                  </a:cubicBezTo>
                  <a:cubicBezTo>
                    <a:pt x="10867" y="3170"/>
                    <a:pt x="11139" y="3079"/>
                    <a:pt x="11410" y="2989"/>
                  </a:cubicBezTo>
                  <a:cubicBezTo>
                    <a:pt x="11591" y="2898"/>
                    <a:pt x="11773" y="2808"/>
                    <a:pt x="11954" y="2717"/>
                  </a:cubicBezTo>
                  <a:cubicBezTo>
                    <a:pt x="12060" y="2611"/>
                    <a:pt x="12165" y="2536"/>
                    <a:pt x="12253" y="2474"/>
                  </a:cubicBezTo>
                  <a:lnTo>
                    <a:pt x="12253" y="2474"/>
                  </a:lnTo>
                  <a:cubicBezTo>
                    <a:pt x="11847" y="2546"/>
                    <a:pt x="11424" y="2581"/>
                    <a:pt x="10992" y="2581"/>
                  </a:cubicBezTo>
                  <a:cubicBezTo>
                    <a:pt x="10505" y="2581"/>
                    <a:pt x="10007" y="2536"/>
                    <a:pt x="9509" y="2446"/>
                  </a:cubicBezTo>
                  <a:lnTo>
                    <a:pt x="9056" y="2355"/>
                  </a:lnTo>
                  <a:lnTo>
                    <a:pt x="8513" y="2264"/>
                  </a:lnTo>
                  <a:lnTo>
                    <a:pt x="8060" y="2083"/>
                  </a:lnTo>
                  <a:lnTo>
                    <a:pt x="7516" y="1812"/>
                  </a:lnTo>
                  <a:lnTo>
                    <a:pt x="7064" y="1631"/>
                  </a:lnTo>
                  <a:lnTo>
                    <a:pt x="6520" y="1359"/>
                  </a:lnTo>
                  <a:cubicBezTo>
                    <a:pt x="6067" y="1178"/>
                    <a:pt x="5705" y="997"/>
                    <a:pt x="5343" y="816"/>
                  </a:cubicBezTo>
                  <a:cubicBezTo>
                    <a:pt x="4981" y="634"/>
                    <a:pt x="4619" y="453"/>
                    <a:pt x="4256" y="363"/>
                  </a:cubicBezTo>
                  <a:cubicBezTo>
                    <a:pt x="3894" y="182"/>
                    <a:pt x="3441" y="91"/>
                    <a:pt x="3079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5851091" y="2896104"/>
              <a:ext cx="252234" cy="89676"/>
            </a:xfrm>
            <a:custGeom>
              <a:avLst/>
              <a:gdLst/>
              <a:ahLst/>
              <a:cxnLst/>
              <a:rect l="l" t="t" r="r" b="b"/>
              <a:pathLst>
                <a:path w="14013" h="4982" extrusionOk="0">
                  <a:moveTo>
                    <a:pt x="3170" y="1"/>
                  </a:moveTo>
                  <a:lnTo>
                    <a:pt x="2445" y="182"/>
                  </a:lnTo>
                  <a:lnTo>
                    <a:pt x="2264" y="182"/>
                  </a:lnTo>
                  <a:lnTo>
                    <a:pt x="1902" y="272"/>
                  </a:lnTo>
                  <a:lnTo>
                    <a:pt x="1721" y="272"/>
                  </a:lnTo>
                  <a:lnTo>
                    <a:pt x="1540" y="363"/>
                  </a:lnTo>
                  <a:lnTo>
                    <a:pt x="1449" y="363"/>
                  </a:lnTo>
                  <a:lnTo>
                    <a:pt x="1268" y="544"/>
                  </a:lnTo>
                  <a:lnTo>
                    <a:pt x="1178" y="544"/>
                  </a:lnTo>
                  <a:lnTo>
                    <a:pt x="1087" y="634"/>
                  </a:lnTo>
                  <a:lnTo>
                    <a:pt x="634" y="906"/>
                  </a:lnTo>
                  <a:lnTo>
                    <a:pt x="544" y="906"/>
                  </a:lnTo>
                  <a:cubicBezTo>
                    <a:pt x="182" y="1087"/>
                    <a:pt x="0" y="1450"/>
                    <a:pt x="91" y="1902"/>
                  </a:cubicBezTo>
                  <a:cubicBezTo>
                    <a:pt x="91" y="2399"/>
                    <a:pt x="544" y="2819"/>
                    <a:pt x="1037" y="2819"/>
                  </a:cubicBezTo>
                  <a:cubicBezTo>
                    <a:pt x="1084" y="2819"/>
                    <a:pt x="1131" y="2816"/>
                    <a:pt x="1178" y="2808"/>
                  </a:cubicBezTo>
                  <a:lnTo>
                    <a:pt x="1622" y="2808"/>
                  </a:lnTo>
                  <a:lnTo>
                    <a:pt x="1721" y="3170"/>
                  </a:lnTo>
                  <a:lnTo>
                    <a:pt x="2083" y="2989"/>
                  </a:lnTo>
                  <a:lnTo>
                    <a:pt x="2264" y="2989"/>
                  </a:lnTo>
                  <a:lnTo>
                    <a:pt x="2445" y="2898"/>
                  </a:lnTo>
                  <a:lnTo>
                    <a:pt x="2355" y="2898"/>
                  </a:lnTo>
                  <a:lnTo>
                    <a:pt x="2651" y="2824"/>
                  </a:lnTo>
                  <a:lnTo>
                    <a:pt x="2651" y="2824"/>
                  </a:lnTo>
                  <a:lnTo>
                    <a:pt x="3170" y="2898"/>
                  </a:lnTo>
                  <a:lnTo>
                    <a:pt x="3079" y="2898"/>
                  </a:lnTo>
                  <a:lnTo>
                    <a:pt x="3261" y="2989"/>
                  </a:lnTo>
                  <a:lnTo>
                    <a:pt x="3351" y="2989"/>
                  </a:lnTo>
                  <a:lnTo>
                    <a:pt x="3713" y="3080"/>
                  </a:lnTo>
                  <a:lnTo>
                    <a:pt x="4438" y="3351"/>
                  </a:lnTo>
                  <a:lnTo>
                    <a:pt x="5162" y="3623"/>
                  </a:lnTo>
                  <a:lnTo>
                    <a:pt x="5887" y="3985"/>
                  </a:lnTo>
                  <a:lnTo>
                    <a:pt x="6702" y="4257"/>
                  </a:lnTo>
                  <a:lnTo>
                    <a:pt x="6883" y="4347"/>
                  </a:lnTo>
                  <a:lnTo>
                    <a:pt x="7064" y="4438"/>
                  </a:lnTo>
                  <a:lnTo>
                    <a:pt x="7426" y="4619"/>
                  </a:lnTo>
                  <a:lnTo>
                    <a:pt x="7879" y="4710"/>
                  </a:lnTo>
                  <a:lnTo>
                    <a:pt x="8060" y="4800"/>
                  </a:lnTo>
                  <a:lnTo>
                    <a:pt x="8332" y="4800"/>
                  </a:lnTo>
                  <a:lnTo>
                    <a:pt x="8785" y="4891"/>
                  </a:lnTo>
                  <a:lnTo>
                    <a:pt x="9147" y="4981"/>
                  </a:lnTo>
                  <a:lnTo>
                    <a:pt x="11320" y="4981"/>
                  </a:lnTo>
                  <a:lnTo>
                    <a:pt x="11501" y="4891"/>
                  </a:lnTo>
                  <a:lnTo>
                    <a:pt x="11773" y="4891"/>
                  </a:lnTo>
                  <a:lnTo>
                    <a:pt x="11954" y="4800"/>
                  </a:lnTo>
                  <a:lnTo>
                    <a:pt x="12497" y="4619"/>
                  </a:lnTo>
                  <a:lnTo>
                    <a:pt x="12588" y="4528"/>
                  </a:lnTo>
                  <a:lnTo>
                    <a:pt x="12678" y="4528"/>
                  </a:lnTo>
                  <a:lnTo>
                    <a:pt x="12860" y="4438"/>
                  </a:lnTo>
                  <a:lnTo>
                    <a:pt x="13041" y="4257"/>
                  </a:lnTo>
                  <a:lnTo>
                    <a:pt x="13131" y="4257"/>
                  </a:lnTo>
                  <a:lnTo>
                    <a:pt x="13312" y="4166"/>
                  </a:lnTo>
                  <a:cubicBezTo>
                    <a:pt x="13403" y="4076"/>
                    <a:pt x="13493" y="3985"/>
                    <a:pt x="13675" y="3895"/>
                  </a:cubicBezTo>
                  <a:cubicBezTo>
                    <a:pt x="14013" y="3810"/>
                    <a:pt x="13877" y="3252"/>
                    <a:pt x="13563" y="3252"/>
                  </a:cubicBezTo>
                  <a:cubicBezTo>
                    <a:pt x="13541" y="3252"/>
                    <a:pt x="13518" y="3255"/>
                    <a:pt x="13493" y="3261"/>
                  </a:cubicBezTo>
                  <a:cubicBezTo>
                    <a:pt x="13493" y="3261"/>
                    <a:pt x="13403" y="3170"/>
                    <a:pt x="13403" y="3170"/>
                  </a:cubicBezTo>
                  <a:lnTo>
                    <a:pt x="12769" y="3080"/>
                  </a:lnTo>
                  <a:cubicBezTo>
                    <a:pt x="12588" y="2989"/>
                    <a:pt x="12497" y="2989"/>
                    <a:pt x="12316" y="2898"/>
                  </a:cubicBezTo>
                  <a:lnTo>
                    <a:pt x="12045" y="2898"/>
                  </a:lnTo>
                  <a:lnTo>
                    <a:pt x="11773" y="2808"/>
                  </a:lnTo>
                  <a:lnTo>
                    <a:pt x="11501" y="2717"/>
                  </a:lnTo>
                  <a:lnTo>
                    <a:pt x="11230" y="2717"/>
                  </a:lnTo>
                  <a:cubicBezTo>
                    <a:pt x="11048" y="2717"/>
                    <a:pt x="10867" y="2536"/>
                    <a:pt x="10686" y="2536"/>
                  </a:cubicBezTo>
                  <a:lnTo>
                    <a:pt x="10596" y="2536"/>
                  </a:lnTo>
                  <a:lnTo>
                    <a:pt x="10324" y="2446"/>
                  </a:lnTo>
                  <a:lnTo>
                    <a:pt x="10143" y="2446"/>
                  </a:lnTo>
                  <a:lnTo>
                    <a:pt x="9871" y="2355"/>
                  </a:lnTo>
                  <a:lnTo>
                    <a:pt x="9781" y="2355"/>
                  </a:lnTo>
                  <a:lnTo>
                    <a:pt x="9690" y="2265"/>
                  </a:lnTo>
                  <a:lnTo>
                    <a:pt x="9418" y="2174"/>
                  </a:lnTo>
                  <a:lnTo>
                    <a:pt x="9509" y="2174"/>
                  </a:lnTo>
                  <a:lnTo>
                    <a:pt x="8966" y="1812"/>
                  </a:lnTo>
                  <a:lnTo>
                    <a:pt x="9056" y="1812"/>
                  </a:lnTo>
                  <a:lnTo>
                    <a:pt x="8603" y="1540"/>
                  </a:lnTo>
                  <a:lnTo>
                    <a:pt x="8332" y="1359"/>
                  </a:lnTo>
                  <a:lnTo>
                    <a:pt x="8241" y="1268"/>
                  </a:lnTo>
                  <a:lnTo>
                    <a:pt x="8151" y="1268"/>
                  </a:lnTo>
                  <a:lnTo>
                    <a:pt x="7607" y="997"/>
                  </a:lnTo>
                  <a:lnTo>
                    <a:pt x="7336" y="816"/>
                  </a:lnTo>
                  <a:lnTo>
                    <a:pt x="6973" y="816"/>
                  </a:lnTo>
                  <a:cubicBezTo>
                    <a:pt x="6611" y="634"/>
                    <a:pt x="6249" y="453"/>
                    <a:pt x="5887" y="363"/>
                  </a:cubicBezTo>
                  <a:lnTo>
                    <a:pt x="5072" y="91"/>
                  </a:lnTo>
                  <a:lnTo>
                    <a:pt x="4528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5210489" y="3019980"/>
              <a:ext cx="565632" cy="684648"/>
            </a:xfrm>
            <a:custGeom>
              <a:avLst/>
              <a:gdLst/>
              <a:ahLst/>
              <a:cxnLst/>
              <a:rect l="l" t="t" r="r" b="b"/>
              <a:pathLst>
                <a:path w="31424" h="38036" extrusionOk="0">
                  <a:moveTo>
                    <a:pt x="544" y="1"/>
                  </a:moveTo>
                  <a:cubicBezTo>
                    <a:pt x="544" y="1"/>
                    <a:pt x="544" y="182"/>
                    <a:pt x="453" y="454"/>
                  </a:cubicBezTo>
                  <a:cubicBezTo>
                    <a:pt x="363" y="997"/>
                    <a:pt x="272" y="1540"/>
                    <a:pt x="181" y="2174"/>
                  </a:cubicBezTo>
                  <a:cubicBezTo>
                    <a:pt x="91" y="3080"/>
                    <a:pt x="0" y="3985"/>
                    <a:pt x="0" y="4891"/>
                  </a:cubicBezTo>
                  <a:cubicBezTo>
                    <a:pt x="0" y="6068"/>
                    <a:pt x="181" y="7246"/>
                    <a:pt x="453" y="8423"/>
                  </a:cubicBezTo>
                  <a:cubicBezTo>
                    <a:pt x="544" y="9057"/>
                    <a:pt x="815" y="9691"/>
                    <a:pt x="997" y="10415"/>
                  </a:cubicBezTo>
                  <a:cubicBezTo>
                    <a:pt x="1359" y="11049"/>
                    <a:pt x="1630" y="11683"/>
                    <a:pt x="1993" y="12317"/>
                  </a:cubicBezTo>
                  <a:lnTo>
                    <a:pt x="4257" y="16301"/>
                  </a:lnTo>
                  <a:cubicBezTo>
                    <a:pt x="4438" y="16664"/>
                    <a:pt x="4619" y="16935"/>
                    <a:pt x="4800" y="17297"/>
                  </a:cubicBezTo>
                  <a:cubicBezTo>
                    <a:pt x="5072" y="17660"/>
                    <a:pt x="5162" y="18022"/>
                    <a:pt x="5343" y="18384"/>
                  </a:cubicBezTo>
                  <a:cubicBezTo>
                    <a:pt x="5524" y="18656"/>
                    <a:pt x="5705" y="19018"/>
                    <a:pt x="5796" y="19380"/>
                  </a:cubicBezTo>
                  <a:cubicBezTo>
                    <a:pt x="5977" y="19833"/>
                    <a:pt x="6068" y="20195"/>
                    <a:pt x="6249" y="20557"/>
                  </a:cubicBezTo>
                  <a:lnTo>
                    <a:pt x="6611" y="21735"/>
                  </a:lnTo>
                  <a:cubicBezTo>
                    <a:pt x="6792" y="22188"/>
                    <a:pt x="6973" y="22640"/>
                    <a:pt x="7154" y="23003"/>
                  </a:cubicBezTo>
                  <a:cubicBezTo>
                    <a:pt x="7607" y="23908"/>
                    <a:pt x="8151" y="24633"/>
                    <a:pt x="8784" y="25357"/>
                  </a:cubicBezTo>
                  <a:cubicBezTo>
                    <a:pt x="9418" y="26082"/>
                    <a:pt x="10233" y="26625"/>
                    <a:pt x="11048" y="27078"/>
                  </a:cubicBezTo>
                  <a:cubicBezTo>
                    <a:pt x="11863" y="27530"/>
                    <a:pt x="12769" y="27802"/>
                    <a:pt x="13675" y="27983"/>
                  </a:cubicBezTo>
                  <a:lnTo>
                    <a:pt x="14308" y="28074"/>
                  </a:lnTo>
                  <a:lnTo>
                    <a:pt x="15033" y="28164"/>
                  </a:lnTo>
                  <a:cubicBezTo>
                    <a:pt x="15486" y="28255"/>
                    <a:pt x="15848" y="28255"/>
                    <a:pt x="16210" y="28255"/>
                  </a:cubicBezTo>
                  <a:cubicBezTo>
                    <a:pt x="17025" y="28345"/>
                    <a:pt x="17840" y="28436"/>
                    <a:pt x="18565" y="28527"/>
                  </a:cubicBezTo>
                  <a:cubicBezTo>
                    <a:pt x="19923" y="28617"/>
                    <a:pt x="21281" y="29070"/>
                    <a:pt x="22368" y="29885"/>
                  </a:cubicBezTo>
                  <a:cubicBezTo>
                    <a:pt x="23364" y="30790"/>
                    <a:pt x="24179" y="31696"/>
                    <a:pt x="24994" y="32783"/>
                  </a:cubicBezTo>
                  <a:cubicBezTo>
                    <a:pt x="25719" y="33779"/>
                    <a:pt x="26262" y="34775"/>
                    <a:pt x="26986" y="35590"/>
                  </a:cubicBezTo>
                  <a:cubicBezTo>
                    <a:pt x="27349" y="36043"/>
                    <a:pt x="27711" y="36314"/>
                    <a:pt x="28073" y="36677"/>
                  </a:cubicBezTo>
                  <a:cubicBezTo>
                    <a:pt x="28254" y="36767"/>
                    <a:pt x="28526" y="36858"/>
                    <a:pt x="28707" y="37039"/>
                  </a:cubicBezTo>
                  <a:lnTo>
                    <a:pt x="29160" y="37311"/>
                  </a:lnTo>
                  <a:cubicBezTo>
                    <a:pt x="29703" y="37492"/>
                    <a:pt x="30247" y="37763"/>
                    <a:pt x="30790" y="37854"/>
                  </a:cubicBezTo>
                  <a:lnTo>
                    <a:pt x="31424" y="38035"/>
                  </a:lnTo>
                  <a:lnTo>
                    <a:pt x="31424" y="38035"/>
                  </a:lnTo>
                  <a:lnTo>
                    <a:pt x="30880" y="37763"/>
                  </a:lnTo>
                  <a:cubicBezTo>
                    <a:pt x="30337" y="37492"/>
                    <a:pt x="29884" y="37220"/>
                    <a:pt x="29432" y="36858"/>
                  </a:cubicBezTo>
                  <a:cubicBezTo>
                    <a:pt x="28707" y="36405"/>
                    <a:pt x="28164" y="35771"/>
                    <a:pt x="27620" y="35137"/>
                  </a:cubicBezTo>
                  <a:cubicBezTo>
                    <a:pt x="27168" y="34232"/>
                    <a:pt x="26715" y="33236"/>
                    <a:pt x="26081" y="32058"/>
                  </a:cubicBezTo>
                  <a:cubicBezTo>
                    <a:pt x="25356" y="30790"/>
                    <a:pt x="24451" y="29704"/>
                    <a:pt x="23455" y="28708"/>
                  </a:cubicBezTo>
                  <a:cubicBezTo>
                    <a:pt x="22821" y="28074"/>
                    <a:pt x="22096" y="27621"/>
                    <a:pt x="21372" y="27349"/>
                  </a:cubicBezTo>
                  <a:cubicBezTo>
                    <a:pt x="20557" y="26987"/>
                    <a:pt x="19742" y="26715"/>
                    <a:pt x="18927" y="26625"/>
                  </a:cubicBezTo>
                  <a:cubicBezTo>
                    <a:pt x="18112" y="26444"/>
                    <a:pt x="17297" y="26353"/>
                    <a:pt x="16482" y="26263"/>
                  </a:cubicBezTo>
                  <a:lnTo>
                    <a:pt x="15214" y="26082"/>
                  </a:lnTo>
                  <a:lnTo>
                    <a:pt x="14671" y="25991"/>
                  </a:lnTo>
                  <a:lnTo>
                    <a:pt x="14127" y="25900"/>
                  </a:lnTo>
                  <a:cubicBezTo>
                    <a:pt x="13403" y="25719"/>
                    <a:pt x="12678" y="25538"/>
                    <a:pt x="12045" y="25176"/>
                  </a:cubicBezTo>
                  <a:cubicBezTo>
                    <a:pt x="11411" y="24814"/>
                    <a:pt x="10867" y="24361"/>
                    <a:pt x="10324" y="23908"/>
                  </a:cubicBezTo>
                  <a:cubicBezTo>
                    <a:pt x="9871" y="23365"/>
                    <a:pt x="9418" y="22731"/>
                    <a:pt x="9056" y="22097"/>
                  </a:cubicBezTo>
                  <a:cubicBezTo>
                    <a:pt x="8966" y="21735"/>
                    <a:pt x="8784" y="21373"/>
                    <a:pt x="8603" y="21010"/>
                  </a:cubicBezTo>
                  <a:cubicBezTo>
                    <a:pt x="8513" y="20648"/>
                    <a:pt x="8332" y="20286"/>
                    <a:pt x="8241" y="19924"/>
                  </a:cubicBezTo>
                  <a:cubicBezTo>
                    <a:pt x="7607" y="18294"/>
                    <a:pt x="6883" y="16754"/>
                    <a:pt x="5977" y="15396"/>
                  </a:cubicBezTo>
                  <a:cubicBezTo>
                    <a:pt x="5072" y="14037"/>
                    <a:pt x="4166" y="12770"/>
                    <a:pt x="3351" y="11592"/>
                  </a:cubicBezTo>
                  <a:cubicBezTo>
                    <a:pt x="2989" y="11049"/>
                    <a:pt x="2627" y="10415"/>
                    <a:pt x="2355" y="9872"/>
                  </a:cubicBezTo>
                  <a:cubicBezTo>
                    <a:pt x="2083" y="9328"/>
                    <a:pt x="1812" y="8694"/>
                    <a:pt x="1630" y="8151"/>
                  </a:cubicBezTo>
                  <a:cubicBezTo>
                    <a:pt x="1268" y="7064"/>
                    <a:pt x="997" y="5978"/>
                    <a:pt x="815" y="4891"/>
                  </a:cubicBezTo>
                  <a:cubicBezTo>
                    <a:pt x="634" y="3895"/>
                    <a:pt x="544" y="2989"/>
                    <a:pt x="544" y="2265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5207231" y="3011843"/>
              <a:ext cx="581940" cy="706230"/>
            </a:xfrm>
            <a:custGeom>
              <a:avLst/>
              <a:gdLst/>
              <a:ahLst/>
              <a:cxnLst/>
              <a:rect l="l" t="t" r="r" b="b"/>
              <a:pathLst>
                <a:path w="32330" h="39235" extrusionOk="0">
                  <a:moveTo>
                    <a:pt x="906" y="602"/>
                  </a:moveTo>
                  <a:lnTo>
                    <a:pt x="906" y="638"/>
                  </a:lnTo>
                  <a:lnTo>
                    <a:pt x="906" y="638"/>
                  </a:lnTo>
                  <a:cubicBezTo>
                    <a:pt x="933" y="634"/>
                    <a:pt x="965" y="634"/>
                    <a:pt x="996" y="634"/>
                  </a:cubicBezTo>
                  <a:cubicBezTo>
                    <a:pt x="963" y="634"/>
                    <a:pt x="930" y="622"/>
                    <a:pt x="906" y="602"/>
                  </a:cubicBezTo>
                  <a:close/>
                  <a:moveTo>
                    <a:pt x="959" y="6893"/>
                  </a:moveTo>
                  <a:lnTo>
                    <a:pt x="1359" y="8331"/>
                  </a:lnTo>
                  <a:lnTo>
                    <a:pt x="1630" y="9146"/>
                  </a:lnTo>
                  <a:cubicBezTo>
                    <a:pt x="1721" y="9418"/>
                    <a:pt x="1902" y="9690"/>
                    <a:pt x="1993" y="9961"/>
                  </a:cubicBezTo>
                  <a:cubicBezTo>
                    <a:pt x="2536" y="10958"/>
                    <a:pt x="3079" y="11863"/>
                    <a:pt x="3713" y="12859"/>
                  </a:cubicBezTo>
                  <a:lnTo>
                    <a:pt x="5524" y="15667"/>
                  </a:lnTo>
                  <a:cubicBezTo>
                    <a:pt x="5796" y="16119"/>
                    <a:pt x="6068" y="16572"/>
                    <a:pt x="6339" y="17025"/>
                  </a:cubicBezTo>
                  <a:cubicBezTo>
                    <a:pt x="6611" y="17568"/>
                    <a:pt x="6883" y="18021"/>
                    <a:pt x="7064" y="18474"/>
                  </a:cubicBezTo>
                  <a:cubicBezTo>
                    <a:pt x="7517" y="19470"/>
                    <a:pt x="7788" y="20466"/>
                    <a:pt x="8241" y="21643"/>
                  </a:cubicBezTo>
                  <a:cubicBezTo>
                    <a:pt x="8603" y="22730"/>
                    <a:pt x="9237" y="23726"/>
                    <a:pt x="10052" y="24632"/>
                  </a:cubicBezTo>
                  <a:lnTo>
                    <a:pt x="10324" y="24903"/>
                  </a:lnTo>
                  <a:lnTo>
                    <a:pt x="10686" y="25266"/>
                  </a:lnTo>
                  <a:cubicBezTo>
                    <a:pt x="10958" y="25447"/>
                    <a:pt x="11229" y="25628"/>
                    <a:pt x="11501" y="25718"/>
                  </a:cubicBezTo>
                  <a:lnTo>
                    <a:pt x="11682" y="25900"/>
                  </a:lnTo>
                  <a:lnTo>
                    <a:pt x="11863" y="25900"/>
                  </a:lnTo>
                  <a:lnTo>
                    <a:pt x="12226" y="26081"/>
                  </a:lnTo>
                  <a:cubicBezTo>
                    <a:pt x="12497" y="26171"/>
                    <a:pt x="12769" y="26262"/>
                    <a:pt x="13041" y="26352"/>
                  </a:cubicBezTo>
                  <a:lnTo>
                    <a:pt x="13946" y="26624"/>
                  </a:lnTo>
                  <a:lnTo>
                    <a:pt x="14308" y="26715"/>
                  </a:lnTo>
                  <a:lnTo>
                    <a:pt x="14761" y="26715"/>
                  </a:lnTo>
                  <a:lnTo>
                    <a:pt x="16391" y="26986"/>
                  </a:lnTo>
                  <a:lnTo>
                    <a:pt x="18021" y="27258"/>
                  </a:lnTo>
                  <a:lnTo>
                    <a:pt x="18021" y="27258"/>
                  </a:lnTo>
                  <a:lnTo>
                    <a:pt x="14580" y="26896"/>
                  </a:lnTo>
                  <a:lnTo>
                    <a:pt x="14308" y="26896"/>
                  </a:lnTo>
                  <a:lnTo>
                    <a:pt x="13856" y="26805"/>
                  </a:lnTo>
                  <a:lnTo>
                    <a:pt x="13493" y="26805"/>
                  </a:lnTo>
                  <a:lnTo>
                    <a:pt x="13131" y="26715"/>
                  </a:lnTo>
                  <a:cubicBezTo>
                    <a:pt x="12678" y="26534"/>
                    <a:pt x="12226" y="26443"/>
                    <a:pt x="11773" y="26171"/>
                  </a:cubicBezTo>
                  <a:lnTo>
                    <a:pt x="11501" y="26171"/>
                  </a:lnTo>
                  <a:lnTo>
                    <a:pt x="11139" y="25900"/>
                  </a:lnTo>
                  <a:lnTo>
                    <a:pt x="10958" y="25809"/>
                  </a:lnTo>
                  <a:lnTo>
                    <a:pt x="10867" y="25718"/>
                  </a:lnTo>
                  <a:lnTo>
                    <a:pt x="10595" y="25537"/>
                  </a:lnTo>
                  <a:cubicBezTo>
                    <a:pt x="10414" y="25447"/>
                    <a:pt x="10143" y="25266"/>
                    <a:pt x="10052" y="25085"/>
                  </a:cubicBezTo>
                  <a:lnTo>
                    <a:pt x="9780" y="24903"/>
                  </a:lnTo>
                  <a:lnTo>
                    <a:pt x="9599" y="24722"/>
                  </a:lnTo>
                  <a:lnTo>
                    <a:pt x="9509" y="24632"/>
                  </a:lnTo>
                  <a:lnTo>
                    <a:pt x="9237" y="24360"/>
                  </a:lnTo>
                  <a:cubicBezTo>
                    <a:pt x="9147" y="24270"/>
                    <a:pt x="9147" y="24179"/>
                    <a:pt x="9056" y="24088"/>
                  </a:cubicBezTo>
                  <a:cubicBezTo>
                    <a:pt x="8965" y="23998"/>
                    <a:pt x="8875" y="23907"/>
                    <a:pt x="8875" y="23817"/>
                  </a:cubicBezTo>
                  <a:lnTo>
                    <a:pt x="8603" y="23455"/>
                  </a:lnTo>
                  <a:cubicBezTo>
                    <a:pt x="8513" y="23273"/>
                    <a:pt x="8422" y="23002"/>
                    <a:pt x="8241" y="22821"/>
                  </a:cubicBezTo>
                  <a:lnTo>
                    <a:pt x="8241" y="22730"/>
                  </a:lnTo>
                  <a:lnTo>
                    <a:pt x="8150" y="22549"/>
                  </a:lnTo>
                  <a:lnTo>
                    <a:pt x="7969" y="22187"/>
                  </a:lnTo>
                  <a:lnTo>
                    <a:pt x="7788" y="21734"/>
                  </a:lnTo>
                  <a:lnTo>
                    <a:pt x="7788" y="21643"/>
                  </a:lnTo>
                  <a:lnTo>
                    <a:pt x="7698" y="21462"/>
                  </a:lnTo>
                  <a:lnTo>
                    <a:pt x="7426" y="20647"/>
                  </a:lnTo>
                  <a:lnTo>
                    <a:pt x="7245" y="20194"/>
                  </a:lnTo>
                  <a:lnTo>
                    <a:pt x="7154" y="19832"/>
                  </a:lnTo>
                  <a:lnTo>
                    <a:pt x="6973" y="19470"/>
                  </a:lnTo>
                  <a:lnTo>
                    <a:pt x="6973" y="19379"/>
                  </a:lnTo>
                  <a:lnTo>
                    <a:pt x="6973" y="19198"/>
                  </a:lnTo>
                  <a:lnTo>
                    <a:pt x="6883" y="19017"/>
                  </a:lnTo>
                  <a:lnTo>
                    <a:pt x="6702" y="18655"/>
                  </a:lnTo>
                  <a:lnTo>
                    <a:pt x="6611" y="18474"/>
                  </a:lnTo>
                  <a:lnTo>
                    <a:pt x="6611" y="18383"/>
                  </a:lnTo>
                  <a:lnTo>
                    <a:pt x="6611" y="18293"/>
                  </a:lnTo>
                  <a:lnTo>
                    <a:pt x="6158" y="17478"/>
                  </a:lnTo>
                  <a:cubicBezTo>
                    <a:pt x="5886" y="16934"/>
                    <a:pt x="5615" y="16572"/>
                    <a:pt x="5253" y="15938"/>
                  </a:cubicBezTo>
                  <a:cubicBezTo>
                    <a:pt x="4709" y="15033"/>
                    <a:pt x="4075" y="14037"/>
                    <a:pt x="3441" y="13040"/>
                  </a:cubicBezTo>
                  <a:lnTo>
                    <a:pt x="2989" y="12407"/>
                  </a:lnTo>
                  <a:lnTo>
                    <a:pt x="2536" y="11592"/>
                  </a:lnTo>
                  <a:cubicBezTo>
                    <a:pt x="2355" y="11410"/>
                    <a:pt x="2264" y="11139"/>
                    <a:pt x="2174" y="10958"/>
                  </a:cubicBezTo>
                  <a:lnTo>
                    <a:pt x="1993" y="10595"/>
                  </a:lnTo>
                  <a:lnTo>
                    <a:pt x="1993" y="10505"/>
                  </a:lnTo>
                  <a:lnTo>
                    <a:pt x="1902" y="10324"/>
                  </a:lnTo>
                  <a:cubicBezTo>
                    <a:pt x="1721" y="9780"/>
                    <a:pt x="1540" y="9328"/>
                    <a:pt x="1359" y="8784"/>
                  </a:cubicBezTo>
                  <a:lnTo>
                    <a:pt x="1178" y="7969"/>
                  </a:lnTo>
                  <a:lnTo>
                    <a:pt x="996" y="7154"/>
                  </a:lnTo>
                  <a:cubicBezTo>
                    <a:pt x="982" y="7067"/>
                    <a:pt x="970" y="6980"/>
                    <a:pt x="959" y="6893"/>
                  </a:cubicBezTo>
                  <a:close/>
                  <a:moveTo>
                    <a:pt x="29686" y="36092"/>
                  </a:moveTo>
                  <a:cubicBezTo>
                    <a:pt x="29673" y="36092"/>
                    <a:pt x="29673" y="36102"/>
                    <a:pt x="29703" y="36133"/>
                  </a:cubicBezTo>
                  <a:lnTo>
                    <a:pt x="29794" y="36133"/>
                  </a:lnTo>
                  <a:cubicBezTo>
                    <a:pt x="29794" y="36133"/>
                    <a:pt x="29713" y="36092"/>
                    <a:pt x="29686" y="36092"/>
                  </a:cubicBezTo>
                  <a:close/>
                  <a:moveTo>
                    <a:pt x="544" y="0"/>
                  </a:moveTo>
                  <a:lnTo>
                    <a:pt x="544" y="1721"/>
                  </a:lnTo>
                  <a:lnTo>
                    <a:pt x="544" y="1841"/>
                  </a:lnTo>
                  <a:lnTo>
                    <a:pt x="362" y="2445"/>
                  </a:lnTo>
                  <a:lnTo>
                    <a:pt x="272" y="2807"/>
                  </a:lnTo>
                  <a:lnTo>
                    <a:pt x="272" y="3079"/>
                  </a:lnTo>
                  <a:lnTo>
                    <a:pt x="272" y="3260"/>
                  </a:lnTo>
                  <a:lnTo>
                    <a:pt x="91" y="4166"/>
                  </a:lnTo>
                  <a:cubicBezTo>
                    <a:pt x="91" y="4709"/>
                    <a:pt x="0" y="5252"/>
                    <a:pt x="0" y="5886"/>
                  </a:cubicBezTo>
                  <a:lnTo>
                    <a:pt x="0" y="7607"/>
                  </a:lnTo>
                  <a:cubicBezTo>
                    <a:pt x="0" y="7969"/>
                    <a:pt x="91" y="8241"/>
                    <a:pt x="91" y="8513"/>
                  </a:cubicBezTo>
                  <a:lnTo>
                    <a:pt x="181" y="9418"/>
                  </a:lnTo>
                  <a:cubicBezTo>
                    <a:pt x="272" y="9961"/>
                    <a:pt x="453" y="10595"/>
                    <a:pt x="634" y="11139"/>
                  </a:cubicBezTo>
                  <a:lnTo>
                    <a:pt x="634" y="11410"/>
                  </a:lnTo>
                  <a:lnTo>
                    <a:pt x="634" y="11501"/>
                  </a:lnTo>
                  <a:lnTo>
                    <a:pt x="815" y="11863"/>
                  </a:lnTo>
                  <a:cubicBezTo>
                    <a:pt x="996" y="12135"/>
                    <a:pt x="1087" y="12497"/>
                    <a:pt x="1178" y="12769"/>
                  </a:cubicBezTo>
                  <a:lnTo>
                    <a:pt x="1630" y="13493"/>
                  </a:lnTo>
                  <a:lnTo>
                    <a:pt x="1993" y="14308"/>
                  </a:lnTo>
                  <a:lnTo>
                    <a:pt x="3623" y="17297"/>
                  </a:lnTo>
                  <a:cubicBezTo>
                    <a:pt x="3804" y="17749"/>
                    <a:pt x="4166" y="18383"/>
                    <a:pt x="4347" y="18836"/>
                  </a:cubicBezTo>
                  <a:lnTo>
                    <a:pt x="4709" y="19561"/>
                  </a:lnTo>
                  <a:lnTo>
                    <a:pt x="4981" y="20285"/>
                  </a:lnTo>
                  <a:cubicBezTo>
                    <a:pt x="5162" y="20738"/>
                    <a:pt x="5343" y="21372"/>
                    <a:pt x="5524" y="21825"/>
                  </a:cubicBezTo>
                  <a:lnTo>
                    <a:pt x="5796" y="22640"/>
                  </a:lnTo>
                  <a:lnTo>
                    <a:pt x="5886" y="22911"/>
                  </a:lnTo>
                  <a:lnTo>
                    <a:pt x="5886" y="23002"/>
                  </a:lnTo>
                  <a:lnTo>
                    <a:pt x="5886" y="23092"/>
                  </a:lnTo>
                  <a:lnTo>
                    <a:pt x="5977" y="23455"/>
                  </a:lnTo>
                  <a:lnTo>
                    <a:pt x="6158" y="23907"/>
                  </a:lnTo>
                  <a:lnTo>
                    <a:pt x="6249" y="24088"/>
                  </a:lnTo>
                  <a:lnTo>
                    <a:pt x="6249" y="24179"/>
                  </a:lnTo>
                  <a:lnTo>
                    <a:pt x="6249" y="24270"/>
                  </a:lnTo>
                  <a:cubicBezTo>
                    <a:pt x="6430" y="24541"/>
                    <a:pt x="6520" y="24813"/>
                    <a:pt x="6702" y="25085"/>
                  </a:cubicBezTo>
                  <a:cubicBezTo>
                    <a:pt x="7064" y="25628"/>
                    <a:pt x="7426" y="26171"/>
                    <a:pt x="7788" y="26624"/>
                  </a:cubicBezTo>
                  <a:lnTo>
                    <a:pt x="7607" y="26896"/>
                  </a:lnTo>
                  <a:lnTo>
                    <a:pt x="7698" y="26986"/>
                  </a:lnTo>
                  <a:lnTo>
                    <a:pt x="7879" y="27167"/>
                  </a:lnTo>
                  <a:lnTo>
                    <a:pt x="8241" y="27439"/>
                  </a:lnTo>
                  <a:cubicBezTo>
                    <a:pt x="8422" y="27711"/>
                    <a:pt x="8694" y="27892"/>
                    <a:pt x="8965" y="28164"/>
                  </a:cubicBezTo>
                  <a:lnTo>
                    <a:pt x="9418" y="28435"/>
                  </a:lnTo>
                  <a:lnTo>
                    <a:pt x="9599" y="28616"/>
                  </a:lnTo>
                  <a:lnTo>
                    <a:pt x="9780" y="28707"/>
                  </a:lnTo>
                  <a:lnTo>
                    <a:pt x="10233" y="28888"/>
                  </a:lnTo>
                  <a:lnTo>
                    <a:pt x="10324" y="28888"/>
                  </a:lnTo>
                  <a:lnTo>
                    <a:pt x="10414" y="28979"/>
                  </a:lnTo>
                  <a:lnTo>
                    <a:pt x="10686" y="29069"/>
                  </a:lnTo>
                  <a:cubicBezTo>
                    <a:pt x="11320" y="29341"/>
                    <a:pt x="11863" y="29612"/>
                    <a:pt x="12497" y="29794"/>
                  </a:cubicBezTo>
                  <a:lnTo>
                    <a:pt x="12950" y="29884"/>
                  </a:lnTo>
                  <a:lnTo>
                    <a:pt x="13403" y="29884"/>
                  </a:lnTo>
                  <a:lnTo>
                    <a:pt x="13856" y="29975"/>
                  </a:lnTo>
                  <a:lnTo>
                    <a:pt x="14399" y="29975"/>
                  </a:lnTo>
                  <a:lnTo>
                    <a:pt x="17750" y="30246"/>
                  </a:lnTo>
                  <a:cubicBezTo>
                    <a:pt x="18746" y="30337"/>
                    <a:pt x="19742" y="30518"/>
                    <a:pt x="20647" y="30880"/>
                  </a:cubicBezTo>
                  <a:lnTo>
                    <a:pt x="20828" y="30971"/>
                  </a:lnTo>
                  <a:lnTo>
                    <a:pt x="20919" y="30971"/>
                  </a:lnTo>
                  <a:cubicBezTo>
                    <a:pt x="21010" y="31061"/>
                    <a:pt x="21100" y="31152"/>
                    <a:pt x="21191" y="31152"/>
                  </a:cubicBezTo>
                  <a:lnTo>
                    <a:pt x="21372" y="31333"/>
                  </a:lnTo>
                  <a:lnTo>
                    <a:pt x="21462" y="31333"/>
                  </a:lnTo>
                  <a:lnTo>
                    <a:pt x="21734" y="31605"/>
                  </a:lnTo>
                  <a:lnTo>
                    <a:pt x="22006" y="31876"/>
                  </a:lnTo>
                  <a:lnTo>
                    <a:pt x="22277" y="32148"/>
                  </a:lnTo>
                  <a:cubicBezTo>
                    <a:pt x="22458" y="32329"/>
                    <a:pt x="22730" y="32510"/>
                    <a:pt x="22821" y="32691"/>
                  </a:cubicBezTo>
                  <a:cubicBezTo>
                    <a:pt x="23002" y="32873"/>
                    <a:pt x="23183" y="33054"/>
                    <a:pt x="23364" y="33325"/>
                  </a:cubicBezTo>
                  <a:lnTo>
                    <a:pt x="23907" y="33959"/>
                  </a:lnTo>
                  <a:lnTo>
                    <a:pt x="24904" y="35318"/>
                  </a:lnTo>
                  <a:lnTo>
                    <a:pt x="25990" y="36766"/>
                  </a:lnTo>
                  <a:cubicBezTo>
                    <a:pt x="26262" y="37038"/>
                    <a:pt x="26534" y="37310"/>
                    <a:pt x="26805" y="37491"/>
                  </a:cubicBezTo>
                  <a:lnTo>
                    <a:pt x="27077" y="37763"/>
                  </a:lnTo>
                  <a:lnTo>
                    <a:pt x="27258" y="37944"/>
                  </a:lnTo>
                  <a:lnTo>
                    <a:pt x="27439" y="38034"/>
                  </a:lnTo>
                  <a:lnTo>
                    <a:pt x="27530" y="38034"/>
                  </a:lnTo>
                  <a:lnTo>
                    <a:pt x="27892" y="38306"/>
                  </a:lnTo>
                  <a:lnTo>
                    <a:pt x="27983" y="38397"/>
                  </a:lnTo>
                  <a:lnTo>
                    <a:pt x="28073" y="38397"/>
                  </a:lnTo>
                  <a:lnTo>
                    <a:pt x="28254" y="38487"/>
                  </a:lnTo>
                  <a:lnTo>
                    <a:pt x="28526" y="38578"/>
                  </a:lnTo>
                  <a:lnTo>
                    <a:pt x="28707" y="38578"/>
                  </a:lnTo>
                  <a:lnTo>
                    <a:pt x="29160" y="38759"/>
                  </a:lnTo>
                  <a:cubicBezTo>
                    <a:pt x="29341" y="38759"/>
                    <a:pt x="29431" y="38940"/>
                    <a:pt x="29613" y="38940"/>
                  </a:cubicBezTo>
                  <a:lnTo>
                    <a:pt x="29975" y="39030"/>
                  </a:lnTo>
                  <a:lnTo>
                    <a:pt x="30246" y="39121"/>
                  </a:lnTo>
                  <a:lnTo>
                    <a:pt x="30428" y="39121"/>
                  </a:lnTo>
                  <a:lnTo>
                    <a:pt x="30880" y="39212"/>
                  </a:lnTo>
                  <a:cubicBezTo>
                    <a:pt x="30956" y="39227"/>
                    <a:pt x="31034" y="39234"/>
                    <a:pt x="31112" y="39234"/>
                  </a:cubicBezTo>
                  <a:cubicBezTo>
                    <a:pt x="31504" y="39234"/>
                    <a:pt x="31907" y="39046"/>
                    <a:pt x="32058" y="38668"/>
                  </a:cubicBezTo>
                  <a:cubicBezTo>
                    <a:pt x="32329" y="38125"/>
                    <a:pt x="32148" y="37491"/>
                    <a:pt x="31605" y="37219"/>
                  </a:cubicBezTo>
                  <a:lnTo>
                    <a:pt x="31301" y="37067"/>
                  </a:lnTo>
                  <a:lnTo>
                    <a:pt x="31301" y="37067"/>
                  </a:lnTo>
                  <a:lnTo>
                    <a:pt x="31424" y="36766"/>
                  </a:lnTo>
                  <a:lnTo>
                    <a:pt x="30971" y="36676"/>
                  </a:lnTo>
                  <a:lnTo>
                    <a:pt x="30609" y="36676"/>
                  </a:lnTo>
                  <a:lnTo>
                    <a:pt x="30246" y="36495"/>
                  </a:lnTo>
                  <a:lnTo>
                    <a:pt x="29884" y="36223"/>
                  </a:lnTo>
                  <a:lnTo>
                    <a:pt x="29703" y="36133"/>
                  </a:lnTo>
                  <a:cubicBezTo>
                    <a:pt x="29522" y="36042"/>
                    <a:pt x="29341" y="35861"/>
                    <a:pt x="29160" y="35680"/>
                  </a:cubicBezTo>
                  <a:cubicBezTo>
                    <a:pt x="28979" y="35589"/>
                    <a:pt x="28798" y="35408"/>
                    <a:pt x="28707" y="35227"/>
                  </a:cubicBezTo>
                  <a:lnTo>
                    <a:pt x="28435" y="34955"/>
                  </a:lnTo>
                  <a:lnTo>
                    <a:pt x="28345" y="34774"/>
                  </a:lnTo>
                  <a:lnTo>
                    <a:pt x="28345" y="34684"/>
                  </a:lnTo>
                  <a:lnTo>
                    <a:pt x="27530" y="33235"/>
                  </a:lnTo>
                  <a:lnTo>
                    <a:pt x="26715" y="31786"/>
                  </a:lnTo>
                  <a:cubicBezTo>
                    <a:pt x="26443" y="31242"/>
                    <a:pt x="26081" y="30790"/>
                    <a:pt x="25719" y="30337"/>
                  </a:cubicBezTo>
                  <a:cubicBezTo>
                    <a:pt x="25628" y="30065"/>
                    <a:pt x="25356" y="29794"/>
                    <a:pt x="25175" y="29612"/>
                  </a:cubicBezTo>
                  <a:cubicBezTo>
                    <a:pt x="24994" y="29341"/>
                    <a:pt x="24813" y="29069"/>
                    <a:pt x="24632" y="28888"/>
                  </a:cubicBezTo>
                  <a:lnTo>
                    <a:pt x="23998" y="28345"/>
                  </a:lnTo>
                  <a:lnTo>
                    <a:pt x="23998" y="28254"/>
                  </a:lnTo>
                  <a:lnTo>
                    <a:pt x="23817" y="28073"/>
                  </a:lnTo>
                  <a:cubicBezTo>
                    <a:pt x="23636" y="27982"/>
                    <a:pt x="23545" y="27892"/>
                    <a:pt x="23455" y="27801"/>
                  </a:cubicBezTo>
                  <a:cubicBezTo>
                    <a:pt x="22911" y="27439"/>
                    <a:pt x="22368" y="27167"/>
                    <a:pt x="21825" y="26896"/>
                  </a:cubicBezTo>
                  <a:cubicBezTo>
                    <a:pt x="21281" y="26624"/>
                    <a:pt x="20647" y="26443"/>
                    <a:pt x="20104" y="26352"/>
                  </a:cubicBezTo>
                  <a:lnTo>
                    <a:pt x="19289" y="26171"/>
                  </a:lnTo>
                  <a:lnTo>
                    <a:pt x="18836" y="26171"/>
                  </a:lnTo>
                  <a:lnTo>
                    <a:pt x="18383" y="26081"/>
                  </a:lnTo>
                  <a:lnTo>
                    <a:pt x="16753" y="25900"/>
                  </a:lnTo>
                  <a:lnTo>
                    <a:pt x="15033" y="25718"/>
                  </a:lnTo>
                  <a:lnTo>
                    <a:pt x="14671" y="25718"/>
                  </a:lnTo>
                  <a:lnTo>
                    <a:pt x="14308" y="25628"/>
                  </a:lnTo>
                  <a:lnTo>
                    <a:pt x="13584" y="25447"/>
                  </a:lnTo>
                  <a:cubicBezTo>
                    <a:pt x="13312" y="25356"/>
                    <a:pt x="13041" y="25266"/>
                    <a:pt x="12859" y="25175"/>
                  </a:cubicBezTo>
                  <a:lnTo>
                    <a:pt x="12497" y="24994"/>
                  </a:lnTo>
                  <a:lnTo>
                    <a:pt x="12316" y="24994"/>
                  </a:lnTo>
                  <a:lnTo>
                    <a:pt x="12226" y="24903"/>
                  </a:lnTo>
                  <a:cubicBezTo>
                    <a:pt x="11954" y="24813"/>
                    <a:pt x="11773" y="24632"/>
                    <a:pt x="11592" y="24541"/>
                  </a:cubicBezTo>
                  <a:lnTo>
                    <a:pt x="11320" y="24270"/>
                  </a:lnTo>
                  <a:cubicBezTo>
                    <a:pt x="11229" y="24179"/>
                    <a:pt x="11139" y="24088"/>
                    <a:pt x="11048" y="23998"/>
                  </a:cubicBezTo>
                  <a:cubicBezTo>
                    <a:pt x="10686" y="23726"/>
                    <a:pt x="10324" y="23273"/>
                    <a:pt x="10052" y="22911"/>
                  </a:cubicBezTo>
                  <a:cubicBezTo>
                    <a:pt x="9962" y="22821"/>
                    <a:pt x="9962" y="22640"/>
                    <a:pt x="9871" y="22549"/>
                  </a:cubicBezTo>
                  <a:lnTo>
                    <a:pt x="9780" y="22368"/>
                  </a:lnTo>
                  <a:lnTo>
                    <a:pt x="9780" y="22277"/>
                  </a:lnTo>
                  <a:lnTo>
                    <a:pt x="9418" y="21553"/>
                  </a:lnTo>
                  <a:cubicBezTo>
                    <a:pt x="8965" y="20557"/>
                    <a:pt x="8603" y="19470"/>
                    <a:pt x="8060" y="18474"/>
                  </a:cubicBezTo>
                  <a:cubicBezTo>
                    <a:pt x="7879" y="17931"/>
                    <a:pt x="7517" y="17478"/>
                    <a:pt x="7245" y="16934"/>
                  </a:cubicBezTo>
                  <a:cubicBezTo>
                    <a:pt x="6973" y="16482"/>
                    <a:pt x="6702" y="16029"/>
                    <a:pt x="6339" y="15485"/>
                  </a:cubicBezTo>
                  <a:lnTo>
                    <a:pt x="4438" y="12769"/>
                  </a:lnTo>
                  <a:cubicBezTo>
                    <a:pt x="3804" y="11954"/>
                    <a:pt x="3260" y="10958"/>
                    <a:pt x="2626" y="10052"/>
                  </a:cubicBezTo>
                  <a:cubicBezTo>
                    <a:pt x="2536" y="9780"/>
                    <a:pt x="2445" y="9599"/>
                    <a:pt x="2355" y="9328"/>
                  </a:cubicBezTo>
                  <a:lnTo>
                    <a:pt x="1993" y="8603"/>
                  </a:lnTo>
                  <a:lnTo>
                    <a:pt x="1540" y="6973"/>
                  </a:lnTo>
                  <a:cubicBezTo>
                    <a:pt x="1359" y="6520"/>
                    <a:pt x="1268" y="5886"/>
                    <a:pt x="1178" y="5343"/>
                  </a:cubicBezTo>
                  <a:lnTo>
                    <a:pt x="996" y="3713"/>
                  </a:lnTo>
                  <a:lnTo>
                    <a:pt x="906" y="2898"/>
                  </a:lnTo>
                  <a:lnTo>
                    <a:pt x="906" y="2083"/>
                  </a:lnTo>
                  <a:lnTo>
                    <a:pt x="906" y="638"/>
                  </a:lnTo>
                  <a:lnTo>
                    <a:pt x="906" y="638"/>
                  </a:lnTo>
                  <a:cubicBezTo>
                    <a:pt x="892" y="640"/>
                    <a:pt x="879" y="643"/>
                    <a:pt x="867" y="647"/>
                  </a:cubicBezTo>
                  <a:lnTo>
                    <a:pt x="867" y="647"/>
                  </a:lnTo>
                  <a:lnTo>
                    <a:pt x="881" y="575"/>
                  </a:lnTo>
                  <a:lnTo>
                    <a:pt x="881" y="575"/>
                  </a:lnTo>
                  <a:cubicBezTo>
                    <a:pt x="888" y="585"/>
                    <a:pt x="896" y="594"/>
                    <a:pt x="906" y="602"/>
                  </a:cubicBezTo>
                  <a:lnTo>
                    <a:pt x="906" y="602"/>
                  </a:lnTo>
                  <a:lnTo>
                    <a:pt x="906" y="453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5546279" y="3517140"/>
              <a:ext cx="123894" cy="210294"/>
            </a:xfrm>
            <a:custGeom>
              <a:avLst/>
              <a:gdLst/>
              <a:ahLst/>
              <a:cxnLst/>
              <a:rect l="l" t="t" r="r" b="b"/>
              <a:pathLst>
                <a:path w="6883" h="11683" extrusionOk="0">
                  <a:moveTo>
                    <a:pt x="0" y="1"/>
                  </a:moveTo>
                  <a:lnTo>
                    <a:pt x="0" y="1"/>
                  </a:lnTo>
                  <a:cubicBezTo>
                    <a:pt x="91" y="92"/>
                    <a:pt x="91" y="92"/>
                    <a:pt x="91" y="182"/>
                  </a:cubicBezTo>
                  <a:cubicBezTo>
                    <a:pt x="181" y="273"/>
                    <a:pt x="272" y="363"/>
                    <a:pt x="362" y="544"/>
                  </a:cubicBezTo>
                  <a:cubicBezTo>
                    <a:pt x="453" y="725"/>
                    <a:pt x="453" y="907"/>
                    <a:pt x="544" y="1178"/>
                  </a:cubicBezTo>
                  <a:cubicBezTo>
                    <a:pt x="634" y="1450"/>
                    <a:pt x="725" y="1722"/>
                    <a:pt x="725" y="1993"/>
                  </a:cubicBezTo>
                  <a:cubicBezTo>
                    <a:pt x="815" y="2355"/>
                    <a:pt x="815" y="2718"/>
                    <a:pt x="815" y="2989"/>
                  </a:cubicBezTo>
                  <a:cubicBezTo>
                    <a:pt x="906" y="3352"/>
                    <a:pt x="906" y="3804"/>
                    <a:pt x="906" y="4167"/>
                  </a:cubicBezTo>
                  <a:cubicBezTo>
                    <a:pt x="906" y="4619"/>
                    <a:pt x="996" y="5072"/>
                    <a:pt x="1087" y="5525"/>
                  </a:cubicBezTo>
                  <a:cubicBezTo>
                    <a:pt x="1087" y="5706"/>
                    <a:pt x="1177" y="5978"/>
                    <a:pt x="1268" y="6159"/>
                  </a:cubicBezTo>
                  <a:cubicBezTo>
                    <a:pt x="1359" y="6431"/>
                    <a:pt x="1449" y="6612"/>
                    <a:pt x="1540" y="6883"/>
                  </a:cubicBezTo>
                  <a:cubicBezTo>
                    <a:pt x="1630" y="7064"/>
                    <a:pt x="1721" y="7246"/>
                    <a:pt x="1811" y="7517"/>
                  </a:cubicBezTo>
                  <a:cubicBezTo>
                    <a:pt x="1902" y="7698"/>
                    <a:pt x="2083" y="7879"/>
                    <a:pt x="2174" y="8061"/>
                  </a:cubicBezTo>
                  <a:cubicBezTo>
                    <a:pt x="2264" y="8332"/>
                    <a:pt x="2445" y="8513"/>
                    <a:pt x="2536" y="8694"/>
                  </a:cubicBezTo>
                  <a:cubicBezTo>
                    <a:pt x="2717" y="8876"/>
                    <a:pt x="2898" y="8966"/>
                    <a:pt x="2989" y="9147"/>
                  </a:cubicBezTo>
                  <a:cubicBezTo>
                    <a:pt x="3260" y="9510"/>
                    <a:pt x="3622" y="9781"/>
                    <a:pt x="3894" y="10053"/>
                  </a:cubicBezTo>
                  <a:cubicBezTo>
                    <a:pt x="4166" y="10234"/>
                    <a:pt x="4528" y="10506"/>
                    <a:pt x="4800" y="10687"/>
                  </a:cubicBezTo>
                  <a:cubicBezTo>
                    <a:pt x="5071" y="10868"/>
                    <a:pt x="5343" y="11049"/>
                    <a:pt x="5615" y="11140"/>
                  </a:cubicBezTo>
                  <a:cubicBezTo>
                    <a:pt x="5886" y="11321"/>
                    <a:pt x="6068" y="11411"/>
                    <a:pt x="6249" y="11411"/>
                  </a:cubicBezTo>
                  <a:cubicBezTo>
                    <a:pt x="6611" y="11592"/>
                    <a:pt x="6883" y="11683"/>
                    <a:pt x="6883" y="11683"/>
                  </a:cubicBezTo>
                  <a:cubicBezTo>
                    <a:pt x="6883" y="11683"/>
                    <a:pt x="6701" y="11502"/>
                    <a:pt x="6430" y="11230"/>
                  </a:cubicBezTo>
                  <a:cubicBezTo>
                    <a:pt x="6249" y="11049"/>
                    <a:pt x="6068" y="10958"/>
                    <a:pt x="5886" y="10777"/>
                  </a:cubicBezTo>
                  <a:lnTo>
                    <a:pt x="5343" y="10053"/>
                  </a:lnTo>
                  <a:cubicBezTo>
                    <a:pt x="5162" y="9962"/>
                    <a:pt x="5071" y="9872"/>
                    <a:pt x="4981" y="9691"/>
                  </a:cubicBezTo>
                  <a:cubicBezTo>
                    <a:pt x="4890" y="9600"/>
                    <a:pt x="4890" y="9600"/>
                    <a:pt x="4619" y="9328"/>
                  </a:cubicBezTo>
                  <a:cubicBezTo>
                    <a:pt x="4347" y="9057"/>
                    <a:pt x="4166" y="8694"/>
                    <a:pt x="3894" y="8423"/>
                  </a:cubicBezTo>
                  <a:cubicBezTo>
                    <a:pt x="3713" y="8061"/>
                    <a:pt x="3532" y="7789"/>
                    <a:pt x="3260" y="7427"/>
                  </a:cubicBezTo>
                  <a:cubicBezTo>
                    <a:pt x="3170" y="7246"/>
                    <a:pt x="3079" y="7064"/>
                    <a:pt x="2989" y="6883"/>
                  </a:cubicBezTo>
                  <a:cubicBezTo>
                    <a:pt x="2898" y="6702"/>
                    <a:pt x="2807" y="6521"/>
                    <a:pt x="2717" y="6340"/>
                  </a:cubicBezTo>
                  <a:cubicBezTo>
                    <a:pt x="2626" y="6159"/>
                    <a:pt x="2626" y="5978"/>
                    <a:pt x="2536" y="5797"/>
                  </a:cubicBezTo>
                  <a:cubicBezTo>
                    <a:pt x="2445" y="5616"/>
                    <a:pt x="2355" y="5434"/>
                    <a:pt x="2355" y="5253"/>
                  </a:cubicBezTo>
                  <a:cubicBezTo>
                    <a:pt x="2264" y="4801"/>
                    <a:pt x="2174" y="4438"/>
                    <a:pt x="2083" y="4076"/>
                  </a:cubicBezTo>
                  <a:cubicBezTo>
                    <a:pt x="1992" y="3623"/>
                    <a:pt x="1902" y="3261"/>
                    <a:pt x="1811" y="2899"/>
                  </a:cubicBezTo>
                  <a:cubicBezTo>
                    <a:pt x="1721" y="2537"/>
                    <a:pt x="1630" y="2174"/>
                    <a:pt x="1449" y="1812"/>
                  </a:cubicBezTo>
                  <a:cubicBezTo>
                    <a:pt x="1359" y="1540"/>
                    <a:pt x="1177" y="1269"/>
                    <a:pt x="996" y="997"/>
                  </a:cubicBezTo>
                  <a:cubicBezTo>
                    <a:pt x="906" y="725"/>
                    <a:pt x="725" y="544"/>
                    <a:pt x="544" y="363"/>
                  </a:cubicBezTo>
                  <a:cubicBezTo>
                    <a:pt x="453" y="273"/>
                    <a:pt x="272" y="182"/>
                    <a:pt x="181" y="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5544641" y="3515519"/>
              <a:ext cx="136944" cy="224640"/>
            </a:xfrm>
            <a:custGeom>
              <a:avLst/>
              <a:gdLst/>
              <a:ahLst/>
              <a:cxnLst/>
              <a:rect l="l" t="t" r="r" b="b"/>
              <a:pathLst>
                <a:path w="7608" h="12480" extrusionOk="0">
                  <a:moveTo>
                    <a:pt x="5649" y="9740"/>
                  </a:moveTo>
                  <a:cubicBezTo>
                    <a:pt x="5666" y="9740"/>
                    <a:pt x="5706" y="9750"/>
                    <a:pt x="5796" y="9781"/>
                  </a:cubicBezTo>
                  <a:lnTo>
                    <a:pt x="5706" y="9781"/>
                  </a:lnTo>
                  <a:lnTo>
                    <a:pt x="5638" y="9747"/>
                  </a:lnTo>
                  <a:lnTo>
                    <a:pt x="5638" y="9747"/>
                  </a:lnTo>
                  <a:cubicBezTo>
                    <a:pt x="5638" y="9743"/>
                    <a:pt x="5640" y="9740"/>
                    <a:pt x="5649" y="9740"/>
                  </a:cubicBezTo>
                  <a:close/>
                  <a:moveTo>
                    <a:pt x="182" y="0"/>
                  </a:moveTo>
                  <a:cubicBezTo>
                    <a:pt x="91" y="0"/>
                    <a:pt x="91" y="91"/>
                    <a:pt x="91" y="91"/>
                  </a:cubicBezTo>
                  <a:lnTo>
                    <a:pt x="91" y="182"/>
                  </a:lnTo>
                  <a:lnTo>
                    <a:pt x="91" y="363"/>
                  </a:lnTo>
                  <a:lnTo>
                    <a:pt x="91" y="544"/>
                  </a:lnTo>
                  <a:lnTo>
                    <a:pt x="91" y="725"/>
                  </a:lnTo>
                  <a:lnTo>
                    <a:pt x="91" y="1359"/>
                  </a:lnTo>
                  <a:lnTo>
                    <a:pt x="91" y="1812"/>
                  </a:lnTo>
                  <a:lnTo>
                    <a:pt x="91" y="2174"/>
                  </a:lnTo>
                  <a:lnTo>
                    <a:pt x="1" y="2989"/>
                  </a:lnTo>
                  <a:lnTo>
                    <a:pt x="1" y="3170"/>
                  </a:lnTo>
                  <a:lnTo>
                    <a:pt x="1" y="3623"/>
                  </a:lnTo>
                  <a:lnTo>
                    <a:pt x="1" y="4076"/>
                  </a:lnTo>
                  <a:lnTo>
                    <a:pt x="1" y="4891"/>
                  </a:lnTo>
                  <a:lnTo>
                    <a:pt x="1" y="5434"/>
                  </a:lnTo>
                  <a:lnTo>
                    <a:pt x="1" y="5796"/>
                  </a:lnTo>
                  <a:lnTo>
                    <a:pt x="1" y="5977"/>
                  </a:lnTo>
                  <a:lnTo>
                    <a:pt x="1" y="6339"/>
                  </a:lnTo>
                  <a:lnTo>
                    <a:pt x="91" y="6702"/>
                  </a:lnTo>
                  <a:lnTo>
                    <a:pt x="91" y="6792"/>
                  </a:lnTo>
                  <a:lnTo>
                    <a:pt x="91" y="6973"/>
                  </a:lnTo>
                  <a:lnTo>
                    <a:pt x="182" y="7154"/>
                  </a:lnTo>
                  <a:lnTo>
                    <a:pt x="272" y="7517"/>
                  </a:lnTo>
                  <a:lnTo>
                    <a:pt x="272" y="7698"/>
                  </a:lnTo>
                  <a:lnTo>
                    <a:pt x="272" y="7788"/>
                  </a:lnTo>
                  <a:lnTo>
                    <a:pt x="363" y="7969"/>
                  </a:lnTo>
                  <a:lnTo>
                    <a:pt x="453" y="8151"/>
                  </a:lnTo>
                  <a:lnTo>
                    <a:pt x="453" y="8241"/>
                  </a:lnTo>
                  <a:lnTo>
                    <a:pt x="453" y="8332"/>
                  </a:lnTo>
                  <a:lnTo>
                    <a:pt x="453" y="8422"/>
                  </a:lnTo>
                  <a:lnTo>
                    <a:pt x="635" y="8784"/>
                  </a:lnTo>
                  <a:lnTo>
                    <a:pt x="816" y="8966"/>
                  </a:lnTo>
                  <a:lnTo>
                    <a:pt x="816" y="9056"/>
                  </a:lnTo>
                  <a:lnTo>
                    <a:pt x="906" y="9147"/>
                  </a:lnTo>
                  <a:cubicBezTo>
                    <a:pt x="997" y="9237"/>
                    <a:pt x="1087" y="9328"/>
                    <a:pt x="1178" y="9509"/>
                  </a:cubicBezTo>
                  <a:lnTo>
                    <a:pt x="1268" y="9600"/>
                  </a:lnTo>
                  <a:lnTo>
                    <a:pt x="1268" y="9690"/>
                  </a:lnTo>
                  <a:lnTo>
                    <a:pt x="1450" y="9781"/>
                  </a:lnTo>
                  <a:lnTo>
                    <a:pt x="1540" y="9962"/>
                  </a:lnTo>
                  <a:lnTo>
                    <a:pt x="1631" y="10052"/>
                  </a:lnTo>
                  <a:lnTo>
                    <a:pt x="1631" y="10143"/>
                  </a:lnTo>
                  <a:lnTo>
                    <a:pt x="1993" y="10415"/>
                  </a:lnTo>
                  <a:cubicBezTo>
                    <a:pt x="2174" y="10505"/>
                    <a:pt x="2265" y="10596"/>
                    <a:pt x="2355" y="10777"/>
                  </a:cubicBezTo>
                  <a:lnTo>
                    <a:pt x="2808" y="11048"/>
                  </a:lnTo>
                  <a:lnTo>
                    <a:pt x="3532" y="11501"/>
                  </a:lnTo>
                  <a:lnTo>
                    <a:pt x="3713" y="11592"/>
                  </a:lnTo>
                  <a:lnTo>
                    <a:pt x="3804" y="11682"/>
                  </a:lnTo>
                  <a:lnTo>
                    <a:pt x="3895" y="11682"/>
                  </a:lnTo>
                  <a:lnTo>
                    <a:pt x="4257" y="11863"/>
                  </a:lnTo>
                  <a:lnTo>
                    <a:pt x="4438" y="11954"/>
                  </a:lnTo>
                  <a:lnTo>
                    <a:pt x="4710" y="11954"/>
                  </a:lnTo>
                  <a:lnTo>
                    <a:pt x="5072" y="12135"/>
                  </a:lnTo>
                  <a:cubicBezTo>
                    <a:pt x="5434" y="12226"/>
                    <a:pt x="5796" y="12316"/>
                    <a:pt x="6068" y="12407"/>
                  </a:cubicBezTo>
                  <a:cubicBezTo>
                    <a:pt x="6194" y="12457"/>
                    <a:pt x="6321" y="12480"/>
                    <a:pt x="6443" y="12480"/>
                  </a:cubicBezTo>
                  <a:cubicBezTo>
                    <a:pt x="6760" y="12480"/>
                    <a:pt x="7049" y="12331"/>
                    <a:pt x="7245" y="12135"/>
                  </a:cubicBezTo>
                  <a:cubicBezTo>
                    <a:pt x="7607" y="11682"/>
                    <a:pt x="7517" y="11048"/>
                    <a:pt x="7155" y="10686"/>
                  </a:cubicBezTo>
                  <a:lnTo>
                    <a:pt x="6600" y="10255"/>
                  </a:lnTo>
                  <a:lnTo>
                    <a:pt x="6600" y="10255"/>
                  </a:lnTo>
                  <a:lnTo>
                    <a:pt x="6611" y="10233"/>
                  </a:lnTo>
                  <a:cubicBezTo>
                    <a:pt x="6581" y="10218"/>
                    <a:pt x="6549" y="10203"/>
                    <a:pt x="6515" y="10188"/>
                  </a:cubicBezTo>
                  <a:lnTo>
                    <a:pt x="6515" y="10188"/>
                  </a:lnTo>
                  <a:lnTo>
                    <a:pt x="6340" y="10052"/>
                  </a:lnTo>
                  <a:lnTo>
                    <a:pt x="6159" y="9871"/>
                  </a:lnTo>
                  <a:lnTo>
                    <a:pt x="6068" y="9781"/>
                  </a:lnTo>
                  <a:lnTo>
                    <a:pt x="5706" y="9418"/>
                  </a:lnTo>
                  <a:lnTo>
                    <a:pt x="5615" y="9237"/>
                  </a:lnTo>
                  <a:lnTo>
                    <a:pt x="5434" y="9056"/>
                  </a:lnTo>
                  <a:lnTo>
                    <a:pt x="5344" y="8966"/>
                  </a:lnTo>
                  <a:lnTo>
                    <a:pt x="5162" y="8784"/>
                  </a:lnTo>
                  <a:cubicBezTo>
                    <a:pt x="5072" y="8784"/>
                    <a:pt x="5072" y="8694"/>
                    <a:pt x="4981" y="8694"/>
                  </a:cubicBezTo>
                  <a:lnTo>
                    <a:pt x="4800" y="8513"/>
                  </a:lnTo>
                  <a:lnTo>
                    <a:pt x="4529" y="8060"/>
                  </a:lnTo>
                  <a:lnTo>
                    <a:pt x="4347" y="7879"/>
                  </a:lnTo>
                  <a:lnTo>
                    <a:pt x="4257" y="7788"/>
                  </a:lnTo>
                  <a:lnTo>
                    <a:pt x="3985" y="7426"/>
                  </a:lnTo>
                  <a:lnTo>
                    <a:pt x="3623" y="6973"/>
                  </a:lnTo>
                  <a:lnTo>
                    <a:pt x="3623" y="6883"/>
                  </a:lnTo>
                  <a:lnTo>
                    <a:pt x="3442" y="6702"/>
                  </a:lnTo>
                  <a:lnTo>
                    <a:pt x="3442" y="6611"/>
                  </a:lnTo>
                  <a:lnTo>
                    <a:pt x="3442" y="6521"/>
                  </a:lnTo>
                  <a:lnTo>
                    <a:pt x="3261" y="6339"/>
                  </a:lnTo>
                  <a:lnTo>
                    <a:pt x="3170" y="6068"/>
                  </a:lnTo>
                  <a:lnTo>
                    <a:pt x="3170" y="5887"/>
                  </a:lnTo>
                  <a:lnTo>
                    <a:pt x="3080" y="5706"/>
                  </a:lnTo>
                  <a:lnTo>
                    <a:pt x="3080" y="5615"/>
                  </a:lnTo>
                  <a:lnTo>
                    <a:pt x="2898" y="5162"/>
                  </a:lnTo>
                  <a:lnTo>
                    <a:pt x="2717" y="4709"/>
                  </a:lnTo>
                  <a:lnTo>
                    <a:pt x="2536" y="4166"/>
                  </a:lnTo>
                  <a:lnTo>
                    <a:pt x="2265" y="2989"/>
                  </a:lnTo>
                  <a:lnTo>
                    <a:pt x="2265" y="2898"/>
                  </a:lnTo>
                  <a:lnTo>
                    <a:pt x="2265" y="2808"/>
                  </a:lnTo>
                  <a:lnTo>
                    <a:pt x="2265" y="2717"/>
                  </a:lnTo>
                  <a:lnTo>
                    <a:pt x="2174" y="2445"/>
                  </a:lnTo>
                  <a:cubicBezTo>
                    <a:pt x="2083" y="2264"/>
                    <a:pt x="1993" y="2083"/>
                    <a:pt x="1902" y="1993"/>
                  </a:cubicBezTo>
                  <a:lnTo>
                    <a:pt x="1812" y="1812"/>
                  </a:lnTo>
                  <a:lnTo>
                    <a:pt x="1812" y="1721"/>
                  </a:lnTo>
                  <a:lnTo>
                    <a:pt x="1631" y="1449"/>
                  </a:lnTo>
                  <a:cubicBezTo>
                    <a:pt x="1540" y="1268"/>
                    <a:pt x="1359" y="1087"/>
                    <a:pt x="1268" y="906"/>
                  </a:cubicBezTo>
                  <a:lnTo>
                    <a:pt x="997" y="634"/>
                  </a:lnTo>
                  <a:cubicBezTo>
                    <a:pt x="997" y="544"/>
                    <a:pt x="906" y="544"/>
                    <a:pt x="906" y="453"/>
                  </a:cubicBezTo>
                  <a:lnTo>
                    <a:pt x="725" y="363"/>
                  </a:lnTo>
                  <a:lnTo>
                    <a:pt x="453" y="182"/>
                  </a:lnTo>
                  <a:lnTo>
                    <a:pt x="272" y="9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5324591" y="3403038"/>
              <a:ext cx="60336" cy="233118"/>
            </a:xfrm>
            <a:custGeom>
              <a:avLst/>
              <a:gdLst/>
              <a:ahLst/>
              <a:cxnLst/>
              <a:rect l="l" t="t" r="r" b="b"/>
              <a:pathLst>
                <a:path w="3352" h="12951" extrusionOk="0">
                  <a:moveTo>
                    <a:pt x="1268" y="1"/>
                  </a:moveTo>
                  <a:cubicBezTo>
                    <a:pt x="1268" y="1"/>
                    <a:pt x="1268" y="273"/>
                    <a:pt x="1359" y="544"/>
                  </a:cubicBezTo>
                  <a:cubicBezTo>
                    <a:pt x="1359" y="725"/>
                    <a:pt x="1359" y="997"/>
                    <a:pt x="1359" y="1178"/>
                  </a:cubicBezTo>
                  <a:cubicBezTo>
                    <a:pt x="1359" y="1450"/>
                    <a:pt x="1268" y="1812"/>
                    <a:pt x="1268" y="2084"/>
                  </a:cubicBezTo>
                  <a:cubicBezTo>
                    <a:pt x="1268" y="2265"/>
                    <a:pt x="1178" y="2355"/>
                    <a:pt x="1178" y="2537"/>
                  </a:cubicBezTo>
                  <a:cubicBezTo>
                    <a:pt x="1178" y="2718"/>
                    <a:pt x="1087" y="2899"/>
                    <a:pt x="1087" y="3080"/>
                  </a:cubicBezTo>
                  <a:cubicBezTo>
                    <a:pt x="997" y="3170"/>
                    <a:pt x="997" y="3352"/>
                    <a:pt x="906" y="3533"/>
                  </a:cubicBezTo>
                  <a:cubicBezTo>
                    <a:pt x="815" y="3714"/>
                    <a:pt x="725" y="3895"/>
                    <a:pt x="725" y="4076"/>
                  </a:cubicBezTo>
                  <a:cubicBezTo>
                    <a:pt x="634" y="4257"/>
                    <a:pt x="544" y="4438"/>
                    <a:pt x="453" y="4619"/>
                  </a:cubicBezTo>
                  <a:lnTo>
                    <a:pt x="363" y="4801"/>
                  </a:lnTo>
                  <a:lnTo>
                    <a:pt x="272" y="4982"/>
                  </a:lnTo>
                  <a:lnTo>
                    <a:pt x="182" y="5344"/>
                  </a:lnTo>
                  <a:cubicBezTo>
                    <a:pt x="91" y="5797"/>
                    <a:pt x="0" y="6249"/>
                    <a:pt x="0" y="6702"/>
                  </a:cubicBezTo>
                  <a:lnTo>
                    <a:pt x="0" y="7427"/>
                  </a:lnTo>
                  <a:cubicBezTo>
                    <a:pt x="0" y="7698"/>
                    <a:pt x="91" y="7879"/>
                    <a:pt x="91" y="8151"/>
                  </a:cubicBezTo>
                  <a:cubicBezTo>
                    <a:pt x="182" y="8604"/>
                    <a:pt x="272" y="8966"/>
                    <a:pt x="453" y="9419"/>
                  </a:cubicBezTo>
                  <a:cubicBezTo>
                    <a:pt x="544" y="9781"/>
                    <a:pt x="725" y="10234"/>
                    <a:pt x="906" y="10596"/>
                  </a:cubicBezTo>
                  <a:cubicBezTo>
                    <a:pt x="997" y="10777"/>
                    <a:pt x="1178" y="10868"/>
                    <a:pt x="1268" y="11049"/>
                  </a:cubicBezTo>
                  <a:cubicBezTo>
                    <a:pt x="1359" y="11230"/>
                    <a:pt x="1449" y="11321"/>
                    <a:pt x="1540" y="11502"/>
                  </a:cubicBezTo>
                  <a:cubicBezTo>
                    <a:pt x="1812" y="11773"/>
                    <a:pt x="1993" y="11955"/>
                    <a:pt x="2264" y="12136"/>
                  </a:cubicBezTo>
                  <a:cubicBezTo>
                    <a:pt x="2445" y="12317"/>
                    <a:pt x="2627" y="12498"/>
                    <a:pt x="2808" y="12588"/>
                  </a:cubicBezTo>
                  <a:cubicBezTo>
                    <a:pt x="3170" y="12860"/>
                    <a:pt x="3351" y="12951"/>
                    <a:pt x="3351" y="12951"/>
                  </a:cubicBezTo>
                  <a:cubicBezTo>
                    <a:pt x="3351" y="12951"/>
                    <a:pt x="3079" y="12588"/>
                    <a:pt x="2989" y="12407"/>
                  </a:cubicBezTo>
                  <a:cubicBezTo>
                    <a:pt x="2898" y="12226"/>
                    <a:pt x="2717" y="12136"/>
                    <a:pt x="2627" y="11864"/>
                  </a:cubicBezTo>
                  <a:cubicBezTo>
                    <a:pt x="2445" y="11592"/>
                    <a:pt x="2355" y="11411"/>
                    <a:pt x="2264" y="11049"/>
                  </a:cubicBezTo>
                  <a:cubicBezTo>
                    <a:pt x="2174" y="10958"/>
                    <a:pt x="2083" y="10777"/>
                    <a:pt x="1993" y="10687"/>
                  </a:cubicBezTo>
                  <a:cubicBezTo>
                    <a:pt x="1993" y="10506"/>
                    <a:pt x="1902" y="10325"/>
                    <a:pt x="1812" y="10143"/>
                  </a:cubicBezTo>
                  <a:cubicBezTo>
                    <a:pt x="1721" y="9781"/>
                    <a:pt x="1630" y="9419"/>
                    <a:pt x="1540" y="9057"/>
                  </a:cubicBezTo>
                  <a:cubicBezTo>
                    <a:pt x="1449" y="8694"/>
                    <a:pt x="1449" y="8332"/>
                    <a:pt x="1359" y="7970"/>
                  </a:cubicBezTo>
                  <a:lnTo>
                    <a:pt x="1359" y="7336"/>
                  </a:lnTo>
                  <a:cubicBezTo>
                    <a:pt x="1359" y="7155"/>
                    <a:pt x="1359" y="6974"/>
                    <a:pt x="1359" y="6793"/>
                  </a:cubicBezTo>
                  <a:cubicBezTo>
                    <a:pt x="1359" y="6431"/>
                    <a:pt x="1449" y="5978"/>
                    <a:pt x="1449" y="5616"/>
                  </a:cubicBezTo>
                  <a:lnTo>
                    <a:pt x="1540" y="5434"/>
                  </a:lnTo>
                  <a:lnTo>
                    <a:pt x="1540" y="5253"/>
                  </a:lnTo>
                  <a:lnTo>
                    <a:pt x="1540" y="5163"/>
                  </a:lnTo>
                  <a:lnTo>
                    <a:pt x="1630" y="4801"/>
                  </a:lnTo>
                  <a:lnTo>
                    <a:pt x="1630" y="4710"/>
                  </a:lnTo>
                  <a:lnTo>
                    <a:pt x="1630" y="4529"/>
                  </a:lnTo>
                  <a:cubicBezTo>
                    <a:pt x="1721" y="4348"/>
                    <a:pt x="1721" y="4167"/>
                    <a:pt x="1812" y="3895"/>
                  </a:cubicBezTo>
                  <a:cubicBezTo>
                    <a:pt x="1902" y="3714"/>
                    <a:pt x="1902" y="3533"/>
                    <a:pt x="1902" y="3261"/>
                  </a:cubicBezTo>
                  <a:cubicBezTo>
                    <a:pt x="1993" y="2899"/>
                    <a:pt x="1993" y="2537"/>
                    <a:pt x="1902" y="2174"/>
                  </a:cubicBezTo>
                  <a:cubicBezTo>
                    <a:pt x="1902" y="1903"/>
                    <a:pt x="1812" y="1540"/>
                    <a:pt x="1721" y="1269"/>
                  </a:cubicBezTo>
                  <a:cubicBezTo>
                    <a:pt x="1721" y="997"/>
                    <a:pt x="1630" y="816"/>
                    <a:pt x="1540" y="544"/>
                  </a:cubicBezTo>
                  <a:cubicBezTo>
                    <a:pt x="1449" y="363"/>
                    <a:pt x="1359" y="182"/>
                    <a:pt x="1268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5300147" y="3400338"/>
              <a:ext cx="103968" cy="249048"/>
            </a:xfrm>
            <a:custGeom>
              <a:avLst/>
              <a:gdLst/>
              <a:ahLst/>
              <a:cxnLst/>
              <a:rect l="l" t="t" r="r" b="b"/>
              <a:pathLst>
                <a:path w="5776" h="13836" extrusionOk="0">
                  <a:moveTo>
                    <a:pt x="2710" y="151"/>
                  </a:moveTo>
                  <a:lnTo>
                    <a:pt x="2710" y="151"/>
                  </a:lnTo>
                  <a:cubicBezTo>
                    <a:pt x="2837" y="302"/>
                    <a:pt x="2913" y="453"/>
                    <a:pt x="2988" y="604"/>
                  </a:cubicBezTo>
                  <a:lnTo>
                    <a:pt x="2988" y="694"/>
                  </a:lnTo>
                  <a:lnTo>
                    <a:pt x="3079" y="785"/>
                  </a:lnTo>
                  <a:lnTo>
                    <a:pt x="3079" y="694"/>
                  </a:lnTo>
                  <a:lnTo>
                    <a:pt x="3079" y="604"/>
                  </a:lnTo>
                  <a:cubicBezTo>
                    <a:pt x="2988" y="423"/>
                    <a:pt x="2988" y="332"/>
                    <a:pt x="2898" y="151"/>
                  </a:cubicBezTo>
                  <a:close/>
                  <a:moveTo>
                    <a:pt x="3079" y="785"/>
                  </a:moveTo>
                  <a:lnTo>
                    <a:pt x="3079" y="875"/>
                  </a:lnTo>
                  <a:lnTo>
                    <a:pt x="3170" y="1147"/>
                  </a:lnTo>
                  <a:lnTo>
                    <a:pt x="3170" y="1328"/>
                  </a:lnTo>
                  <a:lnTo>
                    <a:pt x="3170" y="1600"/>
                  </a:lnTo>
                  <a:lnTo>
                    <a:pt x="3170" y="2143"/>
                  </a:lnTo>
                  <a:lnTo>
                    <a:pt x="3170" y="2596"/>
                  </a:lnTo>
                  <a:lnTo>
                    <a:pt x="3170" y="2777"/>
                  </a:lnTo>
                  <a:lnTo>
                    <a:pt x="3170" y="2958"/>
                  </a:lnTo>
                  <a:lnTo>
                    <a:pt x="3079" y="3411"/>
                  </a:lnTo>
                  <a:lnTo>
                    <a:pt x="3066" y="3475"/>
                  </a:lnTo>
                  <a:lnTo>
                    <a:pt x="3066" y="3475"/>
                  </a:lnTo>
                  <a:cubicBezTo>
                    <a:pt x="3147" y="3446"/>
                    <a:pt x="3233" y="3431"/>
                    <a:pt x="3319" y="3431"/>
                  </a:cubicBezTo>
                  <a:cubicBezTo>
                    <a:pt x="3390" y="3431"/>
                    <a:pt x="3462" y="3441"/>
                    <a:pt x="3532" y="3464"/>
                  </a:cubicBezTo>
                  <a:lnTo>
                    <a:pt x="3532" y="3464"/>
                  </a:lnTo>
                  <a:lnTo>
                    <a:pt x="3532" y="3139"/>
                  </a:lnTo>
                  <a:lnTo>
                    <a:pt x="3532" y="2868"/>
                  </a:lnTo>
                  <a:cubicBezTo>
                    <a:pt x="3532" y="2777"/>
                    <a:pt x="3532" y="2687"/>
                    <a:pt x="3532" y="2596"/>
                  </a:cubicBezTo>
                  <a:lnTo>
                    <a:pt x="3441" y="2234"/>
                  </a:lnTo>
                  <a:cubicBezTo>
                    <a:pt x="3351" y="2053"/>
                    <a:pt x="3351" y="1781"/>
                    <a:pt x="3260" y="1600"/>
                  </a:cubicBezTo>
                  <a:lnTo>
                    <a:pt x="3260" y="1328"/>
                  </a:lnTo>
                  <a:lnTo>
                    <a:pt x="3260" y="1147"/>
                  </a:lnTo>
                  <a:lnTo>
                    <a:pt x="3170" y="1057"/>
                  </a:lnTo>
                  <a:lnTo>
                    <a:pt x="3079" y="785"/>
                  </a:lnTo>
                  <a:close/>
                  <a:moveTo>
                    <a:pt x="3066" y="3475"/>
                  </a:moveTo>
                  <a:cubicBezTo>
                    <a:pt x="3040" y="3485"/>
                    <a:pt x="3014" y="3496"/>
                    <a:pt x="2988" y="3508"/>
                  </a:cubicBezTo>
                  <a:lnTo>
                    <a:pt x="2988" y="3508"/>
                  </a:lnTo>
                  <a:lnTo>
                    <a:pt x="2988" y="3592"/>
                  </a:lnTo>
                  <a:lnTo>
                    <a:pt x="2988" y="3864"/>
                  </a:lnTo>
                  <a:lnTo>
                    <a:pt x="3066" y="3475"/>
                  </a:lnTo>
                  <a:close/>
                  <a:moveTo>
                    <a:pt x="3351" y="4661"/>
                  </a:moveTo>
                  <a:cubicBezTo>
                    <a:pt x="3367" y="4712"/>
                    <a:pt x="3375" y="4767"/>
                    <a:pt x="3372" y="4827"/>
                  </a:cubicBezTo>
                  <a:lnTo>
                    <a:pt x="3372" y="4827"/>
                  </a:lnTo>
                  <a:lnTo>
                    <a:pt x="3351" y="4819"/>
                  </a:lnTo>
                  <a:lnTo>
                    <a:pt x="3351" y="4819"/>
                  </a:lnTo>
                  <a:lnTo>
                    <a:pt x="3351" y="4769"/>
                  </a:lnTo>
                  <a:lnTo>
                    <a:pt x="3351" y="4661"/>
                  </a:lnTo>
                  <a:close/>
                  <a:moveTo>
                    <a:pt x="3372" y="4827"/>
                  </a:moveTo>
                  <a:lnTo>
                    <a:pt x="3713" y="4951"/>
                  </a:lnTo>
                  <a:lnTo>
                    <a:pt x="3713" y="4951"/>
                  </a:lnTo>
                  <a:lnTo>
                    <a:pt x="3365" y="4887"/>
                  </a:lnTo>
                  <a:lnTo>
                    <a:pt x="3365" y="4887"/>
                  </a:lnTo>
                  <a:cubicBezTo>
                    <a:pt x="3362" y="4908"/>
                    <a:pt x="3357" y="4929"/>
                    <a:pt x="3351" y="4951"/>
                  </a:cubicBezTo>
                  <a:cubicBezTo>
                    <a:pt x="3351" y="4932"/>
                    <a:pt x="3351" y="4909"/>
                    <a:pt x="3350" y="4885"/>
                  </a:cubicBezTo>
                  <a:lnTo>
                    <a:pt x="3350" y="4885"/>
                  </a:lnTo>
                  <a:lnTo>
                    <a:pt x="3365" y="4887"/>
                  </a:lnTo>
                  <a:lnTo>
                    <a:pt x="3365" y="4887"/>
                  </a:lnTo>
                  <a:cubicBezTo>
                    <a:pt x="3369" y="4867"/>
                    <a:pt x="3371" y="4846"/>
                    <a:pt x="3372" y="4827"/>
                  </a:cubicBezTo>
                  <a:close/>
                  <a:moveTo>
                    <a:pt x="1741" y="12215"/>
                  </a:moveTo>
                  <a:lnTo>
                    <a:pt x="1811" y="12286"/>
                  </a:lnTo>
                  <a:lnTo>
                    <a:pt x="1811" y="12286"/>
                  </a:lnTo>
                  <a:lnTo>
                    <a:pt x="1811" y="12286"/>
                  </a:lnTo>
                  <a:lnTo>
                    <a:pt x="1741" y="12215"/>
                  </a:lnTo>
                  <a:close/>
                  <a:moveTo>
                    <a:pt x="2559" y="1"/>
                  </a:moveTo>
                  <a:cubicBezTo>
                    <a:pt x="2507" y="1"/>
                    <a:pt x="2445" y="45"/>
                    <a:pt x="2445" y="151"/>
                  </a:cubicBezTo>
                  <a:cubicBezTo>
                    <a:pt x="2355" y="151"/>
                    <a:pt x="2264" y="151"/>
                    <a:pt x="2264" y="242"/>
                  </a:cubicBezTo>
                  <a:cubicBezTo>
                    <a:pt x="2264" y="423"/>
                    <a:pt x="2083" y="604"/>
                    <a:pt x="2083" y="785"/>
                  </a:cubicBezTo>
                  <a:lnTo>
                    <a:pt x="2083" y="875"/>
                  </a:lnTo>
                  <a:lnTo>
                    <a:pt x="2083" y="1057"/>
                  </a:lnTo>
                  <a:lnTo>
                    <a:pt x="1992" y="1328"/>
                  </a:lnTo>
                  <a:lnTo>
                    <a:pt x="1992" y="1419"/>
                  </a:lnTo>
                  <a:lnTo>
                    <a:pt x="1992" y="1509"/>
                  </a:lnTo>
                  <a:lnTo>
                    <a:pt x="1902" y="1781"/>
                  </a:lnTo>
                  <a:cubicBezTo>
                    <a:pt x="1902" y="1962"/>
                    <a:pt x="1811" y="2143"/>
                    <a:pt x="1721" y="2324"/>
                  </a:cubicBezTo>
                  <a:lnTo>
                    <a:pt x="1721" y="2234"/>
                  </a:lnTo>
                  <a:lnTo>
                    <a:pt x="1630" y="2596"/>
                  </a:lnTo>
                  <a:lnTo>
                    <a:pt x="1630" y="2687"/>
                  </a:lnTo>
                  <a:lnTo>
                    <a:pt x="1540" y="2777"/>
                  </a:lnTo>
                  <a:lnTo>
                    <a:pt x="1268" y="3230"/>
                  </a:lnTo>
                  <a:lnTo>
                    <a:pt x="1087" y="3592"/>
                  </a:lnTo>
                  <a:lnTo>
                    <a:pt x="1087" y="3502"/>
                  </a:lnTo>
                  <a:lnTo>
                    <a:pt x="906" y="3773"/>
                  </a:lnTo>
                  <a:lnTo>
                    <a:pt x="815" y="3864"/>
                  </a:lnTo>
                  <a:lnTo>
                    <a:pt x="724" y="4045"/>
                  </a:lnTo>
                  <a:lnTo>
                    <a:pt x="362" y="4588"/>
                  </a:lnTo>
                  <a:lnTo>
                    <a:pt x="362" y="4769"/>
                  </a:lnTo>
                  <a:lnTo>
                    <a:pt x="362" y="4860"/>
                  </a:lnTo>
                  <a:lnTo>
                    <a:pt x="362" y="4951"/>
                  </a:lnTo>
                  <a:lnTo>
                    <a:pt x="272" y="5132"/>
                  </a:lnTo>
                  <a:lnTo>
                    <a:pt x="272" y="5222"/>
                  </a:lnTo>
                  <a:lnTo>
                    <a:pt x="272" y="5403"/>
                  </a:lnTo>
                  <a:lnTo>
                    <a:pt x="181" y="5675"/>
                  </a:lnTo>
                  <a:cubicBezTo>
                    <a:pt x="181" y="5856"/>
                    <a:pt x="91" y="6037"/>
                    <a:pt x="91" y="6218"/>
                  </a:cubicBezTo>
                  <a:lnTo>
                    <a:pt x="0" y="6671"/>
                  </a:lnTo>
                  <a:lnTo>
                    <a:pt x="0" y="6762"/>
                  </a:lnTo>
                  <a:lnTo>
                    <a:pt x="0" y="6852"/>
                  </a:lnTo>
                  <a:lnTo>
                    <a:pt x="0" y="7033"/>
                  </a:lnTo>
                  <a:lnTo>
                    <a:pt x="0" y="8301"/>
                  </a:lnTo>
                  <a:lnTo>
                    <a:pt x="0" y="8482"/>
                  </a:lnTo>
                  <a:lnTo>
                    <a:pt x="0" y="8573"/>
                  </a:lnTo>
                  <a:lnTo>
                    <a:pt x="0" y="8754"/>
                  </a:lnTo>
                  <a:cubicBezTo>
                    <a:pt x="0" y="8935"/>
                    <a:pt x="91" y="9116"/>
                    <a:pt x="91" y="9297"/>
                  </a:cubicBezTo>
                  <a:cubicBezTo>
                    <a:pt x="181" y="9478"/>
                    <a:pt x="181" y="9569"/>
                    <a:pt x="272" y="9750"/>
                  </a:cubicBezTo>
                  <a:lnTo>
                    <a:pt x="362" y="9931"/>
                  </a:lnTo>
                  <a:lnTo>
                    <a:pt x="362" y="10022"/>
                  </a:lnTo>
                  <a:lnTo>
                    <a:pt x="543" y="10565"/>
                  </a:lnTo>
                  <a:cubicBezTo>
                    <a:pt x="634" y="10746"/>
                    <a:pt x="724" y="10837"/>
                    <a:pt x="815" y="11018"/>
                  </a:cubicBezTo>
                  <a:lnTo>
                    <a:pt x="996" y="11290"/>
                  </a:lnTo>
                  <a:lnTo>
                    <a:pt x="1087" y="11471"/>
                  </a:lnTo>
                  <a:lnTo>
                    <a:pt x="1449" y="11833"/>
                  </a:lnTo>
                  <a:lnTo>
                    <a:pt x="1811" y="12286"/>
                  </a:lnTo>
                  <a:lnTo>
                    <a:pt x="1811" y="12286"/>
                  </a:lnTo>
                  <a:lnTo>
                    <a:pt x="2173" y="12648"/>
                  </a:lnTo>
                  <a:lnTo>
                    <a:pt x="2264" y="12738"/>
                  </a:lnTo>
                  <a:lnTo>
                    <a:pt x="2355" y="12829"/>
                  </a:lnTo>
                  <a:lnTo>
                    <a:pt x="2445" y="12920"/>
                  </a:lnTo>
                  <a:lnTo>
                    <a:pt x="2536" y="13010"/>
                  </a:lnTo>
                  <a:lnTo>
                    <a:pt x="2717" y="13101"/>
                  </a:lnTo>
                  <a:lnTo>
                    <a:pt x="3170" y="13372"/>
                  </a:lnTo>
                  <a:lnTo>
                    <a:pt x="3260" y="13372"/>
                  </a:lnTo>
                  <a:lnTo>
                    <a:pt x="3894" y="13735"/>
                  </a:lnTo>
                  <a:cubicBezTo>
                    <a:pt x="4047" y="13804"/>
                    <a:pt x="4199" y="13835"/>
                    <a:pt x="4346" y="13835"/>
                  </a:cubicBezTo>
                  <a:cubicBezTo>
                    <a:pt x="5155" y="13835"/>
                    <a:pt x="5775" y="12885"/>
                    <a:pt x="5162" y="12195"/>
                  </a:cubicBezTo>
                  <a:lnTo>
                    <a:pt x="4800" y="11652"/>
                  </a:lnTo>
                  <a:lnTo>
                    <a:pt x="4800" y="11742"/>
                  </a:lnTo>
                  <a:lnTo>
                    <a:pt x="4761" y="11696"/>
                  </a:lnTo>
                  <a:lnTo>
                    <a:pt x="4761" y="11696"/>
                  </a:lnTo>
                  <a:lnTo>
                    <a:pt x="4800" y="11652"/>
                  </a:lnTo>
                  <a:lnTo>
                    <a:pt x="4649" y="11561"/>
                  </a:lnTo>
                  <a:lnTo>
                    <a:pt x="4347" y="11199"/>
                  </a:lnTo>
                  <a:lnTo>
                    <a:pt x="3985" y="10475"/>
                  </a:lnTo>
                  <a:lnTo>
                    <a:pt x="3803" y="10203"/>
                  </a:lnTo>
                  <a:lnTo>
                    <a:pt x="3803" y="10112"/>
                  </a:lnTo>
                  <a:lnTo>
                    <a:pt x="3713" y="9931"/>
                  </a:lnTo>
                  <a:lnTo>
                    <a:pt x="3713" y="9841"/>
                  </a:lnTo>
                  <a:lnTo>
                    <a:pt x="3622" y="9659"/>
                  </a:lnTo>
                  <a:lnTo>
                    <a:pt x="3441" y="9207"/>
                  </a:lnTo>
                  <a:lnTo>
                    <a:pt x="3441" y="9026"/>
                  </a:lnTo>
                  <a:lnTo>
                    <a:pt x="3351" y="8573"/>
                  </a:lnTo>
                  <a:lnTo>
                    <a:pt x="3170" y="8120"/>
                  </a:lnTo>
                  <a:lnTo>
                    <a:pt x="3170" y="8029"/>
                  </a:lnTo>
                  <a:lnTo>
                    <a:pt x="3170" y="7848"/>
                  </a:lnTo>
                  <a:lnTo>
                    <a:pt x="3170" y="7667"/>
                  </a:lnTo>
                  <a:lnTo>
                    <a:pt x="3170" y="7486"/>
                  </a:lnTo>
                  <a:lnTo>
                    <a:pt x="3170" y="7033"/>
                  </a:lnTo>
                  <a:lnTo>
                    <a:pt x="3170" y="6852"/>
                  </a:lnTo>
                  <a:lnTo>
                    <a:pt x="3170" y="6671"/>
                  </a:lnTo>
                  <a:lnTo>
                    <a:pt x="3170" y="6309"/>
                  </a:lnTo>
                  <a:lnTo>
                    <a:pt x="3170" y="5856"/>
                  </a:lnTo>
                  <a:lnTo>
                    <a:pt x="3170" y="5494"/>
                  </a:lnTo>
                  <a:lnTo>
                    <a:pt x="3242" y="5313"/>
                  </a:lnTo>
                  <a:lnTo>
                    <a:pt x="3170" y="5313"/>
                  </a:lnTo>
                  <a:cubicBezTo>
                    <a:pt x="3004" y="5258"/>
                    <a:pt x="2873" y="5136"/>
                    <a:pt x="2795" y="4988"/>
                  </a:cubicBezTo>
                  <a:lnTo>
                    <a:pt x="2795" y="4988"/>
                  </a:lnTo>
                  <a:lnTo>
                    <a:pt x="2807" y="4951"/>
                  </a:lnTo>
                  <a:lnTo>
                    <a:pt x="2842" y="4810"/>
                  </a:lnTo>
                  <a:lnTo>
                    <a:pt x="2842" y="4810"/>
                  </a:lnTo>
                  <a:lnTo>
                    <a:pt x="3351" y="5041"/>
                  </a:lnTo>
                  <a:lnTo>
                    <a:pt x="3242" y="5313"/>
                  </a:lnTo>
                  <a:lnTo>
                    <a:pt x="3441" y="5313"/>
                  </a:lnTo>
                  <a:lnTo>
                    <a:pt x="3532" y="5222"/>
                  </a:lnTo>
                  <a:cubicBezTo>
                    <a:pt x="3622" y="5132"/>
                    <a:pt x="3622" y="5132"/>
                    <a:pt x="3713" y="5041"/>
                  </a:cubicBezTo>
                  <a:lnTo>
                    <a:pt x="3985" y="4498"/>
                  </a:lnTo>
                  <a:cubicBezTo>
                    <a:pt x="4166" y="4135"/>
                    <a:pt x="3985" y="3683"/>
                    <a:pt x="3622" y="3502"/>
                  </a:cubicBezTo>
                  <a:cubicBezTo>
                    <a:pt x="3593" y="3487"/>
                    <a:pt x="3562" y="3474"/>
                    <a:pt x="3532" y="3464"/>
                  </a:cubicBezTo>
                  <a:lnTo>
                    <a:pt x="3532" y="3464"/>
                  </a:lnTo>
                  <a:lnTo>
                    <a:pt x="3532" y="3592"/>
                  </a:lnTo>
                  <a:lnTo>
                    <a:pt x="3532" y="4045"/>
                  </a:lnTo>
                  <a:lnTo>
                    <a:pt x="3351" y="4498"/>
                  </a:lnTo>
                  <a:lnTo>
                    <a:pt x="3351" y="4661"/>
                  </a:lnTo>
                  <a:lnTo>
                    <a:pt x="3351" y="4661"/>
                  </a:lnTo>
                  <a:cubicBezTo>
                    <a:pt x="3288" y="4468"/>
                    <a:pt x="3097" y="4345"/>
                    <a:pt x="2898" y="4322"/>
                  </a:cubicBezTo>
                  <a:lnTo>
                    <a:pt x="2898" y="4322"/>
                  </a:lnTo>
                  <a:lnTo>
                    <a:pt x="2898" y="4317"/>
                  </a:lnTo>
                  <a:lnTo>
                    <a:pt x="2988" y="4045"/>
                  </a:lnTo>
                  <a:lnTo>
                    <a:pt x="2988" y="3954"/>
                  </a:lnTo>
                  <a:lnTo>
                    <a:pt x="2988" y="3864"/>
                  </a:lnTo>
                  <a:lnTo>
                    <a:pt x="2807" y="4226"/>
                  </a:lnTo>
                  <a:lnTo>
                    <a:pt x="2776" y="4321"/>
                  </a:lnTo>
                  <a:lnTo>
                    <a:pt x="2776" y="4321"/>
                  </a:lnTo>
                  <a:cubicBezTo>
                    <a:pt x="2702" y="4328"/>
                    <a:pt x="2630" y="4350"/>
                    <a:pt x="2566" y="4389"/>
                  </a:cubicBezTo>
                  <a:lnTo>
                    <a:pt x="2566" y="4389"/>
                  </a:lnTo>
                  <a:cubicBezTo>
                    <a:pt x="2506" y="4214"/>
                    <a:pt x="2509" y="4039"/>
                    <a:pt x="2626" y="3864"/>
                  </a:cubicBezTo>
                  <a:cubicBezTo>
                    <a:pt x="2705" y="3706"/>
                    <a:pt x="2836" y="3582"/>
                    <a:pt x="2988" y="3508"/>
                  </a:cubicBezTo>
                  <a:lnTo>
                    <a:pt x="2988" y="3508"/>
                  </a:lnTo>
                  <a:lnTo>
                    <a:pt x="2988" y="3502"/>
                  </a:lnTo>
                  <a:lnTo>
                    <a:pt x="2988" y="3411"/>
                  </a:lnTo>
                  <a:lnTo>
                    <a:pt x="2988" y="3230"/>
                  </a:lnTo>
                  <a:lnTo>
                    <a:pt x="2988" y="2958"/>
                  </a:lnTo>
                  <a:lnTo>
                    <a:pt x="2988" y="2505"/>
                  </a:lnTo>
                  <a:lnTo>
                    <a:pt x="2988" y="2415"/>
                  </a:lnTo>
                  <a:cubicBezTo>
                    <a:pt x="2898" y="2143"/>
                    <a:pt x="2898" y="1962"/>
                    <a:pt x="2898" y="1781"/>
                  </a:cubicBezTo>
                  <a:lnTo>
                    <a:pt x="2898" y="1509"/>
                  </a:lnTo>
                  <a:lnTo>
                    <a:pt x="2898" y="1419"/>
                  </a:lnTo>
                  <a:lnTo>
                    <a:pt x="2898" y="1238"/>
                  </a:lnTo>
                  <a:lnTo>
                    <a:pt x="2807" y="966"/>
                  </a:lnTo>
                  <a:lnTo>
                    <a:pt x="2807" y="875"/>
                  </a:lnTo>
                  <a:lnTo>
                    <a:pt x="2807" y="785"/>
                  </a:lnTo>
                  <a:lnTo>
                    <a:pt x="2807" y="694"/>
                  </a:lnTo>
                  <a:cubicBezTo>
                    <a:pt x="2807" y="513"/>
                    <a:pt x="2717" y="332"/>
                    <a:pt x="2626" y="151"/>
                  </a:cubicBezTo>
                  <a:lnTo>
                    <a:pt x="2710" y="151"/>
                  </a:lnTo>
                  <a:cubicBezTo>
                    <a:pt x="2684" y="121"/>
                    <a:pt x="2656" y="91"/>
                    <a:pt x="2626" y="60"/>
                  </a:cubicBezTo>
                  <a:cubicBezTo>
                    <a:pt x="2626" y="23"/>
                    <a:pt x="2595" y="1"/>
                    <a:pt x="2559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5075201" y="2004474"/>
              <a:ext cx="1207872" cy="1789794"/>
            </a:xfrm>
            <a:custGeom>
              <a:avLst/>
              <a:gdLst/>
              <a:ahLst/>
              <a:cxnLst/>
              <a:rect l="l" t="t" r="r" b="b"/>
              <a:pathLst>
                <a:path w="67104" h="99433" extrusionOk="0">
                  <a:moveTo>
                    <a:pt x="50893" y="42019"/>
                  </a:moveTo>
                  <a:lnTo>
                    <a:pt x="51165" y="42110"/>
                  </a:lnTo>
                  <a:cubicBezTo>
                    <a:pt x="50984" y="42200"/>
                    <a:pt x="50893" y="42291"/>
                    <a:pt x="50712" y="42472"/>
                  </a:cubicBezTo>
                  <a:lnTo>
                    <a:pt x="50893" y="42019"/>
                  </a:lnTo>
                  <a:close/>
                  <a:moveTo>
                    <a:pt x="40660" y="47272"/>
                  </a:moveTo>
                  <a:lnTo>
                    <a:pt x="40570" y="50532"/>
                  </a:lnTo>
                  <a:cubicBezTo>
                    <a:pt x="40117" y="50079"/>
                    <a:pt x="39574" y="49626"/>
                    <a:pt x="39211" y="49083"/>
                  </a:cubicBezTo>
                  <a:cubicBezTo>
                    <a:pt x="38940" y="48721"/>
                    <a:pt x="38668" y="48449"/>
                    <a:pt x="38487" y="48087"/>
                  </a:cubicBezTo>
                  <a:lnTo>
                    <a:pt x="38759" y="48087"/>
                  </a:lnTo>
                  <a:lnTo>
                    <a:pt x="39302" y="47906"/>
                  </a:lnTo>
                  <a:lnTo>
                    <a:pt x="39755" y="47724"/>
                  </a:lnTo>
                  <a:cubicBezTo>
                    <a:pt x="40117" y="47543"/>
                    <a:pt x="40389" y="47362"/>
                    <a:pt x="40660" y="47272"/>
                  </a:cubicBezTo>
                  <a:close/>
                  <a:moveTo>
                    <a:pt x="9961" y="79057"/>
                  </a:moveTo>
                  <a:cubicBezTo>
                    <a:pt x="10052" y="79057"/>
                    <a:pt x="10233" y="79148"/>
                    <a:pt x="10414" y="79148"/>
                  </a:cubicBezTo>
                  <a:lnTo>
                    <a:pt x="10595" y="79329"/>
                  </a:lnTo>
                  <a:lnTo>
                    <a:pt x="9780" y="79691"/>
                  </a:lnTo>
                  <a:cubicBezTo>
                    <a:pt x="9690" y="79601"/>
                    <a:pt x="9599" y="79420"/>
                    <a:pt x="9509" y="79329"/>
                  </a:cubicBezTo>
                  <a:lnTo>
                    <a:pt x="9509" y="79238"/>
                  </a:lnTo>
                  <a:cubicBezTo>
                    <a:pt x="9599" y="79148"/>
                    <a:pt x="9780" y="79057"/>
                    <a:pt x="9961" y="79057"/>
                  </a:cubicBezTo>
                  <a:close/>
                  <a:moveTo>
                    <a:pt x="51708" y="1"/>
                  </a:moveTo>
                  <a:lnTo>
                    <a:pt x="52342" y="2083"/>
                  </a:lnTo>
                  <a:cubicBezTo>
                    <a:pt x="52433" y="2265"/>
                    <a:pt x="52433" y="2627"/>
                    <a:pt x="52523" y="2898"/>
                  </a:cubicBezTo>
                  <a:cubicBezTo>
                    <a:pt x="52614" y="3442"/>
                    <a:pt x="52705" y="3985"/>
                    <a:pt x="52795" y="4619"/>
                  </a:cubicBezTo>
                  <a:cubicBezTo>
                    <a:pt x="52886" y="5706"/>
                    <a:pt x="52886" y="6883"/>
                    <a:pt x="52795" y="7970"/>
                  </a:cubicBezTo>
                  <a:cubicBezTo>
                    <a:pt x="52795" y="8241"/>
                    <a:pt x="52614" y="8513"/>
                    <a:pt x="52614" y="8875"/>
                  </a:cubicBezTo>
                  <a:lnTo>
                    <a:pt x="52523" y="9238"/>
                  </a:lnTo>
                  <a:lnTo>
                    <a:pt x="52433" y="9690"/>
                  </a:lnTo>
                  <a:lnTo>
                    <a:pt x="52161" y="10415"/>
                  </a:lnTo>
                  <a:lnTo>
                    <a:pt x="51799" y="11230"/>
                  </a:lnTo>
                  <a:lnTo>
                    <a:pt x="51618" y="11592"/>
                  </a:lnTo>
                  <a:lnTo>
                    <a:pt x="51437" y="11954"/>
                  </a:lnTo>
                  <a:lnTo>
                    <a:pt x="51074" y="12679"/>
                  </a:lnTo>
                  <a:cubicBezTo>
                    <a:pt x="50893" y="12860"/>
                    <a:pt x="50712" y="13131"/>
                    <a:pt x="50531" y="13313"/>
                  </a:cubicBezTo>
                  <a:lnTo>
                    <a:pt x="50169" y="13856"/>
                  </a:lnTo>
                  <a:lnTo>
                    <a:pt x="50078" y="13946"/>
                  </a:lnTo>
                  <a:lnTo>
                    <a:pt x="49535" y="14580"/>
                  </a:lnTo>
                  <a:cubicBezTo>
                    <a:pt x="49354" y="14762"/>
                    <a:pt x="49173" y="14943"/>
                    <a:pt x="48992" y="15124"/>
                  </a:cubicBezTo>
                  <a:lnTo>
                    <a:pt x="48267" y="15667"/>
                  </a:lnTo>
                  <a:lnTo>
                    <a:pt x="48086" y="15848"/>
                  </a:lnTo>
                  <a:lnTo>
                    <a:pt x="47996" y="15848"/>
                  </a:lnTo>
                  <a:lnTo>
                    <a:pt x="47724" y="16120"/>
                  </a:lnTo>
                  <a:cubicBezTo>
                    <a:pt x="46818" y="16754"/>
                    <a:pt x="45822" y="17388"/>
                    <a:pt x="44826" y="18112"/>
                  </a:cubicBezTo>
                  <a:lnTo>
                    <a:pt x="41657" y="20376"/>
                  </a:lnTo>
                  <a:lnTo>
                    <a:pt x="40208" y="21372"/>
                  </a:lnTo>
                  <a:lnTo>
                    <a:pt x="38759" y="22459"/>
                  </a:lnTo>
                  <a:lnTo>
                    <a:pt x="38578" y="22640"/>
                  </a:lnTo>
                  <a:lnTo>
                    <a:pt x="38487" y="22640"/>
                  </a:lnTo>
                  <a:lnTo>
                    <a:pt x="38487" y="22731"/>
                  </a:lnTo>
                  <a:lnTo>
                    <a:pt x="37129" y="23908"/>
                  </a:lnTo>
                  <a:lnTo>
                    <a:pt x="36948" y="23998"/>
                  </a:lnTo>
                  <a:lnTo>
                    <a:pt x="36857" y="24089"/>
                  </a:lnTo>
                  <a:lnTo>
                    <a:pt x="36857" y="24179"/>
                  </a:lnTo>
                  <a:lnTo>
                    <a:pt x="36133" y="24904"/>
                  </a:lnTo>
                  <a:lnTo>
                    <a:pt x="35589" y="25538"/>
                  </a:lnTo>
                  <a:lnTo>
                    <a:pt x="35408" y="25810"/>
                  </a:lnTo>
                  <a:cubicBezTo>
                    <a:pt x="35318" y="25900"/>
                    <a:pt x="35408" y="25900"/>
                    <a:pt x="35318" y="25900"/>
                  </a:cubicBezTo>
                  <a:lnTo>
                    <a:pt x="35046" y="26262"/>
                  </a:lnTo>
                  <a:cubicBezTo>
                    <a:pt x="34593" y="26806"/>
                    <a:pt x="34321" y="27349"/>
                    <a:pt x="33959" y="27892"/>
                  </a:cubicBezTo>
                  <a:cubicBezTo>
                    <a:pt x="33687" y="28436"/>
                    <a:pt x="33416" y="28979"/>
                    <a:pt x="33144" y="29613"/>
                  </a:cubicBezTo>
                  <a:lnTo>
                    <a:pt x="33054" y="29975"/>
                  </a:lnTo>
                  <a:lnTo>
                    <a:pt x="33054" y="30066"/>
                  </a:lnTo>
                  <a:lnTo>
                    <a:pt x="33054" y="30156"/>
                  </a:lnTo>
                  <a:lnTo>
                    <a:pt x="33054" y="30247"/>
                  </a:lnTo>
                  <a:lnTo>
                    <a:pt x="32963" y="30519"/>
                  </a:lnTo>
                  <a:lnTo>
                    <a:pt x="32691" y="31334"/>
                  </a:lnTo>
                  <a:cubicBezTo>
                    <a:pt x="32510" y="31967"/>
                    <a:pt x="32329" y="32601"/>
                    <a:pt x="32239" y="33145"/>
                  </a:cubicBezTo>
                  <a:cubicBezTo>
                    <a:pt x="32148" y="33507"/>
                    <a:pt x="32148" y="33779"/>
                    <a:pt x="32057" y="34050"/>
                  </a:cubicBezTo>
                  <a:lnTo>
                    <a:pt x="31967" y="34503"/>
                  </a:lnTo>
                  <a:lnTo>
                    <a:pt x="31967" y="34684"/>
                  </a:lnTo>
                  <a:lnTo>
                    <a:pt x="31967" y="34956"/>
                  </a:lnTo>
                  <a:lnTo>
                    <a:pt x="31876" y="35861"/>
                  </a:lnTo>
                  <a:lnTo>
                    <a:pt x="31876" y="36043"/>
                  </a:lnTo>
                  <a:cubicBezTo>
                    <a:pt x="31786" y="36224"/>
                    <a:pt x="31605" y="36405"/>
                    <a:pt x="31424" y="36586"/>
                  </a:cubicBezTo>
                  <a:cubicBezTo>
                    <a:pt x="31242" y="36767"/>
                    <a:pt x="30880" y="37220"/>
                    <a:pt x="30518" y="37491"/>
                  </a:cubicBezTo>
                  <a:lnTo>
                    <a:pt x="30337" y="37763"/>
                  </a:lnTo>
                  <a:lnTo>
                    <a:pt x="30156" y="37854"/>
                  </a:lnTo>
                  <a:lnTo>
                    <a:pt x="29703" y="38306"/>
                  </a:lnTo>
                  <a:lnTo>
                    <a:pt x="28707" y="39121"/>
                  </a:lnTo>
                  <a:cubicBezTo>
                    <a:pt x="28345" y="39393"/>
                    <a:pt x="27982" y="39665"/>
                    <a:pt x="27530" y="39936"/>
                  </a:cubicBezTo>
                  <a:lnTo>
                    <a:pt x="26443" y="40752"/>
                  </a:lnTo>
                  <a:lnTo>
                    <a:pt x="26262" y="40842"/>
                  </a:lnTo>
                  <a:lnTo>
                    <a:pt x="26171" y="40842"/>
                  </a:lnTo>
                  <a:lnTo>
                    <a:pt x="25900" y="41023"/>
                  </a:lnTo>
                  <a:lnTo>
                    <a:pt x="25356" y="41385"/>
                  </a:lnTo>
                  <a:lnTo>
                    <a:pt x="23092" y="42925"/>
                  </a:lnTo>
                  <a:lnTo>
                    <a:pt x="20828" y="44464"/>
                  </a:lnTo>
                  <a:lnTo>
                    <a:pt x="19742" y="45189"/>
                  </a:lnTo>
                  <a:lnTo>
                    <a:pt x="18564" y="45913"/>
                  </a:lnTo>
                  <a:cubicBezTo>
                    <a:pt x="18202" y="46185"/>
                    <a:pt x="17749" y="46457"/>
                    <a:pt x="17478" y="46728"/>
                  </a:cubicBezTo>
                  <a:lnTo>
                    <a:pt x="16934" y="47181"/>
                  </a:lnTo>
                  <a:lnTo>
                    <a:pt x="16300" y="47634"/>
                  </a:lnTo>
                  <a:cubicBezTo>
                    <a:pt x="15938" y="47906"/>
                    <a:pt x="15667" y="48177"/>
                    <a:pt x="15304" y="48539"/>
                  </a:cubicBezTo>
                  <a:cubicBezTo>
                    <a:pt x="14942" y="48902"/>
                    <a:pt x="14580" y="49173"/>
                    <a:pt x="14308" y="49536"/>
                  </a:cubicBezTo>
                  <a:cubicBezTo>
                    <a:pt x="13946" y="49898"/>
                    <a:pt x="13765" y="50079"/>
                    <a:pt x="13493" y="50441"/>
                  </a:cubicBezTo>
                  <a:lnTo>
                    <a:pt x="13312" y="50622"/>
                  </a:lnTo>
                  <a:lnTo>
                    <a:pt x="12859" y="50985"/>
                  </a:lnTo>
                  <a:lnTo>
                    <a:pt x="12678" y="51075"/>
                  </a:lnTo>
                  <a:lnTo>
                    <a:pt x="12406" y="51347"/>
                  </a:lnTo>
                  <a:lnTo>
                    <a:pt x="12135" y="51618"/>
                  </a:lnTo>
                  <a:lnTo>
                    <a:pt x="11682" y="51981"/>
                  </a:lnTo>
                  <a:lnTo>
                    <a:pt x="11501" y="52162"/>
                  </a:lnTo>
                  <a:lnTo>
                    <a:pt x="11410" y="52252"/>
                  </a:lnTo>
                  <a:lnTo>
                    <a:pt x="11048" y="52705"/>
                  </a:lnTo>
                  <a:lnTo>
                    <a:pt x="10776" y="53067"/>
                  </a:lnTo>
                  <a:lnTo>
                    <a:pt x="10595" y="53248"/>
                  </a:lnTo>
                  <a:lnTo>
                    <a:pt x="10414" y="53520"/>
                  </a:lnTo>
                  <a:lnTo>
                    <a:pt x="10233" y="53792"/>
                  </a:lnTo>
                  <a:lnTo>
                    <a:pt x="9871" y="54335"/>
                  </a:lnTo>
                  <a:cubicBezTo>
                    <a:pt x="9599" y="54697"/>
                    <a:pt x="9328" y="55060"/>
                    <a:pt x="9146" y="55512"/>
                  </a:cubicBezTo>
                  <a:lnTo>
                    <a:pt x="8603" y="56599"/>
                  </a:lnTo>
                  <a:lnTo>
                    <a:pt x="8422" y="56871"/>
                  </a:lnTo>
                  <a:lnTo>
                    <a:pt x="8422" y="56961"/>
                  </a:lnTo>
                  <a:lnTo>
                    <a:pt x="8422" y="57052"/>
                  </a:lnTo>
                  <a:lnTo>
                    <a:pt x="8422" y="57142"/>
                  </a:lnTo>
                  <a:lnTo>
                    <a:pt x="8150" y="57776"/>
                  </a:lnTo>
                  <a:lnTo>
                    <a:pt x="7697" y="58863"/>
                  </a:lnTo>
                  <a:lnTo>
                    <a:pt x="7245" y="60040"/>
                  </a:lnTo>
                  <a:lnTo>
                    <a:pt x="6339" y="62304"/>
                  </a:lnTo>
                  <a:lnTo>
                    <a:pt x="6249" y="62576"/>
                  </a:lnTo>
                  <a:lnTo>
                    <a:pt x="6249" y="62666"/>
                  </a:lnTo>
                  <a:lnTo>
                    <a:pt x="6249" y="62757"/>
                  </a:lnTo>
                  <a:lnTo>
                    <a:pt x="5705" y="63572"/>
                  </a:lnTo>
                  <a:lnTo>
                    <a:pt x="3713" y="66742"/>
                  </a:lnTo>
                  <a:lnTo>
                    <a:pt x="1721" y="69820"/>
                  </a:lnTo>
                  <a:lnTo>
                    <a:pt x="1449" y="70273"/>
                  </a:lnTo>
                  <a:lnTo>
                    <a:pt x="1177" y="70635"/>
                  </a:lnTo>
                  <a:lnTo>
                    <a:pt x="906" y="71088"/>
                  </a:lnTo>
                  <a:cubicBezTo>
                    <a:pt x="815" y="71269"/>
                    <a:pt x="725" y="71360"/>
                    <a:pt x="634" y="71541"/>
                  </a:cubicBezTo>
                  <a:lnTo>
                    <a:pt x="453" y="71994"/>
                  </a:lnTo>
                  <a:lnTo>
                    <a:pt x="272" y="72447"/>
                  </a:lnTo>
                  <a:lnTo>
                    <a:pt x="91" y="72899"/>
                  </a:lnTo>
                  <a:lnTo>
                    <a:pt x="0" y="73352"/>
                  </a:lnTo>
                  <a:lnTo>
                    <a:pt x="0" y="73714"/>
                  </a:lnTo>
                  <a:lnTo>
                    <a:pt x="0" y="73805"/>
                  </a:lnTo>
                  <a:lnTo>
                    <a:pt x="0" y="73986"/>
                  </a:lnTo>
                  <a:cubicBezTo>
                    <a:pt x="0" y="74077"/>
                    <a:pt x="0" y="74258"/>
                    <a:pt x="0" y="74348"/>
                  </a:cubicBezTo>
                  <a:lnTo>
                    <a:pt x="0" y="74711"/>
                  </a:lnTo>
                  <a:lnTo>
                    <a:pt x="0" y="75254"/>
                  </a:lnTo>
                  <a:lnTo>
                    <a:pt x="0" y="75526"/>
                  </a:lnTo>
                  <a:cubicBezTo>
                    <a:pt x="91" y="75616"/>
                    <a:pt x="91" y="75707"/>
                    <a:pt x="91" y="75797"/>
                  </a:cubicBezTo>
                  <a:lnTo>
                    <a:pt x="272" y="76341"/>
                  </a:lnTo>
                  <a:lnTo>
                    <a:pt x="453" y="76793"/>
                  </a:lnTo>
                  <a:lnTo>
                    <a:pt x="453" y="76884"/>
                  </a:lnTo>
                  <a:lnTo>
                    <a:pt x="543" y="77065"/>
                  </a:lnTo>
                  <a:lnTo>
                    <a:pt x="725" y="77246"/>
                  </a:lnTo>
                  <a:cubicBezTo>
                    <a:pt x="725" y="77337"/>
                    <a:pt x="815" y="77427"/>
                    <a:pt x="906" y="77518"/>
                  </a:cubicBezTo>
                  <a:lnTo>
                    <a:pt x="996" y="77699"/>
                  </a:lnTo>
                  <a:cubicBezTo>
                    <a:pt x="1087" y="77790"/>
                    <a:pt x="1087" y="77790"/>
                    <a:pt x="1177" y="77880"/>
                  </a:cubicBezTo>
                  <a:lnTo>
                    <a:pt x="1358" y="78061"/>
                  </a:lnTo>
                  <a:lnTo>
                    <a:pt x="1540" y="78242"/>
                  </a:lnTo>
                  <a:lnTo>
                    <a:pt x="1811" y="78423"/>
                  </a:lnTo>
                  <a:lnTo>
                    <a:pt x="2083" y="78605"/>
                  </a:lnTo>
                  <a:lnTo>
                    <a:pt x="2083" y="78242"/>
                  </a:lnTo>
                  <a:lnTo>
                    <a:pt x="2083" y="77971"/>
                  </a:lnTo>
                  <a:lnTo>
                    <a:pt x="2083" y="77699"/>
                  </a:lnTo>
                  <a:lnTo>
                    <a:pt x="2083" y="77518"/>
                  </a:lnTo>
                  <a:lnTo>
                    <a:pt x="2083" y="77427"/>
                  </a:lnTo>
                  <a:lnTo>
                    <a:pt x="2083" y="77156"/>
                  </a:lnTo>
                  <a:lnTo>
                    <a:pt x="2083" y="76522"/>
                  </a:lnTo>
                  <a:lnTo>
                    <a:pt x="2083" y="76341"/>
                  </a:lnTo>
                  <a:lnTo>
                    <a:pt x="2083" y="76069"/>
                  </a:lnTo>
                  <a:lnTo>
                    <a:pt x="2173" y="75526"/>
                  </a:lnTo>
                  <a:lnTo>
                    <a:pt x="2173" y="75435"/>
                  </a:lnTo>
                  <a:lnTo>
                    <a:pt x="2173" y="75344"/>
                  </a:lnTo>
                  <a:lnTo>
                    <a:pt x="2173" y="75163"/>
                  </a:lnTo>
                  <a:cubicBezTo>
                    <a:pt x="2173" y="75073"/>
                    <a:pt x="2173" y="75073"/>
                    <a:pt x="2173" y="75073"/>
                  </a:cubicBezTo>
                  <a:lnTo>
                    <a:pt x="2173" y="74892"/>
                  </a:lnTo>
                  <a:lnTo>
                    <a:pt x="2355" y="74620"/>
                  </a:lnTo>
                  <a:lnTo>
                    <a:pt x="2355" y="75797"/>
                  </a:lnTo>
                  <a:lnTo>
                    <a:pt x="2355" y="76431"/>
                  </a:lnTo>
                  <a:cubicBezTo>
                    <a:pt x="2355" y="76884"/>
                    <a:pt x="2445" y="77246"/>
                    <a:pt x="2445" y="77608"/>
                  </a:cubicBezTo>
                  <a:lnTo>
                    <a:pt x="2445" y="77971"/>
                  </a:lnTo>
                  <a:cubicBezTo>
                    <a:pt x="2445" y="78061"/>
                    <a:pt x="2445" y="78152"/>
                    <a:pt x="2536" y="78242"/>
                  </a:cubicBezTo>
                  <a:lnTo>
                    <a:pt x="2717" y="78876"/>
                  </a:lnTo>
                  <a:cubicBezTo>
                    <a:pt x="2807" y="79329"/>
                    <a:pt x="2898" y="79691"/>
                    <a:pt x="3079" y="80144"/>
                  </a:cubicBezTo>
                  <a:cubicBezTo>
                    <a:pt x="3170" y="80506"/>
                    <a:pt x="3351" y="80868"/>
                    <a:pt x="3532" y="81231"/>
                  </a:cubicBezTo>
                  <a:lnTo>
                    <a:pt x="3894" y="82046"/>
                  </a:lnTo>
                  <a:cubicBezTo>
                    <a:pt x="3985" y="82136"/>
                    <a:pt x="3985" y="82227"/>
                    <a:pt x="4075" y="82408"/>
                  </a:cubicBezTo>
                  <a:lnTo>
                    <a:pt x="4347" y="82951"/>
                  </a:lnTo>
                  <a:lnTo>
                    <a:pt x="4709" y="83404"/>
                  </a:lnTo>
                  <a:lnTo>
                    <a:pt x="5071" y="83947"/>
                  </a:lnTo>
                  <a:cubicBezTo>
                    <a:pt x="5162" y="84129"/>
                    <a:pt x="5343" y="84310"/>
                    <a:pt x="5434" y="84400"/>
                  </a:cubicBezTo>
                  <a:lnTo>
                    <a:pt x="6249" y="85396"/>
                  </a:lnTo>
                  <a:lnTo>
                    <a:pt x="7788" y="87298"/>
                  </a:lnTo>
                  <a:lnTo>
                    <a:pt x="8150" y="87751"/>
                  </a:lnTo>
                  <a:lnTo>
                    <a:pt x="8603" y="88204"/>
                  </a:lnTo>
                  <a:lnTo>
                    <a:pt x="9328" y="89109"/>
                  </a:lnTo>
                  <a:cubicBezTo>
                    <a:pt x="9599" y="89471"/>
                    <a:pt x="9871" y="89743"/>
                    <a:pt x="10143" y="90015"/>
                  </a:cubicBezTo>
                  <a:lnTo>
                    <a:pt x="11682" y="91645"/>
                  </a:lnTo>
                  <a:lnTo>
                    <a:pt x="11682" y="91645"/>
                  </a:lnTo>
                  <a:lnTo>
                    <a:pt x="10052" y="88475"/>
                  </a:lnTo>
                  <a:cubicBezTo>
                    <a:pt x="9690" y="87660"/>
                    <a:pt x="9328" y="86936"/>
                    <a:pt x="8875" y="86211"/>
                  </a:cubicBezTo>
                  <a:cubicBezTo>
                    <a:pt x="8422" y="85487"/>
                    <a:pt x="8060" y="84672"/>
                    <a:pt x="7607" y="83947"/>
                  </a:cubicBezTo>
                  <a:lnTo>
                    <a:pt x="7335" y="83404"/>
                  </a:lnTo>
                  <a:lnTo>
                    <a:pt x="7154" y="83132"/>
                  </a:lnTo>
                  <a:lnTo>
                    <a:pt x="7154" y="83042"/>
                  </a:lnTo>
                  <a:lnTo>
                    <a:pt x="7154" y="82861"/>
                  </a:lnTo>
                  <a:lnTo>
                    <a:pt x="6882" y="82317"/>
                  </a:lnTo>
                  <a:cubicBezTo>
                    <a:pt x="6882" y="82227"/>
                    <a:pt x="6701" y="81955"/>
                    <a:pt x="6611" y="81774"/>
                  </a:cubicBezTo>
                  <a:lnTo>
                    <a:pt x="6430" y="81231"/>
                  </a:lnTo>
                  <a:cubicBezTo>
                    <a:pt x="6430" y="81050"/>
                    <a:pt x="6249" y="80868"/>
                    <a:pt x="6249" y="80687"/>
                  </a:cubicBezTo>
                  <a:cubicBezTo>
                    <a:pt x="6067" y="80235"/>
                    <a:pt x="5977" y="79872"/>
                    <a:pt x="5886" y="79510"/>
                  </a:cubicBezTo>
                  <a:lnTo>
                    <a:pt x="5796" y="78967"/>
                  </a:lnTo>
                  <a:cubicBezTo>
                    <a:pt x="5796" y="78786"/>
                    <a:pt x="5705" y="78605"/>
                    <a:pt x="5705" y="78333"/>
                  </a:cubicBezTo>
                  <a:lnTo>
                    <a:pt x="4981" y="78061"/>
                  </a:lnTo>
                  <a:lnTo>
                    <a:pt x="4981" y="77518"/>
                  </a:lnTo>
                  <a:cubicBezTo>
                    <a:pt x="4981" y="77156"/>
                    <a:pt x="4981" y="76793"/>
                    <a:pt x="4981" y="76431"/>
                  </a:cubicBezTo>
                  <a:cubicBezTo>
                    <a:pt x="4981" y="76069"/>
                    <a:pt x="4981" y="75616"/>
                    <a:pt x="5071" y="75254"/>
                  </a:cubicBezTo>
                  <a:lnTo>
                    <a:pt x="5162" y="74892"/>
                  </a:lnTo>
                  <a:lnTo>
                    <a:pt x="5252" y="75163"/>
                  </a:lnTo>
                  <a:lnTo>
                    <a:pt x="5252" y="75254"/>
                  </a:lnTo>
                  <a:lnTo>
                    <a:pt x="5343" y="75526"/>
                  </a:lnTo>
                  <a:lnTo>
                    <a:pt x="5434" y="75797"/>
                  </a:lnTo>
                  <a:lnTo>
                    <a:pt x="5524" y="76159"/>
                  </a:lnTo>
                  <a:lnTo>
                    <a:pt x="5615" y="76341"/>
                  </a:lnTo>
                  <a:lnTo>
                    <a:pt x="5705" y="76431"/>
                  </a:lnTo>
                  <a:lnTo>
                    <a:pt x="6430" y="78152"/>
                  </a:lnTo>
                  <a:cubicBezTo>
                    <a:pt x="6611" y="78423"/>
                    <a:pt x="6701" y="78605"/>
                    <a:pt x="6792" y="78786"/>
                  </a:cubicBezTo>
                  <a:cubicBezTo>
                    <a:pt x="6882" y="78967"/>
                    <a:pt x="6973" y="79148"/>
                    <a:pt x="7154" y="79329"/>
                  </a:cubicBezTo>
                  <a:lnTo>
                    <a:pt x="7516" y="79872"/>
                  </a:lnTo>
                  <a:lnTo>
                    <a:pt x="7607" y="80053"/>
                  </a:lnTo>
                  <a:lnTo>
                    <a:pt x="7788" y="80325"/>
                  </a:lnTo>
                  <a:cubicBezTo>
                    <a:pt x="7969" y="80597"/>
                    <a:pt x="8060" y="80687"/>
                    <a:pt x="8241" y="80868"/>
                  </a:cubicBezTo>
                  <a:cubicBezTo>
                    <a:pt x="8422" y="81050"/>
                    <a:pt x="8513" y="81140"/>
                    <a:pt x="8694" y="81321"/>
                  </a:cubicBezTo>
                  <a:cubicBezTo>
                    <a:pt x="8784" y="81412"/>
                    <a:pt x="8875" y="81412"/>
                    <a:pt x="8875" y="81502"/>
                  </a:cubicBezTo>
                  <a:lnTo>
                    <a:pt x="9056" y="81774"/>
                  </a:lnTo>
                  <a:cubicBezTo>
                    <a:pt x="9237" y="81865"/>
                    <a:pt x="9328" y="82046"/>
                    <a:pt x="9418" y="82227"/>
                  </a:cubicBezTo>
                  <a:lnTo>
                    <a:pt x="9599" y="82499"/>
                  </a:lnTo>
                  <a:cubicBezTo>
                    <a:pt x="9599" y="82499"/>
                    <a:pt x="9599" y="82589"/>
                    <a:pt x="9690" y="82589"/>
                  </a:cubicBezTo>
                  <a:lnTo>
                    <a:pt x="9690" y="82770"/>
                  </a:lnTo>
                  <a:cubicBezTo>
                    <a:pt x="9780" y="82951"/>
                    <a:pt x="9871" y="83132"/>
                    <a:pt x="9961" y="83314"/>
                  </a:cubicBezTo>
                  <a:cubicBezTo>
                    <a:pt x="10052" y="83676"/>
                    <a:pt x="10233" y="84038"/>
                    <a:pt x="10324" y="84491"/>
                  </a:cubicBezTo>
                  <a:lnTo>
                    <a:pt x="10324" y="84762"/>
                  </a:lnTo>
                  <a:lnTo>
                    <a:pt x="10324" y="85034"/>
                  </a:lnTo>
                  <a:lnTo>
                    <a:pt x="10505" y="86030"/>
                  </a:lnTo>
                  <a:lnTo>
                    <a:pt x="10686" y="85759"/>
                  </a:lnTo>
                  <a:cubicBezTo>
                    <a:pt x="10776" y="85668"/>
                    <a:pt x="10867" y="85487"/>
                    <a:pt x="10867" y="85396"/>
                  </a:cubicBezTo>
                  <a:lnTo>
                    <a:pt x="11048" y="85034"/>
                  </a:lnTo>
                  <a:lnTo>
                    <a:pt x="11139" y="84853"/>
                  </a:lnTo>
                  <a:lnTo>
                    <a:pt x="11229" y="84672"/>
                  </a:lnTo>
                  <a:lnTo>
                    <a:pt x="11320" y="84219"/>
                  </a:lnTo>
                  <a:lnTo>
                    <a:pt x="11410" y="83857"/>
                  </a:lnTo>
                  <a:lnTo>
                    <a:pt x="11410" y="83676"/>
                  </a:lnTo>
                  <a:lnTo>
                    <a:pt x="11410" y="83495"/>
                  </a:lnTo>
                  <a:lnTo>
                    <a:pt x="11410" y="83042"/>
                  </a:lnTo>
                  <a:lnTo>
                    <a:pt x="11410" y="82861"/>
                  </a:lnTo>
                  <a:lnTo>
                    <a:pt x="11410" y="82046"/>
                  </a:lnTo>
                  <a:lnTo>
                    <a:pt x="11410" y="81955"/>
                  </a:lnTo>
                  <a:lnTo>
                    <a:pt x="11410" y="81865"/>
                  </a:lnTo>
                  <a:cubicBezTo>
                    <a:pt x="11410" y="81502"/>
                    <a:pt x="11320" y="81231"/>
                    <a:pt x="11229" y="80959"/>
                  </a:cubicBezTo>
                  <a:lnTo>
                    <a:pt x="11139" y="80506"/>
                  </a:lnTo>
                  <a:cubicBezTo>
                    <a:pt x="11139" y="80325"/>
                    <a:pt x="11048" y="80325"/>
                    <a:pt x="10958" y="80144"/>
                  </a:cubicBezTo>
                  <a:lnTo>
                    <a:pt x="10867" y="79963"/>
                  </a:lnTo>
                  <a:lnTo>
                    <a:pt x="10776" y="79782"/>
                  </a:lnTo>
                  <a:lnTo>
                    <a:pt x="10686" y="79601"/>
                  </a:lnTo>
                  <a:cubicBezTo>
                    <a:pt x="10686" y="79601"/>
                    <a:pt x="10686" y="79510"/>
                    <a:pt x="10686" y="79510"/>
                  </a:cubicBezTo>
                  <a:lnTo>
                    <a:pt x="10595" y="79238"/>
                  </a:lnTo>
                  <a:lnTo>
                    <a:pt x="10595" y="79148"/>
                  </a:lnTo>
                  <a:lnTo>
                    <a:pt x="10595" y="79057"/>
                  </a:lnTo>
                  <a:lnTo>
                    <a:pt x="10505" y="78876"/>
                  </a:lnTo>
                  <a:lnTo>
                    <a:pt x="10505" y="78786"/>
                  </a:lnTo>
                  <a:lnTo>
                    <a:pt x="10324" y="78514"/>
                  </a:lnTo>
                  <a:lnTo>
                    <a:pt x="10324" y="78605"/>
                  </a:lnTo>
                  <a:lnTo>
                    <a:pt x="10143" y="77880"/>
                  </a:lnTo>
                  <a:lnTo>
                    <a:pt x="10052" y="77699"/>
                  </a:lnTo>
                  <a:lnTo>
                    <a:pt x="9871" y="77337"/>
                  </a:lnTo>
                  <a:lnTo>
                    <a:pt x="9780" y="76974"/>
                  </a:lnTo>
                  <a:lnTo>
                    <a:pt x="9780" y="76884"/>
                  </a:lnTo>
                  <a:lnTo>
                    <a:pt x="9780" y="76793"/>
                  </a:lnTo>
                  <a:lnTo>
                    <a:pt x="9780" y="76703"/>
                  </a:lnTo>
                  <a:lnTo>
                    <a:pt x="9509" y="75978"/>
                  </a:lnTo>
                  <a:lnTo>
                    <a:pt x="9328" y="75254"/>
                  </a:lnTo>
                  <a:lnTo>
                    <a:pt x="9237" y="75073"/>
                  </a:lnTo>
                  <a:lnTo>
                    <a:pt x="9146" y="74711"/>
                  </a:lnTo>
                  <a:lnTo>
                    <a:pt x="9056" y="74348"/>
                  </a:lnTo>
                  <a:lnTo>
                    <a:pt x="9056" y="74167"/>
                  </a:lnTo>
                  <a:lnTo>
                    <a:pt x="9056" y="74077"/>
                  </a:lnTo>
                  <a:lnTo>
                    <a:pt x="9056" y="73986"/>
                  </a:lnTo>
                  <a:cubicBezTo>
                    <a:pt x="9056" y="73805"/>
                    <a:pt x="8965" y="73533"/>
                    <a:pt x="8875" y="73352"/>
                  </a:cubicBezTo>
                  <a:lnTo>
                    <a:pt x="8875" y="73171"/>
                  </a:lnTo>
                  <a:lnTo>
                    <a:pt x="8875" y="72990"/>
                  </a:lnTo>
                  <a:lnTo>
                    <a:pt x="8784" y="72718"/>
                  </a:lnTo>
                  <a:cubicBezTo>
                    <a:pt x="8784" y="72447"/>
                    <a:pt x="8694" y="72266"/>
                    <a:pt x="8603" y="71994"/>
                  </a:cubicBezTo>
                  <a:lnTo>
                    <a:pt x="8422" y="71269"/>
                  </a:lnTo>
                  <a:lnTo>
                    <a:pt x="8422" y="71088"/>
                  </a:lnTo>
                  <a:lnTo>
                    <a:pt x="8331" y="70726"/>
                  </a:lnTo>
                  <a:lnTo>
                    <a:pt x="8331" y="70545"/>
                  </a:lnTo>
                  <a:lnTo>
                    <a:pt x="8241" y="70183"/>
                  </a:lnTo>
                  <a:cubicBezTo>
                    <a:pt x="8241" y="69911"/>
                    <a:pt x="8150" y="69730"/>
                    <a:pt x="8150" y="69458"/>
                  </a:cubicBezTo>
                  <a:lnTo>
                    <a:pt x="8060" y="69187"/>
                  </a:lnTo>
                  <a:lnTo>
                    <a:pt x="8060" y="68824"/>
                  </a:lnTo>
                  <a:lnTo>
                    <a:pt x="7969" y="68372"/>
                  </a:lnTo>
                  <a:lnTo>
                    <a:pt x="8513" y="67466"/>
                  </a:lnTo>
                  <a:lnTo>
                    <a:pt x="8784" y="66923"/>
                  </a:lnTo>
                  <a:lnTo>
                    <a:pt x="9056" y="66289"/>
                  </a:lnTo>
                  <a:cubicBezTo>
                    <a:pt x="9328" y="65474"/>
                    <a:pt x="9690" y="64659"/>
                    <a:pt x="9961" y="63844"/>
                  </a:cubicBezTo>
                  <a:lnTo>
                    <a:pt x="9961" y="63934"/>
                  </a:lnTo>
                  <a:lnTo>
                    <a:pt x="9961" y="64296"/>
                  </a:lnTo>
                  <a:lnTo>
                    <a:pt x="9961" y="64387"/>
                  </a:lnTo>
                  <a:lnTo>
                    <a:pt x="9961" y="64478"/>
                  </a:lnTo>
                  <a:lnTo>
                    <a:pt x="9961" y="64568"/>
                  </a:lnTo>
                  <a:lnTo>
                    <a:pt x="10324" y="65926"/>
                  </a:lnTo>
                  <a:lnTo>
                    <a:pt x="10958" y="67375"/>
                  </a:lnTo>
                  <a:lnTo>
                    <a:pt x="11682" y="68824"/>
                  </a:lnTo>
                  <a:lnTo>
                    <a:pt x="12497" y="69911"/>
                  </a:lnTo>
                  <a:lnTo>
                    <a:pt x="13221" y="71088"/>
                  </a:lnTo>
                  <a:lnTo>
                    <a:pt x="13674" y="71632"/>
                  </a:lnTo>
                  <a:lnTo>
                    <a:pt x="14037" y="72175"/>
                  </a:lnTo>
                  <a:cubicBezTo>
                    <a:pt x="14308" y="72537"/>
                    <a:pt x="14580" y="72899"/>
                    <a:pt x="14761" y="73352"/>
                  </a:cubicBezTo>
                  <a:lnTo>
                    <a:pt x="15485" y="74439"/>
                  </a:lnTo>
                  <a:cubicBezTo>
                    <a:pt x="15757" y="74801"/>
                    <a:pt x="15938" y="75163"/>
                    <a:pt x="16210" y="75616"/>
                  </a:cubicBezTo>
                  <a:cubicBezTo>
                    <a:pt x="16300" y="75797"/>
                    <a:pt x="16391" y="75978"/>
                    <a:pt x="16482" y="76159"/>
                  </a:cubicBezTo>
                  <a:lnTo>
                    <a:pt x="16753" y="76793"/>
                  </a:lnTo>
                  <a:lnTo>
                    <a:pt x="17025" y="77427"/>
                  </a:lnTo>
                  <a:lnTo>
                    <a:pt x="17115" y="77518"/>
                  </a:lnTo>
                  <a:lnTo>
                    <a:pt x="17115" y="77608"/>
                  </a:lnTo>
                  <a:lnTo>
                    <a:pt x="17206" y="77971"/>
                  </a:lnTo>
                  <a:cubicBezTo>
                    <a:pt x="17387" y="78423"/>
                    <a:pt x="17478" y="78786"/>
                    <a:pt x="17659" y="79238"/>
                  </a:cubicBezTo>
                  <a:lnTo>
                    <a:pt x="17930" y="80506"/>
                  </a:lnTo>
                  <a:cubicBezTo>
                    <a:pt x="18021" y="80959"/>
                    <a:pt x="18112" y="81412"/>
                    <a:pt x="18202" y="81865"/>
                  </a:cubicBezTo>
                  <a:cubicBezTo>
                    <a:pt x="18293" y="82317"/>
                    <a:pt x="18293" y="82770"/>
                    <a:pt x="18383" y="83223"/>
                  </a:cubicBezTo>
                  <a:lnTo>
                    <a:pt x="18474" y="83857"/>
                  </a:lnTo>
                  <a:lnTo>
                    <a:pt x="18474" y="84491"/>
                  </a:lnTo>
                  <a:lnTo>
                    <a:pt x="18564" y="85849"/>
                  </a:lnTo>
                  <a:cubicBezTo>
                    <a:pt x="18564" y="86302"/>
                    <a:pt x="18564" y="86755"/>
                    <a:pt x="18655" y="87207"/>
                  </a:cubicBezTo>
                  <a:lnTo>
                    <a:pt x="18836" y="88566"/>
                  </a:lnTo>
                  <a:lnTo>
                    <a:pt x="19017" y="89471"/>
                  </a:lnTo>
                  <a:lnTo>
                    <a:pt x="19198" y="89924"/>
                  </a:lnTo>
                  <a:cubicBezTo>
                    <a:pt x="19198" y="90015"/>
                    <a:pt x="19198" y="90105"/>
                    <a:pt x="19198" y="90196"/>
                  </a:cubicBezTo>
                  <a:lnTo>
                    <a:pt x="19289" y="90377"/>
                  </a:lnTo>
                  <a:lnTo>
                    <a:pt x="19651" y="91283"/>
                  </a:lnTo>
                  <a:cubicBezTo>
                    <a:pt x="19742" y="91554"/>
                    <a:pt x="19923" y="91916"/>
                    <a:pt x="20104" y="92098"/>
                  </a:cubicBezTo>
                  <a:cubicBezTo>
                    <a:pt x="20194" y="92369"/>
                    <a:pt x="20376" y="92731"/>
                    <a:pt x="20557" y="93003"/>
                  </a:cubicBezTo>
                  <a:lnTo>
                    <a:pt x="21100" y="93728"/>
                  </a:lnTo>
                  <a:cubicBezTo>
                    <a:pt x="21281" y="93999"/>
                    <a:pt x="21462" y="94271"/>
                    <a:pt x="21643" y="94452"/>
                  </a:cubicBezTo>
                  <a:lnTo>
                    <a:pt x="22006" y="94814"/>
                  </a:lnTo>
                  <a:lnTo>
                    <a:pt x="22006" y="94905"/>
                  </a:lnTo>
                  <a:lnTo>
                    <a:pt x="22187" y="95086"/>
                  </a:lnTo>
                  <a:lnTo>
                    <a:pt x="22911" y="95720"/>
                  </a:lnTo>
                  <a:lnTo>
                    <a:pt x="23545" y="96354"/>
                  </a:lnTo>
                  <a:lnTo>
                    <a:pt x="24360" y="96897"/>
                  </a:lnTo>
                  <a:cubicBezTo>
                    <a:pt x="24632" y="97078"/>
                    <a:pt x="24813" y="97259"/>
                    <a:pt x="25085" y="97440"/>
                  </a:cubicBezTo>
                  <a:cubicBezTo>
                    <a:pt x="25356" y="97622"/>
                    <a:pt x="25628" y="97712"/>
                    <a:pt x="25900" y="97893"/>
                  </a:cubicBezTo>
                  <a:cubicBezTo>
                    <a:pt x="26171" y="98074"/>
                    <a:pt x="26443" y="98165"/>
                    <a:pt x="26715" y="98346"/>
                  </a:cubicBezTo>
                  <a:lnTo>
                    <a:pt x="27620" y="98708"/>
                  </a:lnTo>
                  <a:lnTo>
                    <a:pt x="29522" y="99433"/>
                  </a:lnTo>
                  <a:lnTo>
                    <a:pt x="27892" y="98256"/>
                  </a:lnTo>
                  <a:lnTo>
                    <a:pt x="27167" y="97803"/>
                  </a:lnTo>
                  <a:cubicBezTo>
                    <a:pt x="26986" y="97622"/>
                    <a:pt x="26715" y="97440"/>
                    <a:pt x="26533" y="97259"/>
                  </a:cubicBezTo>
                  <a:lnTo>
                    <a:pt x="25900" y="96716"/>
                  </a:lnTo>
                  <a:lnTo>
                    <a:pt x="25266" y="96082"/>
                  </a:lnTo>
                  <a:lnTo>
                    <a:pt x="24722" y="95539"/>
                  </a:lnTo>
                  <a:cubicBezTo>
                    <a:pt x="24541" y="95267"/>
                    <a:pt x="24360" y="95086"/>
                    <a:pt x="24179" y="94905"/>
                  </a:cubicBezTo>
                  <a:cubicBezTo>
                    <a:pt x="23998" y="94633"/>
                    <a:pt x="23817" y="94452"/>
                    <a:pt x="23636" y="94180"/>
                  </a:cubicBezTo>
                  <a:lnTo>
                    <a:pt x="23364" y="93818"/>
                  </a:lnTo>
                  <a:lnTo>
                    <a:pt x="23364" y="93728"/>
                  </a:lnTo>
                  <a:lnTo>
                    <a:pt x="23364" y="93637"/>
                  </a:lnTo>
                  <a:lnTo>
                    <a:pt x="23273" y="93456"/>
                  </a:lnTo>
                  <a:lnTo>
                    <a:pt x="22821" y="92822"/>
                  </a:lnTo>
                  <a:lnTo>
                    <a:pt x="22549" y="92007"/>
                  </a:lnTo>
                  <a:cubicBezTo>
                    <a:pt x="22368" y="91826"/>
                    <a:pt x="22277" y="91554"/>
                    <a:pt x="22187" y="91283"/>
                  </a:cubicBezTo>
                  <a:cubicBezTo>
                    <a:pt x="22096" y="91011"/>
                    <a:pt x="22006" y="90830"/>
                    <a:pt x="21915" y="90558"/>
                  </a:cubicBezTo>
                  <a:lnTo>
                    <a:pt x="21734" y="89743"/>
                  </a:lnTo>
                  <a:lnTo>
                    <a:pt x="21734" y="89471"/>
                  </a:lnTo>
                  <a:lnTo>
                    <a:pt x="21643" y="89019"/>
                  </a:lnTo>
                  <a:lnTo>
                    <a:pt x="21553" y="88204"/>
                  </a:lnTo>
                  <a:lnTo>
                    <a:pt x="21553" y="86483"/>
                  </a:lnTo>
                  <a:lnTo>
                    <a:pt x="21643" y="84762"/>
                  </a:lnTo>
                  <a:lnTo>
                    <a:pt x="21643" y="83947"/>
                  </a:lnTo>
                  <a:lnTo>
                    <a:pt x="21643" y="83042"/>
                  </a:lnTo>
                  <a:lnTo>
                    <a:pt x="21643" y="82136"/>
                  </a:lnTo>
                  <a:lnTo>
                    <a:pt x="21643" y="81231"/>
                  </a:lnTo>
                  <a:lnTo>
                    <a:pt x="21553" y="80416"/>
                  </a:lnTo>
                  <a:cubicBezTo>
                    <a:pt x="21553" y="80053"/>
                    <a:pt x="21553" y="79782"/>
                    <a:pt x="21462" y="79420"/>
                  </a:cubicBezTo>
                  <a:lnTo>
                    <a:pt x="21462" y="79329"/>
                  </a:lnTo>
                  <a:lnTo>
                    <a:pt x="22187" y="79782"/>
                  </a:lnTo>
                  <a:cubicBezTo>
                    <a:pt x="22549" y="79872"/>
                    <a:pt x="22821" y="80053"/>
                    <a:pt x="23092" y="80144"/>
                  </a:cubicBezTo>
                  <a:cubicBezTo>
                    <a:pt x="23273" y="80235"/>
                    <a:pt x="23454" y="80325"/>
                    <a:pt x="23545" y="80416"/>
                  </a:cubicBezTo>
                  <a:lnTo>
                    <a:pt x="23817" y="80506"/>
                  </a:lnTo>
                  <a:lnTo>
                    <a:pt x="24088" y="80506"/>
                  </a:lnTo>
                  <a:lnTo>
                    <a:pt x="24994" y="80868"/>
                  </a:lnTo>
                  <a:lnTo>
                    <a:pt x="25266" y="80959"/>
                  </a:lnTo>
                  <a:lnTo>
                    <a:pt x="25537" y="80959"/>
                  </a:lnTo>
                  <a:lnTo>
                    <a:pt x="25990" y="81050"/>
                  </a:lnTo>
                  <a:lnTo>
                    <a:pt x="27801" y="81502"/>
                  </a:lnTo>
                  <a:cubicBezTo>
                    <a:pt x="28526" y="81683"/>
                    <a:pt x="29069" y="81683"/>
                    <a:pt x="29703" y="81865"/>
                  </a:cubicBezTo>
                  <a:cubicBezTo>
                    <a:pt x="29975" y="81955"/>
                    <a:pt x="30337" y="82046"/>
                    <a:pt x="30609" y="82136"/>
                  </a:cubicBezTo>
                  <a:lnTo>
                    <a:pt x="30971" y="82136"/>
                  </a:lnTo>
                  <a:lnTo>
                    <a:pt x="31424" y="82317"/>
                  </a:lnTo>
                  <a:cubicBezTo>
                    <a:pt x="32057" y="82499"/>
                    <a:pt x="32601" y="82770"/>
                    <a:pt x="33144" y="83042"/>
                  </a:cubicBezTo>
                  <a:cubicBezTo>
                    <a:pt x="33687" y="83404"/>
                    <a:pt x="34231" y="83676"/>
                    <a:pt x="34684" y="84038"/>
                  </a:cubicBezTo>
                  <a:cubicBezTo>
                    <a:pt x="34955" y="84219"/>
                    <a:pt x="35227" y="84491"/>
                    <a:pt x="35408" y="84672"/>
                  </a:cubicBezTo>
                  <a:cubicBezTo>
                    <a:pt x="35680" y="84853"/>
                    <a:pt x="35861" y="85034"/>
                    <a:pt x="36133" y="85306"/>
                  </a:cubicBezTo>
                  <a:lnTo>
                    <a:pt x="36495" y="85577"/>
                  </a:lnTo>
                  <a:lnTo>
                    <a:pt x="36766" y="85940"/>
                  </a:lnTo>
                  <a:lnTo>
                    <a:pt x="37400" y="86664"/>
                  </a:lnTo>
                  <a:lnTo>
                    <a:pt x="37944" y="87389"/>
                  </a:lnTo>
                  <a:cubicBezTo>
                    <a:pt x="38125" y="87660"/>
                    <a:pt x="38306" y="87932"/>
                    <a:pt x="38487" y="88204"/>
                  </a:cubicBezTo>
                  <a:lnTo>
                    <a:pt x="38759" y="88566"/>
                  </a:lnTo>
                  <a:cubicBezTo>
                    <a:pt x="38849" y="88747"/>
                    <a:pt x="38940" y="88838"/>
                    <a:pt x="39030" y="89019"/>
                  </a:cubicBezTo>
                  <a:cubicBezTo>
                    <a:pt x="39121" y="89290"/>
                    <a:pt x="39302" y="89562"/>
                    <a:pt x="39483" y="89834"/>
                  </a:cubicBezTo>
                  <a:lnTo>
                    <a:pt x="39755" y="90468"/>
                  </a:lnTo>
                  <a:lnTo>
                    <a:pt x="39664" y="89471"/>
                  </a:lnTo>
                  <a:lnTo>
                    <a:pt x="39664" y="89109"/>
                  </a:lnTo>
                  <a:lnTo>
                    <a:pt x="39574" y="88475"/>
                  </a:lnTo>
                  <a:cubicBezTo>
                    <a:pt x="39574" y="88204"/>
                    <a:pt x="39483" y="88113"/>
                    <a:pt x="39483" y="87841"/>
                  </a:cubicBezTo>
                  <a:lnTo>
                    <a:pt x="39483" y="87660"/>
                  </a:lnTo>
                  <a:lnTo>
                    <a:pt x="39483" y="87570"/>
                  </a:lnTo>
                  <a:lnTo>
                    <a:pt x="39393" y="87207"/>
                  </a:lnTo>
                  <a:lnTo>
                    <a:pt x="39302" y="86936"/>
                  </a:lnTo>
                  <a:cubicBezTo>
                    <a:pt x="39302" y="86755"/>
                    <a:pt x="39211" y="86755"/>
                    <a:pt x="39121" y="86574"/>
                  </a:cubicBezTo>
                  <a:lnTo>
                    <a:pt x="38940" y="85940"/>
                  </a:lnTo>
                  <a:cubicBezTo>
                    <a:pt x="38849" y="85759"/>
                    <a:pt x="38759" y="85577"/>
                    <a:pt x="38668" y="85396"/>
                  </a:cubicBezTo>
                  <a:lnTo>
                    <a:pt x="38487" y="85125"/>
                  </a:lnTo>
                  <a:lnTo>
                    <a:pt x="38396" y="84944"/>
                  </a:lnTo>
                  <a:lnTo>
                    <a:pt x="38306" y="84853"/>
                  </a:lnTo>
                  <a:lnTo>
                    <a:pt x="37944" y="84219"/>
                  </a:lnTo>
                  <a:cubicBezTo>
                    <a:pt x="37853" y="84038"/>
                    <a:pt x="37763" y="83857"/>
                    <a:pt x="37581" y="83676"/>
                  </a:cubicBezTo>
                  <a:lnTo>
                    <a:pt x="37219" y="83132"/>
                  </a:lnTo>
                  <a:lnTo>
                    <a:pt x="37038" y="82951"/>
                  </a:lnTo>
                  <a:lnTo>
                    <a:pt x="36948" y="82861"/>
                  </a:lnTo>
                  <a:lnTo>
                    <a:pt x="36857" y="82680"/>
                  </a:lnTo>
                  <a:lnTo>
                    <a:pt x="36676" y="82499"/>
                  </a:lnTo>
                  <a:lnTo>
                    <a:pt x="36676" y="82408"/>
                  </a:lnTo>
                  <a:lnTo>
                    <a:pt x="36495" y="82227"/>
                  </a:lnTo>
                  <a:lnTo>
                    <a:pt x="36314" y="82046"/>
                  </a:lnTo>
                  <a:lnTo>
                    <a:pt x="36223" y="81955"/>
                  </a:lnTo>
                  <a:lnTo>
                    <a:pt x="36133" y="81955"/>
                  </a:lnTo>
                  <a:lnTo>
                    <a:pt x="35861" y="81683"/>
                  </a:lnTo>
                  <a:lnTo>
                    <a:pt x="35770" y="81593"/>
                  </a:lnTo>
                  <a:lnTo>
                    <a:pt x="35680" y="81593"/>
                  </a:lnTo>
                  <a:lnTo>
                    <a:pt x="35136" y="81231"/>
                  </a:lnTo>
                  <a:lnTo>
                    <a:pt x="34593" y="80778"/>
                  </a:lnTo>
                  <a:lnTo>
                    <a:pt x="34050" y="80416"/>
                  </a:lnTo>
                  <a:lnTo>
                    <a:pt x="33869" y="80416"/>
                  </a:lnTo>
                  <a:lnTo>
                    <a:pt x="33778" y="80325"/>
                  </a:lnTo>
                  <a:lnTo>
                    <a:pt x="33416" y="80144"/>
                  </a:lnTo>
                  <a:lnTo>
                    <a:pt x="33054" y="79963"/>
                  </a:lnTo>
                  <a:lnTo>
                    <a:pt x="32782" y="79782"/>
                  </a:lnTo>
                  <a:lnTo>
                    <a:pt x="32510" y="79691"/>
                  </a:lnTo>
                  <a:lnTo>
                    <a:pt x="32420" y="79691"/>
                  </a:lnTo>
                  <a:lnTo>
                    <a:pt x="32239" y="79601"/>
                  </a:lnTo>
                  <a:lnTo>
                    <a:pt x="31876" y="79510"/>
                  </a:lnTo>
                  <a:lnTo>
                    <a:pt x="31514" y="79329"/>
                  </a:lnTo>
                  <a:lnTo>
                    <a:pt x="30246" y="78967"/>
                  </a:lnTo>
                  <a:lnTo>
                    <a:pt x="29612" y="78786"/>
                  </a:lnTo>
                  <a:lnTo>
                    <a:pt x="29431" y="78786"/>
                  </a:lnTo>
                  <a:lnTo>
                    <a:pt x="29160" y="78695"/>
                  </a:lnTo>
                  <a:lnTo>
                    <a:pt x="27892" y="78423"/>
                  </a:lnTo>
                  <a:lnTo>
                    <a:pt x="27348" y="78242"/>
                  </a:lnTo>
                  <a:lnTo>
                    <a:pt x="26986" y="78152"/>
                  </a:lnTo>
                  <a:lnTo>
                    <a:pt x="26805" y="78152"/>
                  </a:lnTo>
                  <a:lnTo>
                    <a:pt x="25628" y="77790"/>
                  </a:lnTo>
                  <a:lnTo>
                    <a:pt x="24903" y="77427"/>
                  </a:lnTo>
                  <a:lnTo>
                    <a:pt x="24632" y="77337"/>
                  </a:lnTo>
                  <a:lnTo>
                    <a:pt x="24451" y="77246"/>
                  </a:lnTo>
                  <a:lnTo>
                    <a:pt x="24088" y="77065"/>
                  </a:lnTo>
                  <a:cubicBezTo>
                    <a:pt x="23817" y="76974"/>
                    <a:pt x="23545" y="76884"/>
                    <a:pt x="23273" y="76703"/>
                  </a:cubicBezTo>
                  <a:lnTo>
                    <a:pt x="22458" y="76250"/>
                  </a:lnTo>
                  <a:lnTo>
                    <a:pt x="22549" y="76341"/>
                  </a:lnTo>
                  <a:lnTo>
                    <a:pt x="21824" y="75888"/>
                  </a:lnTo>
                  <a:lnTo>
                    <a:pt x="21462" y="75616"/>
                  </a:lnTo>
                  <a:lnTo>
                    <a:pt x="21281" y="75526"/>
                  </a:lnTo>
                  <a:lnTo>
                    <a:pt x="21191" y="75435"/>
                  </a:lnTo>
                  <a:lnTo>
                    <a:pt x="20919" y="75163"/>
                  </a:lnTo>
                  <a:lnTo>
                    <a:pt x="20738" y="74801"/>
                  </a:lnTo>
                  <a:lnTo>
                    <a:pt x="20738" y="74711"/>
                  </a:lnTo>
                  <a:lnTo>
                    <a:pt x="20285" y="73714"/>
                  </a:lnTo>
                  <a:lnTo>
                    <a:pt x="20013" y="73171"/>
                  </a:lnTo>
                  <a:lnTo>
                    <a:pt x="19923" y="73081"/>
                  </a:lnTo>
                  <a:lnTo>
                    <a:pt x="19923" y="72990"/>
                  </a:lnTo>
                  <a:lnTo>
                    <a:pt x="19923" y="72899"/>
                  </a:lnTo>
                  <a:lnTo>
                    <a:pt x="19742" y="72628"/>
                  </a:lnTo>
                  <a:lnTo>
                    <a:pt x="19470" y="72175"/>
                  </a:lnTo>
                  <a:lnTo>
                    <a:pt x="19198" y="71632"/>
                  </a:lnTo>
                  <a:lnTo>
                    <a:pt x="18927" y="71088"/>
                  </a:lnTo>
                  <a:lnTo>
                    <a:pt x="18655" y="70635"/>
                  </a:lnTo>
                  <a:lnTo>
                    <a:pt x="18474" y="70364"/>
                  </a:lnTo>
                  <a:lnTo>
                    <a:pt x="18293" y="70092"/>
                  </a:lnTo>
                  <a:lnTo>
                    <a:pt x="18021" y="69639"/>
                  </a:lnTo>
                  <a:lnTo>
                    <a:pt x="17387" y="68643"/>
                  </a:lnTo>
                  <a:lnTo>
                    <a:pt x="17115" y="68190"/>
                  </a:lnTo>
                  <a:lnTo>
                    <a:pt x="16934" y="68009"/>
                  </a:lnTo>
                  <a:lnTo>
                    <a:pt x="16844" y="67738"/>
                  </a:lnTo>
                  <a:lnTo>
                    <a:pt x="16300" y="66832"/>
                  </a:lnTo>
                  <a:lnTo>
                    <a:pt x="15757" y="65836"/>
                  </a:lnTo>
                  <a:lnTo>
                    <a:pt x="15395" y="64659"/>
                  </a:lnTo>
                  <a:lnTo>
                    <a:pt x="15123" y="63572"/>
                  </a:lnTo>
                  <a:lnTo>
                    <a:pt x="15123" y="63481"/>
                  </a:lnTo>
                  <a:lnTo>
                    <a:pt x="15123" y="63300"/>
                  </a:lnTo>
                  <a:lnTo>
                    <a:pt x="15123" y="63029"/>
                  </a:lnTo>
                  <a:cubicBezTo>
                    <a:pt x="15033" y="62848"/>
                    <a:pt x="15033" y="62666"/>
                    <a:pt x="15033" y="62485"/>
                  </a:cubicBezTo>
                  <a:cubicBezTo>
                    <a:pt x="14942" y="61761"/>
                    <a:pt x="14942" y="60946"/>
                    <a:pt x="15033" y="60221"/>
                  </a:cubicBezTo>
                  <a:cubicBezTo>
                    <a:pt x="15033" y="59859"/>
                    <a:pt x="15123" y="59406"/>
                    <a:pt x="15214" y="59044"/>
                  </a:cubicBezTo>
                  <a:lnTo>
                    <a:pt x="15304" y="58591"/>
                  </a:lnTo>
                  <a:cubicBezTo>
                    <a:pt x="15395" y="58501"/>
                    <a:pt x="15395" y="58410"/>
                    <a:pt x="15395" y="58320"/>
                  </a:cubicBezTo>
                  <a:lnTo>
                    <a:pt x="15485" y="58048"/>
                  </a:lnTo>
                  <a:lnTo>
                    <a:pt x="15576" y="57686"/>
                  </a:lnTo>
                  <a:lnTo>
                    <a:pt x="15576" y="57595"/>
                  </a:lnTo>
                  <a:lnTo>
                    <a:pt x="15667" y="57505"/>
                  </a:lnTo>
                  <a:lnTo>
                    <a:pt x="15938" y="56961"/>
                  </a:lnTo>
                  <a:cubicBezTo>
                    <a:pt x="16029" y="56599"/>
                    <a:pt x="16210" y="56237"/>
                    <a:pt x="16391" y="55965"/>
                  </a:cubicBezTo>
                  <a:lnTo>
                    <a:pt x="17025" y="54969"/>
                  </a:lnTo>
                  <a:lnTo>
                    <a:pt x="17659" y="54063"/>
                  </a:lnTo>
                  <a:cubicBezTo>
                    <a:pt x="17930" y="53701"/>
                    <a:pt x="18202" y="53430"/>
                    <a:pt x="18474" y="53067"/>
                  </a:cubicBezTo>
                  <a:lnTo>
                    <a:pt x="18927" y="52615"/>
                  </a:lnTo>
                  <a:lnTo>
                    <a:pt x="19017" y="52524"/>
                  </a:lnTo>
                  <a:lnTo>
                    <a:pt x="19289" y="52343"/>
                  </a:lnTo>
                  <a:lnTo>
                    <a:pt x="20194" y="51437"/>
                  </a:lnTo>
                  <a:lnTo>
                    <a:pt x="21100" y="50713"/>
                  </a:lnTo>
                  <a:lnTo>
                    <a:pt x="21372" y="50532"/>
                  </a:lnTo>
                  <a:lnTo>
                    <a:pt x="21553" y="50351"/>
                  </a:lnTo>
                  <a:lnTo>
                    <a:pt x="22096" y="49988"/>
                  </a:lnTo>
                  <a:lnTo>
                    <a:pt x="23092" y="49264"/>
                  </a:lnTo>
                  <a:lnTo>
                    <a:pt x="24088" y="48449"/>
                  </a:lnTo>
                  <a:lnTo>
                    <a:pt x="25175" y="47724"/>
                  </a:lnTo>
                  <a:cubicBezTo>
                    <a:pt x="25900" y="47181"/>
                    <a:pt x="26624" y="46638"/>
                    <a:pt x="27258" y="46094"/>
                  </a:cubicBezTo>
                  <a:lnTo>
                    <a:pt x="28254" y="45279"/>
                  </a:lnTo>
                  <a:lnTo>
                    <a:pt x="28707" y="44917"/>
                  </a:lnTo>
                  <a:lnTo>
                    <a:pt x="28978" y="44736"/>
                  </a:lnTo>
                  <a:lnTo>
                    <a:pt x="29069" y="44736"/>
                  </a:lnTo>
                  <a:lnTo>
                    <a:pt x="29160" y="44645"/>
                  </a:lnTo>
                  <a:lnTo>
                    <a:pt x="29250" y="44555"/>
                  </a:lnTo>
                  <a:lnTo>
                    <a:pt x="31242" y="42744"/>
                  </a:lnTo>
                  <a:lnTo>
                    <a:pt x="32420" y="41567"/>
                  </a:lnTo>
                  <a:cubicBezTo>
                    <a:pt x="32420" y="42019"/>
                    <a:pt x="32510" y="42472"/>
                    <a:pt x="32510" y="42925"/>
                  </a:cubicBezTo>
                  <a:cubicBezTo>
                    <a:pt x="32691" y="44193"/>
                    <a:pt x="32963" y="45370"/>
                    <a:pt x="33325" y="46638"/>
                  </a:cubicBezTo>
                  <a:cubicBezTo>
                    <a:pt x="33506" y="47181"/>
                    <a:pt x="33687" y="47815"/>
                    <a:pt x="33959" y="48449"/>
                  </a:cubicBezTo>
                  <a:lnTo>
                    <a:pt x="34321" y="49173"/>
                  </a:lnTo>
                  <a:lnTo>
                    <a:pt x="34684" y="49988"/>
                  </a:lnTo>
                  <a:lnTo>
                    <a:pt x="34684" y="50079"/>
                  </a:lnTo>
                  <a:lnTo>
                    <a:pt x="34684" y="50169"/>
                  </a:lnTo>
                  <a:lnTo>
                    <a:pt x="35136" y="50894"/>
                  </a:lnTo>
                  <a:lnTo>
                    <a:pt x="35680" y="51618"/>
                  </a:lnTo>
                  <a:lnTo>
                    <a:pt x="35680" y="51709"/>
                  </a:lnTo>
                  <a:lnTo>
                    <a:pt x="36404" y="52615"/>
                  </a:lnTo>
                  <a:lnTo>
                    <a:pt x="36766" y="53067"/>
                  </a:lnTo>
                  <a:lnTo>
                    <a:pt x="37219" y="53520"/>
                  </a:lnTo>
                  <a:cubicBezTo>
                    <a:pt x="37581" y="53882"/>
                    <a:pt x="37944" y="54245"/>
                    <a:pt x="38306" y="54516"/>
                  </a:cubicBezTo>
                  <a:cubicBezTo>
                    <a:pt x="38759" y="54788"/>
                    <a:pt x="39121" y="55150"/>
                    <a:pt x="39483" y="55422"/>
                  </a:cubicBezTo>
                  <a:lnTo>
                    <a:pt x="40117" y="55784"/>
                  </a:lnTo>
                  <a:lnTo>
                    <a:pt x="40660" y="56146"/>
                  </a:lnTo>
                  <a:lnTo>
                    <a:pt x="40932" y="56327"/>
                  </a:lnTo>
                  <a:lnTo>
                    <a:pt x="41023" y="56327"/>
                  </a:lnTo>
                  <a:lnTo>
                    <a:pt x="41204" y="56418"/>
                  </a:lnTo>
                  <a:lnTo>
                    <a:pt x="41385" y="56418"/>
                  </a:lnTo>
                  <a:lnTo>
                    <a:pt x="41385" y="56599"/>
                  </a:lnTo>
                  <a:lnTo>
                    <a:pt x="41566" y="57233"/>
                  </a:lnTo>
                  <a:lnTo>
                    <a:pt x="41657" y="57505"/>
                  </a:lnTo>
                  <a:lnTo>
                    <a:pt x="41657" y="57686"/>
                  </a:lnTo>
                  <a:lnTo>
                    <a:pt x="41838" y="58139"/>
                  </a:lnTo>
                  <a:cubicBezTo>
                    <a:pt x="42019" y="58591"/>
                    <a:pt x="42290" y="59044"/>
                    <a:pt x="42562" y="59497"/>
                  </a:cubicBezTo>
                  <a:cubicBezTo>
                    <a:pt x="42653" y="59769"/>
                    <a:pt x="42834" y="60040"/>
                    <a:pt x="42924" y="60312"/>
                  </a:cubicBezTo>
                  <a:lnTo>
                    <a:pt x="43196" y="60584"/>
                  </a:lnTo>
                  <a:lnTo>
                    <a:pt x="43287" y="60765"/>
                  </a:lnTo>
                  <a:lnTo>
                    <a:pt x="43377" y="60855"/>
                  </a:lnTo>
                  <a:lnTo>
                    <a:pt x="43830" y="61489"/>
                  </a:lnTo>
                  <a:lnTo>
                    <a:pt x="44011" y="61761"/>
                  </a:lnTo>
                  <a:lnTo>
                    <a:pt x="44192" y="61942"/>
                  </a:lnTo>
                  <a:lnTo>
                    <a:pt x="44373" y="62123"/>
                  </a:lnTo>
                  <a:lnTo>
                    <a:pt x="44464" y="62123"/>
                  </a:lnTo>
                  <a:lnTo>
                    <a:pt x="44464" y="62214"/>
                  </a:lnTo>
                  <a:cubicBezTo>
                    <a:pt x="44464" y="62304"/>
                    <a:pt x="44464" y="62304"/>
                    <a:pt x="44464" y="62304"/>
                  </a:cubicBezTo>
                  <a:lnTo>
                    <a:pt x="44464" y="62485"/>
                  </a:lnTo>
                  <a:lnTo>
                    <a:pt x="44464" y="62757"/>
                  </a:lnTo>
                  <a:cubicBezTo>
                    <a:pt x="44464" y="62848"/>
                    <a:pt x="44464" y="62938"/>
                    <a:pt x="44464" y="63029"/>
                  </a:cubicBezTo>
                  <a:lnTo>
                    <a:pt x="44464" y="63119"/>
                  </a:lnTo>
                  <a:lnTo>
                    <a:pt x="44464" y="63210"/>
                  </a:lnTo>
                  <a:lnTo>
                    <a:pt x="44464" y="63391"/>
                  </a:lnTo>
                  <a:lnTo>
                    <a:pt x="44464" y="63572"/>
                  </a:lnTo>
                  <a:lnTo>
                    <a:pt x="44464" y="63663"/>
                  </a:lnTo>
                  <a:lnTo>
                    <a:pt x="44192" y="64387"/>
                  </a:lnTo>
                  <a:lnTo>
                    <a:pt x="43920" y="65021"/>
                  </a:lnTo>
                  <a:cubicBezTo>
                    <a:pt x="43920" y="65293"/>
                    <a:pt x="43830" y="65564"/>
                    <a:pt x="43739" y="65836"/>
                  </a:cubicBezTo>
                  <a:lnTo>
                    <a:pt x="43558" y="66651"/>
                  </a:lnTo>
                  <a:lnTo>
                    <a:pt x="43377" y="67375"/>
                  </a:lnTo>
                  <a:lnTo>
                    <a:pt x="43377" y="67466"/>
                  </a:lnTo>
                  <a:lnTo>
                    <a:pt x="43377" y="67557"/>
                  </a:lnTo>
                  <a:lnTo>
                    <a:pt x="43377" y="67828"/>
                  </a:lnTo>
                  <a:lnTo>
                    <a:pt x="43377" y="68190"/>
                  </a:lnTo>
                  <a:lnTo>
                    <a:pt x="43377" y="69277"/>
                  </a:lnTo>
                  <a:lnTo>
                    <a:pt x="43377" y="69458"/>
                  </a:lnTo>
                  <a:lnTo>
                    <a:pt x="43468" y="69911"/>
                  </a:lnTo>
                  <a:cubicBezTo>
                    <a:pt x="43468" y="70002"/>
                    <a:pt x="43468" y="70183"/>
                    <a:pt x="43558" y="70273"/>
                  </a:cubicBezTo>
                  <a:lnTo>
                    <a:pt x="43558" y="70364"/>
                  </a:lnTo>
                  <a:cubicBezTo>
                    <a:pt x="43558" y="70364"/>
                    <a:pt x="43558" y="70454"/>
                    <a:pt x="43558" y="70454"/>
                  </a:cubicBezTo>
                  <a:lnTo>
                    <a:pt x="43558" y="70635"/>
                  </a:lnTo>
                  <a:lnTo>
                    <a:pt x="43649" y="70907"/>
                  </a:lnTo>
                  <a:lnTo>
                    <a:pt x="43649" y="71088"/>
                  </a:lnTo>
                  <a:lnTo>
                    <a:pt x="43739" y="71269"/>
                  </a:lnTo>
                  <a:lnTo>
                    <a:pt x="43739" y="71360"/>
                  </a:lnTo>
                  <a:lnTo>
                    <a:pt x="43830" y="71541"/>
                  </a:lnTo>
                  <a:lnTo>
                    <a:pt x="43830" y="71632"/>
                  </a:lnTo>
                  <a:lnTo>
                    <a:pt x="43920" y="71813"/>
                  </a:lnTo>
                  <a:lnTo>
                    <a:pt x="43830" y="71903"/>
                  </a:lnTo>
                  <a:lnTo>
                    <a:pt x="43830" y="71994"/>
                  </a:lnTo>
                  <a:lnTo>
                    <a:pt x="43739" y="72266"/>
                  </a:lnTo>
                  <a:lnTo>
                    <a:pt x="43649" y="72356"/>
                  </a:lnTo>
                  <a:lnTo>
                    <a:pt x="43558" y="72628"/>
                  </a:lnTo>
                  <a:lnTo>
                    <a:pt x="43558" y="72718"/>
                  </a:lnTo>
                  <a:lnTo>
                    <a:pt x="43558" y="72809"/>
                  </a:lnTo>
                  <a:lnTo>
                    <a:pt x="43558" y="72899"/>
                  </a:lnTo>
                  <a:lnTo>
                    <a:pt x="43558" y="73081"/>
                  </a:lnTo>
                  <a:lnTo>
                    <a:pt x="43468" y="73352"/>
                  </a:lnTo>
                  <a:cubicBezTo>
                    <a:pt x="43377" y="73533"/>
                    <a:pt x="43377" y="73624"/>
                    <a:pt x="43287" y="73805"/>
                  </a:cubicBezTo>
                  <a:lnTo>
                    <a:pt x="43287" y="73986"/>
                  </a:lnTo>
                  <a:lnTo>
                    <a:pt x="43287" y="74801"/>
                  </a:lnTo>
                  <a:cubicBezTo>
                    <a:pt x="43287" y="74892"/>
                    <a:pt x="43287" y="74982"/>
                    <a:pt x="43287" y="74982"/>
                  </a:cubicBezTo>
                  <a:lnTo>
                    <a:pt x="43287" y="75163"/>
                  </a:lnTo>
                  <a:lnTo>
                    <a:pt x="43287" y="75254"/>
                  </a:lnTo>
                  <a:cubicBezTo>
                    <a:pt x="43377" y="75344"/>
                    <a:pt x="43377" y="75435"/>
                    <a:pt x="43468" y="75526"/>
                  </a:cubicBezTo>
                  <a:lnTo>
                    <a:pt x="43468" y="75616"/>
                  </a:lnTo>
                  <a:lnTo>
                    <a:pt x="43468" y="75707"/>
                  </a:lnTo>
                  <a:lnTo>
                    <a:pt x="43468" y="75797"/>
                  </a:lnTo>
                  <a:lnTo>
                    <a:pt x="43649" y="76159"/>
                  </a:lnTo>
                  <a:lnTo>
                    <a:pt x="43739" y="76250"/>
                  </a:lnTo>
                  <a:lnTo>
                    <a:pt x="43830" y="76431"/>
                  </a:lnTo>
                  <a:lnTo>
                    <a:pt x="43920" y="76431"/>
                  </a:lnTo>
                  <a:lnTo>
                    <a:pt x="44011" y="76522"/>
                  </a:lnTo>
                  <a:lnTo>
                    <a:pt x="44192" y="76522"/>
                  </a:lnTo>
                  <a:cubicBezTo>
                    <a:pt x="44192" y="76612"/>
                    <a:pt x="44283" y="76612"/>
                    <a:pt x="44283" y="76612"/>
                  </a:cubicBezTo>
                  <a:lnTo>
                    <a:pt x="44373" y="76612"/>
                  </a:lnTo>
                  <a:lnTo>
                    <a:pt x="44554" y="76522"/>
                  </a:lnTo>
                  <a:cubicBezTo>
                    <a:pt x="44554" y="76522"/>
                    <a:pt x="44645" y="76431"/>
                    <a:pt x="44735" y="76341"/>
                  </a:cubicBezTo>
                  <a:lnTo>
                    <a:pt x="44826" y="76250"/>
                  </a:lnTo>
                  <a:lnTo>
                    <a:pt x="44917" y="76159"/>
                  </a:lnTo>
                  <a:lnTo>
                    <a:pt x="45007" y="76159"/>
                  </a:lnTo>
                  <a:lnTo>
                    <a:pt x="45188" y="75978"/>
                  </a:lnTo>
                  <a:lnTo>
                    <a:pt x="45279" y="75888"/>
                  </a:lnTo>
                  <a:lnTo>
                    <a:pt x="45460" y="75707"/>
                  </a:lnTo>
                  <a:lnTo>
                    <a:pt x="45550" y="75616"/>
                  </a:lnTo>
                  <a:lnTo>
                    <a:pt x="45641" y="75435"/>
                  </a:lnTo>
                  <a:lnTo>
                    <a:pt x="45641" y="75526"/>
                  </a:lnTo>
                  <a:lnTo>
                    <a:pt x="45822" y="75254"/>
                  </a:lnTo>
                  <a:lnTo>
                    <a:pt x="45822" y="75163"/>
                  </a:lnTo>
                  <a:cubicBezTo>
                    <a:pt x="45822" y="74982"/>
                    <a:pt x="45913" y="74801"/>
                    <a:pt x="46003" y="74620"/>
                  </a:cubicBezTo>
                  <a:lnTo>
                    <a:pt x="46003" y="74529"/>
                  </a:lnTo>
                  <a:cubicBezTo>
                    <a:pt x="46094" y="74439"/>
                    <a:pt x="46094" y="74348"/>
                    <a:pt x="46094" y="74258"/>
                  </a:cubicBezTo>
                  <a:cubicBezTo>
                    <a:pt x="46094" y="74167"/>
                    <a:pt x="46094" y="74167"/>
                    <a:pt x="46094" y="74167"/>
                  </a:cubicBezTo>
                  <a:lnTo>
                    <a:pt x="46818" y="74529"/>
                  </a:lnTo>
                  <a:lnTo>
                    <a:pt x="47090" y="74620"/>
                  </a:lnTo>
                  <a:lnTo>
                    <a:pt x="47543" y="74801"/>
                  </a:lnTo>
                  <a:lnTo>
                    <a:pt x="47724" y="74801"/>
                  </a:lnTo>
                  <a:lnTo>
                    <a:pt x="47996" y="74892"/>
                  </a:lnTo>
                  <a:lnTo>
                    <a:pt x="48358" y="74982"/>
                  </a:lnTo>
                  <a:lnTo>
                    <a:pt x="48720" y="75073"/>
                  </a:lnTo>
                  <a:lnTo>
                    <a:pt x="48539" y="74711"/>
                  </a:lnTo>
                  <a:lnTo>
                    <a:pt x="48267" y="74439"/>
                  </a:lnTo>
                  <a:lnTo>
                    <a:pt x="48177" y="74258"/>
                  </a:lnTo>
                  <a:lnTo>
                    <a:pt x="47996" y="74711"/>
                  </a:lnTo>
                  <a:lnTo>
                    <a:pt x="47724" y="74348"/>
                  </a:lnTo>
                  <a:lnTo>
                    <a:pt x="47633" y="74167"/>
                  </a:lnTo>
                  <a:lnTo>
                    <a:pt x="47543" y="74077"/>
                  </a:lnTo>
                  <a:cubicBezTo>
                    <a:pt x="47362" y="73896"/>
                    <a:pt x="47271" y="73624"/>
                    <a:pt x="47090" y="73443"/>
                  </a:cubicBezTo>
                  <a:lnTo>
                    <a:pt x="46999" y="73262"/>
                  </a:lnTo>
                  <a:lnTo>
                    <a:pt x="46999" y="73171"/>
                  </a:lnTo>
                  <a:lnTo>
                    <a:pt x="46909" y="73081"/>
                  </a:lnTo>
                  <a:lnTo>
                    <a:pt x="46728" y="72718"/>
                  </a:lnTo>
                  <a:lnTo>
                    <a:pt x="46728" y="72809"/>
                  </a:lnTo>
                  <a:cubicBezTo>
                    <a:pt x="46728" y="72628"/>
                    <a:pt x="46547" y="72537"/>
                    <a:pt x="46547" y="72356"/>
                  </a:cubicBezTo>
                  <a:lnTo>
                    <a:pt x="46366" y="72175"/>
                  </a:lnTo>
                  <a:lnTo>
                    <a:pt x="46366" y="72084"/>
                  </a:lnTo>
                  <a:lnTo>
                    <a:pt x="46184" y="71722"/>
                  </a:lnTo>
                  <a:cubicBezTo>
                    <a:pt x="46184" y="71722"/>
                    <a:pt x="46184" y="71632"/>
                    <a:pt x="46094" y="71541"/>
                  </a:cubicBezTo>
                  <a:lnTo>
                    <a:pt x="46094" y="71360"/>
                  </a:lnTo>
                  <a:lnTo>
                    <a:pt x="46094" y="71179"/>
                  </a:lnTo>
                  <a:lnTo>
                    <a:pt x="46094" y="70998"/>
                  </a:lnTo>
                  <a:lnTo>
                    <a:pt x="46003" y="70817"/>
                  </a:lnTo>
                  <a:lnTo>
                    <a:pt x="46003" y="70726"/>
                  </a:lnTo>
                  <a:lnTo>
                    <a:pt x="46003" y="70545"/>
                  </a:lnTo>
                  <a:lnTo>
                    <a:pt x="46003" y="70183"/>
                  </a:lnTo>
                  <a:lnTo>
                    <a:pt x="46003" y="70002"/>
                  </a:lnTo>
                  <a:lnTo>
                    <a:pt x="46003" y="69820"/>
                  </a:lnTo>
                  <a:lnTo>
                    <a:pt x="46003" y="69730"/>
                  </a:lnTo>
                  <a:cubicBezTo>
                    <a:pt x="46003" y="69730"/>
                    <a:pt x="46003" y="69639"/>
                    <a:pt x="46003" y="69639"/>
                  </a:cubicBezTo>
                  <a:lnTo>
                    <a:pt x="46003" y="69368"/>
                  </a:lnTo>
                  <a:lnTo>
                    <a:pt x="46003" y="69277"/>
                  </a:lnTo>
                  <a:lnTo>
                    <a:pt x="46003" y="68915"/>
                  </a:lnTo>
                  <a:lnTo>
                    <a:pt x="46003" y="68734"/>
                  </a:lnTo>
                  <a:lnTo>
                    <a:pt x="46003" y="68643"/>
                  </a:lnTo>
                  <a:cubicBezTo>
                    <a:pt x="46003" y="68462"/>
                    <a:pt x="46003" y="68281"/>
                    <a:pt x="46094" y="68190"/>
                  </a:cubicBezTo>
                  <a:lnTo>
                    <a:pt x="46184" y="67466"/>
                  </a:lnTo>
                  <a:cubicBezTo>
                    <a:pt x="46184" y="67375"/>
                    <a:pt x="46275" y="67285"/>
                    <a:pt x="46366" y="67194"/>
                  </a:cubicBezTo>
                  <a:lnTo>
                    <a:pt x="46456" y="66832"/>
                  </a:lnTo>
                  <a:lnTo>
                    <a:pt x="46637" y="66198"/>
                  </a:lnTo>
                  <a:lnTo>
                    <a:pt x="46637" y="66017"/>
                  </a:lnTo>
                  <a:lnTo>
                    <a:pt x="46637" y="65836"/>
                  </a:lnTo>
                  <a:lnTo>
                    <a:pt x="46637" y="65474"/>
                  </a:lnTo>
                  <a:cubicBezTo>
                    <a:pt x="46637" y="65293"/>
                    <a:pt x="46818" y="65021"/>
                    <a:pt x="46818" y="64840"/>
                  </a:cubicBezTo>
                  <a:lnTo>
                    <a:pt x="46909" y="64387"/>
                  </a:lnTo>
                  <a:lnTo>
                    <a:pt x="47362" y="64749"/>
                  </a:lnTo>
                  <a:lnTo>
                    <a:pt x="48086" y="65111"/>
                  </a:lnTo>
                  <a:lnTo>
                    <a:pt x="48358" y="65293"/>
                  </a:lnTo>
                  <a:lnTo>
                    <a:pt x="48539" y="65383"/>
                  </a:lnTo>
                  <a:lnTo>
                    <a:pt x="48629" y="65383"/>
                  </a:lnTo>
                  <a:lnTo>
                    <a:pt x="50078" y="66108"/>
                  </a:lnTo>
                  <a:lnTo>
                    <a:pt x="51437" y="66651"/>
                  </a:lnTo>
                  <a:lnTo>
                    <a:pt x="51799" y="66651"/>
                  </a:lnTo>
                  <a:lnTo>
                    <a:pt x="52161" y="66742"/>
                  </a:lnTo>
                  <a:lnTo>
                    <a:pt x="52886" y="66923"/>
                  </a:lnTo>
                  <a:lnTo>
                    <a:pt x="53248" y="66923"/>
                  </a:lnTo>
                  <a:lnTo>
                    <a:pt x="54244" y="67285"/>
                  </a:lnTo>
                  <a:cubicBezTo>
                    <a:pt x="54697" y="67466"/>
                    <a:pt x="55150" y="67647"/>
                    <a:pt x="55602" y="67828"/>
                  </a:cubicBezTo>
                  <a:lnTo>
                    <a:pt x="56236" y="68190"/>
                  </a:lnTo>
                  <a:cubicBezTo>
                    <a:pt x="56417" y="68281"/>
                    <a:pt x="56598" y="68462"/>
                    <a:pt x="56780" y="68553"/>
                  </a:cubicBezTo>
                  <a:cubicBezTo>
                    <a:pt x="57142" y="68824"/>
                    <a:pt x="57504" y="69187"/>
                    <a:pt x="57776" y="69549"/>
                  </a:cubicBezTo>
                  <a:cubicBezTo>
                    <a:pt x="57866" y="69639"/>
                    <a:pt x="57957" y="69730"/>
                    <a:pt x="57957" y="69820"/>
                  </a:cubicBezTo>
                  <a:lnTo>
                    <a:pt x="58138" y="70092"/>
                  </a:lnTo>
                  <a:lnTo>
                    <a:pt x="58229" y="70273"/>
                  </a:lnTo>
                  <a:lnTo>
                    <a:pt x="58319" y="70454"/>
                  </a:lnTo>
                  <a:cubicBezTo>
                    <a:pt x="58410" y="70545"/>
                    <a:pt x="58410" y="70635"/>
                    <a:pt x="58410" y="70726"/>
                  </a:cubicBezTo>
                  <a:lnTo>
                    <a:pt x="58591" y="71179"/>
                  </a:lnTo>
                  <a:lnTo>
                    <a:pt x="58591" y="71269"/>
                  </a:lnTo>
                  <a:lnTo>
                    <a:pt x="58591" y="71450"/>
                  </a:lnTo>
                  <a:lnTo>
                    <a:pt x="58681" y="71994"/>
                  </a:lnTo>
                  <a:lnTo>
                    <a:pt x="58681" y="72718"/>
                  </a:lnTo>
                  <a:lnTo>
                    <a:pt x="58681" y="73081"/>
                  </a:lnTo>
                  <a:lnTo>
                    <a:pt x="58681" y="73443"/>
                  </a:lnTo>
                  <a:cubicBezTo>
                    <a:pt x="58681" y="73714"/>
                    <a:pt x="58772" y="73896"/>
                    <a:pt x="58772" y="74167"/>
                  </a:cubicBezTo>
                  <a:lnTo>
                    <a:pt x="58862" y="74529"/>
                  </a:lnTo>
                  <a:lnTo>
                    <a:pt x="59044" y="74892"/>
                  </a:lnTo>
                  <a:cubicBezTo>
                    <a:pt x="59044" y="74982"/>
                    <a:pt x="59134" y="75163"/>
                    <a:pt x="59134" y="75254"/>
                  </a:cubicBezTo>
                  <a:cubicBezTo>
                    <a:pt x="59225" y="75344"/>
                    <a:pt x="59225" y="75435"/>
                    <a:pt x="59315" y="75616"/>
                  </a:cubicBezTo>
                  <a:cubicBezTo>
                    <a:pt x="59406" y="75707"/>
                    <a:pt x="59496" y="75797"/>
                    <a:pt x="59587" y="75888"/>
                  </a:cubicBezTo>
                  <a:cubicBezTo>
                    <a:pt x="59587" y="75978"/>
                    <a:pt x="59677" y="76069"/>
                    <a:pt x="59768" y="76159"/>
                  </a:cubicBezTo>
                  <a:cubicBezTo>
                    <a:pt x="59859" y="76250"/>
                    <a:pt x="59949" y="76341"/>
                    <a:pt x="60040" y="76431"/>
                  </a:cubicBezTo>
                  <a:cubicBezTo>
                    <a:pt x="60130" y="76522"/>
                    <a:pt x="60311" y="76612"/>
                    <a:pt x="60402" y="76703"/>
                  </a:cubicBezTo>
                  <a:cubicBezTo>
                    <a:pt x="60492" y="76793"/>
                    <a:pt x="60583" y="76793"/>
                    <a:pt x="60674" y="76884"/>
                  </a:cubicBezTo>
                  <a:cubicBezTo>
                    <a:pt x="60855" y="76884"/>
                    <a:pt x="60945" y="76974"/>
                    <a:pt x="61126" y="76974"/>
                  </a:cubicBezTo>
                  <a:lnTo>
                    <a:pt x="61579" y="77065"/>
                  </a:lnTo>
                  <a:lnTo>
                    <a:pt x="61217" y="76703"/>
                  </a:lnTo>
                  <a:lnTo>
                    <a:pt x="61217" y="76703"/>
                  </a:lnTo>
                  <a:lnTo>
                    <a:pt x="61307" y="76884"/>
                  </a:lnTo>
                  <a:lnTo>
                    <a:pt x="61126" y="76612"/>
                  </a:lnTo>
                  <a:lnTo>
                    <a:pt x="61036" y="76522"/>
                  </a:lnTo>
                  <a:lnTo>
                    <a:pt x="60945" y="76341"/>
                  </a:lnTo>
                  <a:lnTo>
                    <a:pt x="60855" y="76069"/>
                  </a:lnTo>
                  <a:cubicBezTo>
                    <a:pt x="60764" y="75978"/>
                    <a:pt x="60764" y="75888"/>
                    <a:pt x="60764" y="75797"/>
                  </a:cubicBezTo>
                  <a:cubicBezTo>
                    <a:pt x="60674" y="75707"/>
                    <a:pt x="60674" y="75616"/>
                    <a:pt x="60674" y="75526"/>
                  </a:cubicBezTo>
                  <a:cubicBezTo>
                    <a:pt x="60674" y="75435"/>
                    <a:pt x="60674" y="75344"/>
                    <a:pt x="60674" y="75254"/>
                  </a:cubicBezTo>
                  <a:cubicBezTo>
                    <a:pt x="60674" y="75163"/>
                    <a:pt x="60674" y="74982"/>
                    <a:pt x="60674" y="74892"/>
                  </a:cubicBezTo>
                  <a:lnTo>
                    <a:pt x="60674" y="74620"/>
                  </a:lnTo>
                  <a:lnTo>
                    <a:pt x="60674" y="74348"/>
                  </a:lnTo>
                  <a:cubicBezTo>
                    <a:pt x="60674" y="74258"/>
                    <a:pt x="60674" y="74167"/>
                    <a:pt x="60674" y="73986"/>
                  </a:cubicBezTo>
                  <a:cubicBezTo>
                    <a:pt x="60674" y="73896"/>
                    <a:pt x="60674" y="73805"/>
                    <a:pt x="60764" y="73714"/>
                  </a:cubicBezTo>
                  <a:lnTo>
                    <a:pt x="60855" y="73081"/>
                  </a:lnTo>
                  <a:lnTo>
                    <a:pt x="61036" y="72447"/>
                  </a:lnTo>
                  <a:lnTo>
                    <a:pt x="61036" y="72356"/>
                  </a:lnTo>
                  <a:lnTo>
                    <a:pt x="61036" y="71632"/>
                  </a:lnTo>
                  <a:lnTo>
                    <a:pt x="61036" y="71179"/>
                  </a:lnTo>
                  <a:lnTo>
                    <a:pt x="61036" y="70907"/>
                  </a:lnTo>
                  <a:lnTo>
                    <a:pt x="61036" y="70726"/>
                  </a:lnTo>
                  <a:lnTo>
                    <a:pt x="61036" y="70545"/>
                  </a:lnTo>
                  <a:lnTo>
                    <a:pt x="61036" y="70364"/>
                  </a:lnTo>
                  <a:cubicBezTo>
                    <a:pt x="61036" y="70183"/>
                    <a:pt x="60945" y="70002"/>
                    <a:pt x="60945" y="69911"/>
                  </a:cubicBezTo>
                  <a:lnTo>
                    <a:pt x="60945" y="69730"/>
                  </a:lnTo>
                  <a:lnTo>
                    <a:pt x="60855" y="69458"/>
                  </a:lnTo>
                  <a:lnTo>
                    <a:pt x="60674" y="69005"/>
                  </a:lnTo>
                  <a:lnTo>
                    <a:pt x="60583" y="68824"/>
                  </a:lnTo>
                  <a:lnTo>
                    <a:pt x="60492" y="68643"/>
                  </a:lnTo>
                  <a:lnTo>
                    <a:pt x="60311" y="68281"/>
                  </a:lnTo>
                  <a:cubicBezTo>
                    <a:pt x="60040" y="67738"/>
                    <a:pt x="59677" y="67285"/>
                    <a:pt x="59225" y="66832"/>
                  </a:cubicBezTo>
                  <a:lnTo>
                    <a:pt x="59044" y="66651"/>
                  </a:lnTo>
                  <a:lnTo>
                    <a:pt x="58862" y="66470"/>
                  </a:lnTo>
                  <a:lnTo>
                    <a:pt x="58591" y="66108"/>
                  </a:lnTo>
                  <a:cubicBezTo>
                    <a:pt x="58319" y="65926"/>
                    <a:pt x="58138" y="65745"/>
                    <a:pt x="57866" y="65564"/>
                  </a:cubicBezTo>
                  <a:cubicBezTo>
                    <a:pt x="57414" y="65293"/>
                    <a:pt x="56870" y="64930"/>
                    <a:pt x="56417" y="64659"/>
                  </a:cubicBezTo>
                  <a:lnTo>
                    <a:pt x="56236" y="64568"/>
                  </a:lnTo>
                  <a:lnTo>
                    <a:pt x="56146" y="64568"/>
                  </a:lnTo>
                  <a:lnTo>
                    <a:pt x="55965" y="64478"/>
                  </a:lnTo>
                  <a:lnTo>
                    <a:pt x="55602" y="64296"/>
                  </a:lnTo>
                  <a:lnTo>
                    <a:pt x="54878" y="64025"/>
                  </a:lnTo>
                  <a:lnTo>
                    <a:pt x="54697" y="63934"/>
                  </a:lnTo>
                  <a:lnTo>
                    <a:pt x="54425" y="63934"/>
                  </a:lnTo>
                  <a:lnTo>
                    <a:pt x="54063" y="63753"/>
                  </a:lnTo>
                  <a:lnTo>
                    <a:pt x="53338" y="63481"/>
                  </a:lnTo>
                  <a:cubicBezTo>
                    <a:pt x="52886" y="63391"/>
                    <a:pt x="52433" y="63119"/>
                    <a:pt x="51980" y="63029"/>
                  </a:cubicBezTo>
                  <a:lnTo>
                    <a:pt x="50622" y="62304"/>
                  </a:lnTo>
                  <a:lnTo>
                    <a:pt x="49444" y="61670"/>
                  </a:lnTo>
                  <a:lnTo>
                    <a:pt x="48720" y="61217"/>
                  </a:lnTo>
                  <a:lnTo>
                    <a:pt x="48448" y="61036"/>
                  </a:lnTo>
                  <a:lnTo>
                    <a:pt x="48267" y="60855"/>
                  </a:lnTo>
                  <a:lnTo>
                    <a:pt x="48177" y="60855"/>
                  </a:lnTo>
                  <a:lnTo>
                    <a:pt x="47543" y="60402"/>
                  </a:lnTo>
                  <a:cubicBezTo>
                    <a:pt x="47362" y="60312"/>
                    <a:pt x="47181" y="60131"/>
                    <a:pt x="46999" y="59950"/>
                  </a:cubicBezTo>
                  <a:lnTo>
                    <a:pt x="46366" y="59497"/>
                  </a:lnTo>
                  <a:lnTo>
                    <a:pt x="46275" y="59406"/>
                  </a:lnTo>
                  <a:lnTo>
                    <a:pt x="46184" y="59406"/>
                  </a:lnTo>
                  <a:lnTo>
                    <a:pt x="45913" y="59135"/>
                  </a:lnTo>
                  <a:lnTo>
                    <a:pt x="45460" y="58682"/>
                  </a:lnTo>
                  <a:cubicBezTo>
                    <a:pt x="45279" y="58501"/>
                    <a:pt x="45098" y="58320"/>
                    <a:pt x="44917" y="58048"/>
                  </a:cubicBezTo>
                  <a:lnTo>
                    <a:pt x="44826" y="57957"/>
                  </a:lnTo>
                  <a:lnTo>
                    <a:pt x="44735" y="57776"/>
                  </a:lnTo>
                  <a:lnTo>
                    <a:pt x="44645" y="57686"/>
                  </a:lnTo>
                  <a:lnTo>
                    <a:pt x="45460" y="57686"/>
                  </a:lnTo>
                  <a:lnTo>
                    <a:pt x="46728" y="57957"/>
                  </a:lnTo>
                  <a:lnTo>
                    <a:pt x="51980" y="57957"/>
                  </a:lnTo>
                  <a:cubicBezTo>
                    <a:pt x="52342" y="57957"/>
                    <a:pt x="52795" y="57957"/>
                    <a:pt x="53157" y="58048"/>
                  </a:cubicBezTo>
                  <a:cubicBezTo>
                    <a:pt x="53610" y="58048"/>
                    <a:pt x="53972" y="58139"/>
                    <a:pt x="54425" y="58139"/>
                  </a:cubicBezTo>
                  <a:lnTo>
                    <a:pt x="55059" y="58229"/>
                  </a:lnTo>
                  <a:lnTo>
                    <a:pt x="55693" y="58229"/>
                  </a:lnTo>
                  <a:lnTo>
                    <a:pt x="56870" y="58501"/>
                  </a:lnTo>
                  <a:lnTo>
                    <a:pt x="58138" y="58954"/>
                  </a:lnTo>
                  <a:lnTo>
                    <a:pt x="58229" y="58954"/>
                  </a:lnTo>
                  <a:lnTo>
                    <a:pt x="58410" y="59044"/>
                  </a:lnTo>
                  <a:lnTo>
                    <a:pt x="58772" y="59135"/>
                  </a:lnTo>
                  <a:lnTo>
                    <a:pt x="59406" y="59406"/>
                  </a:lnTo>
                  <a:lnTo>
                    <a:pt x="59768" y="59587"/>
                  </a:lnTo>
                  <a:cubicBezTo>
                    <a:pt x="62485" y="60312"/>
                    <a:pt x="64930" y="61489"/>
                    <a:pt x="67103" y="63210"/>
                  </a:cubicBezTo>
                  <a:cubicBezTo>
                    <a:pt x="66560" y="62033"/>
                    <a:pt x="65835" y="60946"/>
                    <a:pt x="64930" y="60040"/>
                  </a:cubicBezTo>
                  <a:cubicBezTo>
                    <a:pt x="64568" y="59497"/>
                    <a:pt x="64024" y="58863"/>
                    <a:pt x="63390" y="58320"/>
                  </a:cubicBezTo>
                  <a:lnTo>
                    <a:pt x="63300" y="58320"/>
                  </a:lnTo>
                  <a:lnTo>
                    <a:pt x="62213" y="57414"/>
                  </a:lnTo>
                  <a:lnTo>
                    <a:pt x="62032" y="57414"/>
                  </a:lnTo>
                  <a:lnTo>
                    <a:pt x="61851" y="57233"/>
                  </a:lnTo>
                  <a:lnTo>
                    <a:pt x="61579" y="57052"/>
                  </a:lnTo>
                  <a:lnTo>
                    <a:pt x="60945" y="56690"/>
                  </a:lnTo>
                  <a:cubicBezTo>
                    <a:pt x="60492" y="56509"/>
                    <a:pt x="60040" y="56237"/>
                    <a:pt x="59677" y="56056"/>
                  </a:cubicBezTo>
                  <a:cubicBezTo>
                    <a:pt x="59225" y="55784"/>
                    <a:pt x="58681" y="55603"/>
                    <a:pt x="58229" y="55422"/>
                  </a:cubicBezTo>
                  <a:lnTo>
                    <a:pt x="57866" y="55331"/>
                  </a:lnTo>
                  <a:lnTo>
                    <a:pt x="57595" y="55150"/>
                  </a:lnTo>
                  <a:lnTo>
                    <a:pt x="56870" y="54969"/>
                  </a:lnTo>
                  <a:lnTo>
                    <a:pt x="56598" y="54878"/>
                  </a:lnTo>
                  <a:lnTo>
                    <a:pt x="56417" y="54788"/>
                  </a:lnTo>
                  <a:lnTo>
                    <a:pt x="56146" y="54788"/>
                  </a:lnTo>
                  <a:lnTo>
                    <a:pt x="55512" y="54697"/>
                  </a:lnTo>
                  <a:cubicBezTo>
                    <a:pt x="54968" y="54516"/>
                    <a:pt x="54516" y="54426"/>
                    <a:pt x="54063" y="54426"/>
                  </a:cubicBezTo>
                  <a:lnTo>
                    <a:pt x="53338" y="54245"/>
                  </a:lnTo>
                  <a:lnTo>
                    <a:pt x="52523" y="54245"/>
                  </a:lnTo>
                  <a:lnTo>
                    <a:pt x="51074" y="54154"/>
                  </a:lnTo>
                  <a:cubicBezTo>
                    <a:pt x="50169" y="54063"/>
                    <a:pt x="49263" y="54063"/>
                    <a:pt x="48358" y="53882"/>
                  </a:cubicBezTo>
                  <a:lnTo>
                    <a:pt x="46999" y="53882"/>
                  </a:lnTo>
                  <a:lnTo>
                    <a:pt x="45732" y="53248"/>
                  </a:lnTo>
                  <a:cubicBezTo>
                    <a:pt x="45550" y="53158"/>
                    <a:pt x="45369" y="53067"/>
                    <a:pt x="45188" y="53067"/>
                  </a:cubicBezTo>
                  <a:lnTo>
                    <a:pt x="44464" y="52796"/>
                  </a:lnTo>
                  <a:cubicBezTo>
                    <a:pt x="44102" y="52705"/>
                    <a:pt x="43739" y="52524"/>
                    <a:pt x="43377" y="52343"/>
                  </a:cubicBezTo>
                  <a:cubicBezTo>
                    <a:pt x="43015" y="52162"/>
                    <a:pt x="42562" y="51981"/>
                    <a:pt x="42200" y="51709"/>
                  </a:cubicBezTo>
                  <a:lnTo>
                    <a:pt x="41113" y="47091"/>
                  </a:lnTo>
                  <a:lnTo>
                    <a:pt x="41566" y="46819"/>
                  </a:lnTo>
                  <a:lnTo>
                    <a:pt x="42019" y="46547"/>
                  </a:lnTo>
                  <a:lnTo>
                    <a:pt x="42109" y="46547"/>
                  </a:lnTo>
                  <a:lnTo>
                    <a:pt x="42290" y="46457"/>
                  </a:lnTo>
                  <a:lnTo>
                    <a:pt x="42472" y="46366"/>
                  </a:lnTo>
                  <a:lnTo>
                    <a:pt x="43287" y="45823"/>
                  </a:lnTo>
                  <a:lnTo>
                    <a:pt x="44102" y="45279"/>
                  </a:lnTo>
                  <a:lnTo>
                    <a:pt x="44554" y="45098"/>
                  </a:lnTo>
                  <a:lnTo>
                    <a:pt x="44917" y="44827"/>
                  </a:lnTo>
                  <a:lnTo>
                    <a:pt x="46637" y="43830"/>
                  </a:lnTo>
                  <a:lnTo>
                    <a:pt x="46818" y="43649"/>
                  </a:lnTo>
                  <a:lnTo>
                    <a:pt x="46999" y="43649"/>
                  </a:lnTo>
                  <a:lnTo>
                    <a:pt x="47362" y="43378"/>
                  </a:lnTo>
                  <a:cubicBezTo>
                    <a:pt x="47633" y="43287"/>
                    <a:pt x="47996" y="43106"/>
                    <a:pt x="48177" y="43015"/>
                  </a:cubicBezTo>
                  <a:lnTo>
                    <a:pt x="48629" y="42925"/>
                  </a:lnTo>
                  <a:lnTo>
                    <a:pt x="49082" y="42744"/>
                  </a:lnTo>
                  <a:lnTo>
                    <a:pt x="49263" y="42744"/>
                  </a:lnTo>
                  <a:lnTo>
                    <a:pt x="49535" y="42653"/>
                  </a:lnTo>
                  <a:lnTo>
                    <a:pt x="50622" y="42653"/>
                  </a:lnTo>
                  <a:cubicBezTo>
                    <a:pt x="50622" y="42867"/>
                    <a:pt x="50622" y="42960"/>
                    <a:pt x="50631" y="42960"/>
                  </a:cubicBezTo>
                  <a:cubicBezTo>
                    <a:pt x="50642" y="42960"/>
                    <a:pt x="50664" y="42844"/>
                    <a:pt x="50712" y="42653"/>
                  </a:cubicBezTo>
                  <a:lnTo>
                    <a:pt x="51074" y="42744"/>
                  </a:lnTo>
                  <a:lnTo>
                    <a:pt x="51256" y="42834"/>
                  </a:lnTo>
                  <a:lnTo>
                    <a:pt x="51346" y="42834"/>
                  </a:lnTo>
                  <a:lnTo>
                    <a:pt x="51618" y="43015"/>
                  </a:lnTo>
                  <a:lnTo>
                    <a:pt x="52342" y="43287"/>
                  </a:lnTo>
                  <a:lnTo>
                    <a:pt x="53701" y="43921"/>
                  </a:lnTo>
                  <a:cubicBezTo>
                    <a:pt x="53882" y="44012"/>
                    <a:pt x="54153" y="44102"/>
                    <a:pt x="54425" y="44193"/>
                  </a:cubicBezTo>
                  <a:lnTo>
                    <a:pt x="54516" y="44193"/>
                  </a:lnTo>
                  <a:lnTo>
                    <a:pt x="54516" y="44283"/>
                  </a:lnTo>
                  <a:lnTo>
                    <a:pt x="54606" y="44736"/>
                  </a:lnTo>
                  <a:lnTo>
                    <a:pt x="54697" y="45008"/>
                  </a:lnTo>
                  <a:lnTo>
                    <a:pt x="54787" y="45189"/>
                  </a:lnTo>
                  <a:lnTo>
                    <a:pt x="54787" y="45279"/>
                  </a:lnTo>
                  <a:lnTo>
                    <a:pt x="55059" y="45913"/>
                  </a:lnTo>
                  <a:lnTo>
                    <a:pt x="55059" y="46004"/>
                  </a:lnTo>
                  <a:lnTo>
                    <a:pt x="55331" y="46276"/>
                  </a:lnTo>
                  <a:lnTo>
                    <a:pt x="55421" y="46366"/>
                  </a:lnTo>
                  <a:lnTo>
                    <a:pt x="55421" y="46457"/>
                  </a:lnTo>
                  <a:lnTo>
                    <a:pt x="55421" y="46547"/>
                  </a:lnTo>
                  <a:lnTo>
                    <a:pt x="55965" y="47091"/>
                  </a:lnTo>
                  <a:cubicBezTo>
                    <a:pt x="56146" y="47181"/>
                    <a:pt x="56236" y="47362"/>
                    <a:pt x="56417" y="47453"/>
                  </a:cubicBezTo>
                  <a:lnTo>
                    <a:pt x="56598" y="47453"/>
                  </a:lnTo>
                  <a:lnTo>
                    <a:pt x="56780" y="47543"/>
                  </a:lnTo>
                  <a:lnTo>
                    <a:pt x="57232" y="47815"/>
                  </a:lnTo>
                  <a:cubicBezTo>
                    <a:pt x="57414" y="47815"/>
                    <a:pt x="57595" y="47906"/>
                    <a:pt x="57776" y="47996"/>
                  </a:cubicBezTo>
                  <a:lnTo>
                    <a:pt x="59587" y="47996"/>
                  </a:lnTo>
                  <a:lnTo>
                    <a:pt x="59768" y="47906"/>
                  </a:lnTo>
                  <a:lnTo>
                    <a:pt x="59949" y="47815"/>
                  </a:lnTo>
                  <a:lnTo>
                    <a:pt x="59768" y="47362"/>
                  </a:lnTo>
                  <a:lnTo>
                    <a:pt x="59768" y="47272"/>
                  </a:lnTo>
                  <a:lnTo>
                    <a:pt x="59768" y="47181"/>
                  </a:lnTo>
                  <a:lnTo>
                    <a:pt x="59496" y="46728"/>
                  </a:lnTo>
                  <a:cubicBezTo>
                    <a:pt x="59496" y="46638"/>
                    <a:pt x="59406" y="46547"/>
                    <a:pt x="59406" y="46457"/>
                  </a:cubicBezTo>
                  <a:lnTo>
                    <a:pt x="59315" y="46276"/>
                  </a:lnTo>
                  <a:lnTo>
                    <a:pt x="59044" y="45823"/>
                  </a:lnTo>
                  <a:lnTo>
                    <a:pt x="58862" y="45460"/>
                  </a:lnTo>
                  <a:lnTo>
                    <a:pt x="58591" y="45008"/>
                  </a:lnTo>
                  <a:lnTo>
                    <a:pt x="58410" y="44827"/>
                  </a:lnTo>
                  <a:lnTo>
                    <a:pt x="58319" y="44736"/>
                  </a:lnTo>
                  <a:cubicBezTo>
                    <a:pt x="58229" y="44555"/>
                    <a:pt x="58138" y="44464"/>
                    <a:pt x="58047" y="44374"/>
                  </a:cubicBezTo>
                  <a:lnTo>
                    <a:pt x="58229" y="44374"/>
                  </a:lnTo>
                  <a:lnTo>
                    <a:pt x="58410" y="44283"/>
                  </a:lnTo>
                  <a:lnTo>
                    <a:pt x="58772" y="44193"/>
                  </a:lnTo>
                  <a:cubicBezTo>
                    <a:pt x="58953" y="44102"/>
                    <a:pt x="59225" y="44012"/>
                    <a:pt x="59496" y="43921"/>
                  </a:cubicBezTo>
                  <a:cubicBezTo>
                    <a:pt x="59949" y="43740"/>
                    <a:pt x="60402" y="43559"/>
                    <a:pt x="60855" y="43378"/>
                  </a:cubicBezTo>
                  <a:lnTo>
                    <a:pt x="61307" y="43197"/>
                  </a:lnTo>
                  <a:lnTo>
                    <a:pt x="61670" y="43106"/>
                  </a:lnTo>
                  <a:lnTo>
                    <a:pt x="62032" y="43015"/>
                  </a:lnTo>
                  <a:lnTo>
                    <a:pt x="62122" y="43015"/>
                  </a:lnTo>
                  <a:lnTo>
                    <a:pt x="62575" y="42925"/>
                  </a:lnTo>
                  <a:lnTo>
                    <a:pt x="63753" y="42925"/>
                  </a:lnTo>
                  <a:cubicBezTo>
                    <a:pt x="63798" y="42970"/>
                    <a:pt x="63820" y="42993"/>
                    <a:pt x="63843" y="42993"/>
                  </a:cubicBezTo>
                  <a:cubicBezTo>
                    <a:pt x="63866" y="42993"/>
                    <a:pt x="63888" y="42970"/>
                    <a:pt x="63934" y="42925"/>
                  </a:cubicBezTo>
                  <a:lnTo>
                    <a:pt x="63753" y="42834"/>
                  </a:lnTo>
                  <a:lnTo>
                    <a:pt x="63843" y="42834"/>
                  </a:lnTo>
                  <a:lnTo>
                    <a:pt x="63843" y="42744"/>
                  </a:lnTo>
                  <a:cubicBezTo>
                    <a:pt x="63843" y="42744"/>
                    <a:pt x="63843" y="42653"/>
                    <a:pt x="63753" y="42653"/>
                  </a:cubicBezTo>
                  <a:cubicBezTo>
                    <a:pt x="63753" y="42563"/>
                    <a:pt x="63753" y="42563"/>
                    <a:pt x="63753" y="42563"/>
                  </a:cubicBezTo>
                  <a:lnTo>
                    <a:pt x="63662" y="42472"/>
                  </a:lnTo>
                  <a:lnTo>
                    <a:pt x="63571" y="42472"/>
                  </a:lnTo>
                  <a:lnTo>
                    <a:pt x="63390" y="42291"/>
                  </a:lnTo>
                  <a:cubicBezTo>
                    <a:pt x="63390" y="42291"/>
                    <a:pt x="63300" y="42291"/>
                    <a:pt x="63209" y="42200"/>
                  </a:cubicBezTo>
                  <a:lnTo>
                    <a:pt x="63028" y="42110"/>
                  </a:lnTo>
                  <a:lnTo>
                    <a:pt x="62756" y="42019"/>
                  </a:lnTo>
                  <a:lnTo>
                    <a:pt x="61941" y="41838"/>
                  </a:lnTo>
                  <a:lnTo>
                    <a:pt x="59496" y="41838"/>
                  </a:lnTo>
                  <a:lnTo>
                    <a:pt x="58681" y="41929"/>
                  </a:lnTo>
                  <a:lnTo>
                    <a:pt x="56870" y="41929"/>
                  </a:lnTo>
                  <a:cubicBezTo>
                    <a:pt x="56689" y="41838"/>
                    <a:pt x="56508" y="41838"/>
                    <a:pt x="56236" y="41748"/>
                  </a:cubicBezTo>
                  <a:cubicBezTo>
                    <a:pt x="56055" y="41657"/>
                    <a:pt x="55874" y="41567"/>
                    <a:pt x="55693" y="41476"/>
                  </a:cubicBezTo>
                  <a:lnTo>
                    <a:pt x="55331" y="41295"/>
                  </a:lnTo>
                  <a:lnTo>
                    <a:pt x="55240" y="41114"/>
                  </a:lnTo>
                  <a:lnTo>
                    <a:pt x="55059" y="41023"/>
                  </a:lnTo>
                  <a:lnTo>
                    <a:pt x="54425" y="40661"/>
                  </a:lnTo>
                  <a:lnTo>
                    <a:pt x="53067" y="39846"/>
                  </a:lnTo>
                  <a:lnTo>
                    <a:pt x="52705" y="39574"/>
                  </a:lnTo>
                  <a:lnTo>
                    <a:pt x="52252" y="39393"/>
                  </a:lnTo>
                  <a:lnTo>
                    <a:pt x="51890" y="39212"/>
                  </a:lnTo>
                  <a:lnTo>
                    <a:pt x="51527" y="39031"/>
                  </a:lnTo>
                  <a:lnTo>
                    <a:pt x="50803" y="39031"/>
                  </a:lnTo>
                  <a:lnTo>
                    <a:pt x="50259" y="38940"/>
                  </a:lnTo>
                  <a:lnTo>
                    <a:pt x="48448" y="38940"/>
                  </a:lnTo>
                  <a:cubicBezTo>
                    <a:pt x="48086" y="39031"/>
                    <a:pt x="47724" y="39121"/>
                    <a:pt x="47362" y="39212"/>
                  </a:cubicBezTo>
                  <a:cubicBezTo>
                    <a:pt x="46999" y="39303"/>
                    <a:pt x="46637" y="39484"/>
                    <a:pt x="46275" y="39574"/>
                  </a:cubicBezTo>
                  <a:lnTo>
                    <a:pt x="45822" y="39846"/>
                  </a:lnTo>
                  <a:lnTo>
                    <a:pt x="45369" y="40027"/>
                  </a:lnTo>
                  <a:lnTo>
                    <a:pt x="45188" y="40208"/>
                  </a:lnTo>
                  <a:lnTo>
                    <a:pt x="44917" y="40299"/>
                  </a:lnTo>
                  <a:lnTo>
                    <a:pt x="44464" y="40570"/>
                  </a:lnTo>
                  <a:cubicBezTo>
                    <a:pt x="44192" y="40752"/>
                    <a:pt x="43830" y="40933"/>
                    <a:pt x="43558" y="41114"/>
                  </a:cubicBezTo>
                  <a:lnTo>
                    <a:pt x="42743" y="41657"/>
                  </a:lnTo>
                  <a:lnTo>
                    <a:pt x="42562" y="41838"/>
                  </a:lnTo>
                  <a:lnTo>
                    <a:pt x="42472" y="41929"/>
                  </a:lnTo>
                  <a:lnTo>
                    <a:pt x="42381" y="41929"/>
                  </a:lnTo>
                  <a:lnTo>
                    <a:pt x="41928" y="42291"/>
                  </a:lnTo>
                  <a:lnTo>
                    <a:pt x="40389" y="43378"/>
                  </a:lnTo>
                  <a:lnTo>
                    <a:pt x="40298" y="43468"/>
                  </a:lnTo>
                  <a:lnTo>
                    <a:pt x="40117" y="43649"/>
                  </a:lnTo>
                  <a:lnTo>
                    <a:pt x="39755" y="43921"/>
                  </a:lnTo>
                  <a:lnTo>
                    <a:pt x="38940" y="44464"/>
                  </a:lnTo>
                  <a:lnTo>
                    <a:pt x="38578" y="44736"/>
                  </a:lnTo>
                  <a:lnTo>
                    <a:pt x="38487" y="44736"/>
                  </a:lnTo>
                  <a:lnTo>
                    <a:pt x="38306" y="44827"/>
                  </a:lnTo>
                  <a:cubicBezTo>
                    <a:pt x="38034" y="45008"/>
                    <a:pt x="37763" y="45098"/>
                    <a:pt x="37581" y="45189"/>
                  </a:cubicBezTo>
                  <a:lnTo>
                    <a:pt x="37310" y="45189"/>
                  </a:lnTo>
                  <a:cubicBezTo>
                    <a:pt x="37219" y="44827"/>
                    <a:pt x="37038" y="44464"/>
                    <a:pt x="36948" y="44102"/>
                  </a:cubicBezTo>
                  <a:cubicBezTo>
                    <a:pt x="36766" y="43197"/>
                    <a:pt x="36585" y="42291"/>
                    <a:pt x="36404" y="41385"/>
                  </a:cubicBezTo>
                  <a:cubicBezTo>
                    <a:pt x="36314" y="40933"/>
                    <a:pt x="36314" y="40570"/>
                    <a:pt x="36314" y="40118"/>
                  </a:cubicBezTo>
                  <a:lnTo>
                    <a:pt x="36314" y="39393"/>
                  </a:lnTo>
                  <a:lnTo>
                    <a:pt x="36314" y="39212"/>
                  </a:lnTo>
                  <a:cubicBezTo>
                    <a:pt x="36314" y="39212"/>
                    <a:pt x="36314" y="39121"/>
                    <a:pt x="36314" y="39121"/>
                  </a:cubicBezTo>
                  <a:lnTo>
                    <a:pt x="36314" y="37310"/>
                  </a:lnTo>
                  <a:cubicBezTo>
                    <a:pt x="36314" y="36858"/>
                    <a:pt x="36314" y="36405"/>
                    <a:pt x="36404" y="35952"/>
                  </a:cubicBezTo>
                  <a:cubicBezTo>
                    <a:pt x="36404" y="35046"/>
                    <a:pt x="36585" y="34141"/>
                    <a:pt x="36676" y="33326"/>
                  </a:cubicBezTo>
                  <a:cubicBezTo>
                    <a:pt x="36766" y="32873"/>
                    <a:pt x="36948" y="32420"/>
                    <a:pt x="37038" y="31967"/>
                  </a:cubicBezTo>
                  <a:lnTo>
                    <a:pt x="37129" y="31605"/>
                  </a:lnTo>
                  <a:lnTo>
                    <a:pt x="37129" y="31424"/>
                  </a:lnTo>
                  <a:lnTo>
                    <a:pt x="37129" y="31334"/>
                  </a:lnTo>
                  <a:lnTo>
                    <a:pt x="37310" y="30700"/>
                  </a:lnTo>
                  <a:cubicBezTo>
                    <a:pt x="37400" y="30428"/>
                    <a:pt x="37491" y="30247"/>
                    <a:pt x="37581" y="30066"/>
                  </a:cubicBezTo>
                  <a:cubicBezTo>
                    <a:pt x="37672" y="29885"/>
                    <a:pt x="37763" y="29613"/>
                    <a:pt x="37853" y="29432"/>
                  </a:cubicBezTo>
                  <a:cubicBezTo>
                    <a:pt x="38034" y="29251"/>
                    <a:pt x="38125" y="29070"/>
                    <a:pt x="38215" y="28888"/>
                  </a:cubicBezTo>
                  <a:lnTo>
                    <a:pt x="38578" y="28255"/>
                  </a:lnTo>
                  <a:cubicBezTo>
                    <a:pt x="39664" y="26806"/>
                    <a:pt x="40932" y="25447"/>
                    <a:pt x="42381" y="24361"/>
                  </a:cubicBezTo>
                  <a:cubicBezTo>
                    <a:pt x="43015" y="23727"/>
                    <a:pt x="43739" y="23093"/>
                    <a:pt x="44464" y="22549"/>
                  </a:cubicBezTo>
                  <a:lnTo>
                    <a:pt x="46637" y="20829"/>
                  </a:lnTo>
                  <a:cubicBezTo>
                    <a:pt x="47362" y="20195"/>
                    <a:pt x="48086" y="19652"/>
                    <a:pt x="48811" y="19018"/>
                  </a:cubicBezTo>
                  <a:cubicBezTo>
                    <a:pt x="49263" y="18746"/>
                    <a:pt x="49535" y="18384"/>
                    <a:pt x="49897" y="18112"/>
                  </a:cubicBezTo>
                  <a:lnTo>
                    <a:pt x="50893" y="17025"/>
                  </a:lnTo>
                  <a:cubicBezTo>
                    <a:pt x="51074" y="16844"/>
                    <a:pt x="51165" y="16663"/>
                    <a:pt x="51346" y="16482"/>
                  </a:cubicBezTo>
                  <a:lnTo>
                    <a:pt x="51708" y="15939"/>
                  </a:lnTo>
                  <a:cubicBezTo>
                    <a:pt x="51890" y="15667"/>
                    <a:pt x="51980" y="15577"/>
                    <a:pt x="52161" y="15305"/>
                  </a:cubicBezTo>
                  <a:lnTo>
                    <a:pt x="52523" y="14671"/>
                  </a:lnTo>
                  <a:cubicBezTo>
                    <a:pt x="52976" y="13856"/>
                    <a:pt x="53429" y="13041"/>
                    <a:pt x="53701" y="12045"/>
                  </a:cubicBezTo>
                  <a:cubicBezTo>
                    <a:pt x="54244" y="10234"/>
                    <a:pt x="54425" y="8332"/>
                    <a:pt x="54153" y="6430"/>
                  </a:cubicBezTo>
                  <a:cubicBezTo>
                    <a:pt x="54153" y="6159"/>
                    <a:pt x="54063" y="5977"/>
                    <a:pt x="54063" y="5706"/>
                  </a:cubicBezTo>
                  <a:lnTo>
                    <a:pt x="53882" y="5072"/>
                  </a:lnTo>
                  <a:cubicBezTo>
                    <a:pt x="53791" y="4529"/>
                    <a:pt x="53610" y="4076"/>
                    <a:pt x="53429" y="3623"/>
                  </a:cubicBezTo>
                  <a:cubicBezTo>
                    <a:pt x="53338" y="3261"/>
                    <a:pt x="53157" y="2808"/>
                    <a:pt x="52976" y="2355"/>
                  </a:cubicBezTo>
                  <a:lnTo>
                    <a:pt x="52795" y="1993"/>
                  </a:lnTo>
                  <a:lnTo>
                    <a:pt x="52705" y="1721"/>
                  </a:lnTo>
                  <a:lnTo>
                    <a:pt x="51708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5860865" y="330850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6076037" y="282111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5857607" y="331991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5857607" y="332317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917925" y="27885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983121" y="2770590"/>
              <a:ext cx="1656" cy="1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1" y="1"/>
                  </a:moveTo>
                  <a:lnTo>
                    <a:pt x="1" y="1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766329" y="2811342"/>
              <a:ext cx="1656" cy="1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1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5935853" y="2297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176253" y="313897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5269169" y="3435654"/>
              <a:ext cx="18" cy="1638"/>
            </a:xfrm>
            <a:custGeom>
              <a:avLst/>
              <a:gdLst/>
              <a:ahLst/>
              <a:cxnLst/>
              <a:rect l="l" t="t" r="r" b="b"/>
              <a:pathLst>
                <a:path w="1" h="91" extrusionOk="0">
                  <a:moveTo>
                    <a:pt x="0" y="9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5269169" y="343565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269169" y="343565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5230055" y="33215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5591909" y="341934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5437055" y="33508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5339261" y="303303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5862503" y="31487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5901617" y="324004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5940749" y="30966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6072779" y="305421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6120047" y="30672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6121667" y="30672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5730473" y="2958042"/>
              <a:ext cx="1638" cy="165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0" y="1"/>
                  </a:moveTo>
                  <a:lnTo>
                    <a:pt x="91" y="91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6110273" y="276081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5983121" y="277059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6232511" y="27803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5921183" y="33215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5899997" y="32514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5901617" y="327590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5895101" y="33639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5647331" y="343565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647331" y="343565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264273" y="34242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5254499" y="34030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6982337" y="3779580"/>
              <a:ext cx="18" cy="1656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7008419" y="38561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7008419" y="38561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987215" y="3955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995369" y="39784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361283" y="1929485"/>
              <a:ext cx="1253520" cy="2327724"/>
            </a:xfrm>
            <a:custGeom>
              <a:avLst/>
              <a:gdLst/>
              <a:ahLst/>
              <a:cxnLst/>
              <a:rect l="l" t="t" r="r" b="b"/>
              <a:pathLst>
                <a:path w="69640" h="129318" extrusionOk="0">
                  <a:moveTo>
                    <a:pt x="15033" y="67014"/>
                  </a:moveTo>
                  <a:lnTo>
                    <a:pt x="15083" y="67071"/>
                  </a:lnTo>
                  <a:lnTo>
                    <a:pt x="15124" y="67104"/>
                  </a:lnTo>
                  <a:lnTo>
                    <a:pt x="15033" y="67014"/>
                  </a:lnTo>
                  <a:close/>
                  <a:moveTo>
                    <a:pt x="1631" y="1"/>
                  </a:moveTo>
                  <a:cubicBezTo>
                    <a:pt x="1540" y="182"/>
                    <a:pt x="1450" y="273"/>
                    <a:pt x="1359" y="454"/>
                  </a:cubicBezTo>
                  <a:lnTo>
                    <a:pt x="1178" y="907"/>
                  </a:lnTo>
                  <a:lnTo>
                    <a:pt x="1088" y="1450"/>
                  </a:lnTo>
                  <a:lnTo>
                    <a:pt x="1088" y="1540"/>
                  </a:lnTo>
                  <a:cubicBezTo>
                    <a:pt x="997" y="1540"/>
                    <a:pt x="997" y="1631"/>
                    <a:pt x="1088" y="1631"/>
                  </a:cubicBezTo>
                  <a:lnTo>
                    <a:pt x="997" y="1903"/>
                  </a:lnTo>
                  <a:lnTo>
                    <a:pt x="816" y="2446"/>
                  </a:lnTo>
                  <a:cubicBezTo>
                    <a:pt x="816" y="2537"/>
                    <a:pt x="816" y="2627"/>
                    <a:pt x="816" y="2808"/>
                  </a:cubicBezTo>
                  <a:lnTo>
                    <a:pt x="1" y="2899"/>
                  </a:lnTo>
                  <a:lnTo>
                    <a:pt x="1" y="4076"/>
                  </a:lnTo>
                  <a:lnTo>
                    <a:pt x="1" y="4167"/>
                  </a:lnTo>
                  <a:lnTo>
                    <a:pt x="182" y="5253"/>
                  </a:lnTo>
                  <a:lnTo>
                    <a:pt x="182" y="5344"/>
                  </a:lnTo>
                  <a:lnTo>
                    <a:pt x="273" y="5797"/>
                  </a:lnTo>
                  <a:lnTo>
                    <a:pt x="363" y="6068"/>
                  </a:lnTo>
                  <a:lnTo>
                    <a:pt x="363" y="6340"/>
                  </a:lnTo>
                  <a:cubicBezTo>
                    <a:pt x="454" y="6612"/>
                    <a:pt x="544" y="6974"/>
                    <a:pt x="635" y="7246"/>
                  </a:cubicBezTo>
                  <a:lnTo>
                    <a:pt x="816" y="7698"/>
                  </a:lnTo>
                  <a:lnTo>
                    <a:pt x="1088" y="8151"/>
                  </a:lnTo>
                  <a:lnTo>
                    <a:pt x="1088" y="8332"/>
                  </a:lnTo>
                  <a:cubicBezTo>
                    <a:pt x="1540" y="9691"/>
                    <a:pt x="2174" y="10958"/>
                    <a:pt x="2899" y="12136"/>
                  </a:cubicBezTo>
                  <a:cubicBezTo>
                    <a:pt x="3170" y="12407"/>
                    <a:pt x="3352" y="12679"/>
                    <a:pt x="3533" y="13041"/>
                  </a:cubicBezTo>
                  <a:cubicBezTo>
                    <a:pt x="3804" y="13313"/>
                    <a:pt x="3804" y="13313"/>
                    <a:pt x="3895" y="13404"/>
                  </a:cubicBezTo>
                  <a:lnTo>
                    <a:pt x="4257" y="13856"/>
                  </a:lnTo>
                  <a:lnTo>
                    <a:pt x="5706" y="15486"/>
                  </a:lnTo>
                  <a:cubicBezTo>
                    <a:pt x="7517" y="17750"/>
                    <a:pt x="9600" y="19833"/>
                    <a:pt x="11411" y="22006"/>
                  </a:cubicBezTo>
                  <a:cubicBezTo>
                    <a:pt x="11864" y="22550"/>
                    <a:pt x="12317" y="23184"/>
                    <a:pt x="12770" y="23636"/>
                  </a:cubicBezTo>
                  <a:cubicBezTo>
                    <a:pt x="13313" y="24180"/>
                    <a:pt x="13766" y="24814"/>
                    <a:pt x="14128" y="25357"/>
                  </a:cubicBezTo>
                  <a:cubicBezTo>
                    <a:pt x="14581" y="25900"/>
                    <a:pt x="15033" y="26444"/>
                    <a:pt x="15486" y="26987"/>
                  </a:cubicBezTo>
                  <a:lnTo>
                    <a:pt x="16754" y="28798"/>
                  </a:lnTo>
                  <a:cubicBezTo>
                    <a:pt x="17207" y="29342"/>
                    <a:pt x="17569" y="29885"/>
                    <a:pt x="17931" y="30519"/>
                  </a:cubicBezTo>
                  <a:lnTo>
                    <a:pt x="18565" y="31424"/>
                  </a:lnTo>
                  <a:lnTo>
                    <a:pt x="19109" y="32330"/>
                  </a:lnTo>
                  <a:lnTo>
                    <a:pt x="19652" y="33236"/>
                  </a:lnTo>
                  <a:lnTo>
                    <a:pt x="20105" y="33960"/>
                  </a:lnTo>
                  <a:lnTo>
                    <a:pt x="20105" y="34141"/>
                  </a:lnTo>
                  <a:lnTo>
                    <a:pt x="21101" y="35952"/>
                  </a:lnTo>
                  <a:cubicBezTo>
                    <a:pt x="21191" y="36133"/>
                    <a:pt x="21282" y="36315"/>
                    <a:pt x="21372" y="36496"/>
                  </a:cubicBezTo>
                  <a:cubicBezTo>
                    <a:pt x="21372" y="37130"/>
                    <a:pt x="21372" y="37763"/>
                    <a:pt x="21282" y="38307"/>
                  </a:cubicBezTo>
                  <a:lnTo>
                    <a:pt x="21191" y="38850"/>
                  </a:lnTo>
                  <a:lnTo>
                    <a:pt x="21191" y="39031"/>
                  </a:lnTo>
                  <a:lnTo>
                    <a:pt x="21191" y="39303"/>
                  </a:lnTo>
                  <a:lnTo>
                    <a:pt x="21101" y="40390"/>
                  </a:lnTo>
                  <a:cubicBezTo>
                    <a:pt x="21101" y="40661"/>
                    <a:pt x="20920" y="40933"/>
                    <a:pt x="20829" y="41295"/>
                  </a:cubicBezTo>
                  <a:cubicBezTo>
                    <a:pt x="20829" y="41567"/>
                    <a:pt x="20739" y="41929"/>
                    <a:pt x="20648" y="42201"/>
                  </a:cubicBezTo>
                  <a:lnTo>
                    <a:pt x="20376" y="43197"/>
                  </a:lnTo>
                  <a:lnTo>
                    <a:pt x="20195" y="43740"/>
                  </a:lnTo>
                  <a:lnTo>
                    <a:pt x="20105" y="43921"/>
                  </a:lnTo>
                  <a:lnTo>
                    <a:pt x="20014" y="44193"/>
                  </a:lnTo>
                  <a:cubicBezTo>
                    <a:pt x="19833" y="44827"/>
                    <a:pt x="19652" y="45461"/>
                    <a:pt x="19380" y="46095"/>
                  </a:cubicBezTo>
                  <a:lnTo>
                    <a:pt x="18927" y="47000"/>
                  </a:lnTo>
                  <a:lnTo>
                    <a:pt x="18746" y="47453"/>
                  </a:lnTo>
                  <a:lnTo>
                    <a:pt x="18746" y="47634"/>
                  </a:lnTo>
                  <a:lnTo>
                    <a:pt x="18746" y="47725"/>
                  </a:lnTo>
                  <a:lnTo>
                    <a:pt x="18656" y="47906"/>
                  </a:lnTo>
                  <a:cubicBezTo>
                    <a:pt x="18294" y="48540"/>
                    <a:pt x="18022" y="49083"/>
                    <a:pt x="17750" y="49717"/>
                  </a:cubicBezTo>
                  <a:lnTo>
                    <a:pt x="17207" y="50623"/>
                  </a:lnTo>
                  <a:lnTo>
                    <a:pt x="17026" y="51075"/>
                  </a:lnTo>
                  <a:lnTo>
                    <a:pt x="16845" y="51347"/>
                  </a:lnTo>
                  <a:lnTo>
                    <a:pt x="16845" y="51438"/>
                  </a:lnTo>
                  <a:lnTo>
                    <a:pt x="14671" y="54969"/>
                  </a:lnTo>
                  <a:lnTo>
                    <a:pt x="14581" y="55241"/>
                  </a:lnTo>
                  <a:lnTo>
                    <a:pt x="14400" y="55422"/>
                  </a:lnTo>
                  <a:lnTo>
                    <a:pt x="14128" y="55875"/>
                  </a:lnTo>
                  <a:lnTo>
                    <a:pt x="13585" y="56690"/>
                  </a:lnTo>
                  <a:lnTo>
                    <a:pt x="12407" y="58411"/>
                  </a:lnTo>
                  <a:lnTo>
                    <a:pt x="12136" y="58863"/>
                  </a:lnTo>
                  <a:lnTo>
                    <a:pt x="11864" y="59316"/>
                  </a:lnTo>
                  <a:lnTo>
                    <a:pt x="11230" y="60131"/>
                  </a:lnTo>
                  <a:lnTo>
                    <a:pt x="10143" y="61852"/>
                  </a:lnTo>
                  <a:lnTo>
                    <a:pt x="8966" y="63572"/>
                  </a:lnTo>
                  <a:lnTo>
                    <a:pt x="8423" y="64478"/>
                  </a:lnTo>
                  <a:lnTo>
                    <a:pt x="7879" y="65293"/>
                  </a:lnTo>
                  <a:lnTo>
                    <a:pt x="7155" y="66742"/>
                  </a:lnTo>
                  <a:cubicBezTo>
                    <a:pt x="7155" y="66742"/>
                    <a:pt x="7155" y="66832"/>
                    <a:pt x="7155" y="66923"/>
                  </a:cubicBezTo>
                  <a:lnTo>
                    <a:pt x="7064" y="67104"/>
                  </a:lnTo>
                  <a:lnTo>
                    <a:pt x="6974" y="67285"/>
                  </a:lnTo>
                  <a:lnTo>
                    <a:pt x="6883" y="67466"/>
                  </a:lnTo>
                  <a:lnTo>
                    <a:pt x="6702" y="68191"/>
                  </a:lnTo>
                  <a:lnTo>
                    <a:pt x="6521" y="69096"/>
                  </a:lnTo>
                  <a:lnTo>
                    <a:pt x="6430" y="69640"/>
                  </a:lnTo>
                  <a:cubicBezTo>
                    <a:pt x="6430" y="69640"/>
                    <a:pt x="6430" y="69640"/>
                    <a:pt x="6430" y="69730"/>
                  </a:cubicBezTo>
                  <a:lnTo>
                    <a:pt x="6430" y="70002"/>
                  </a:lnTo>
                  <a:lnTo>
                    <a:pt x="6430" y="70545"/>
                  </a:lnTo>
                  <a:lnTo>
                    <a:pt x="6430" y="70998"/>
                  </a:lnTo>
                  <a:lnTo>
                    <a:pt x="6430" y="71270"/>
                  </a:lnTo>
                  <a:lnTo>
                    <a:pt x="6430" y="71451"/>
                  </a:lnTo>
                  <a:lnTo>
                    <a:pt x="6430" y="71904"/>
                  </a:lnTo>
                  <a:lnTo>
                    <a:pt x="6612" y="72719"/>
                  </a:lnTo>
                  <a:cubicBezTo>
                    <a:pt x="6702" y="72900"/>
                    <a:pt x="6793" y="73171"/>
                    <a:pt x="6883" y="73443"/>
                  </a:cubicBezTo>
                  <a:lnTo>
                    <a:pt x="7155" y="74077"/>
                  </a:lnTo>
                  <a:cubicBezTo>
                    <a:pt x="7246" y="74349"/>
                    <a:pt x="7336" y="74530"/>
                    <a:pt x="7427" y="74711"/>
                  </a:cubicBezTo>
                  <a:cubicBezTo>
                    <a:pt x="7608" y="74892"/>
                    <a:pt x="7789" y="75164"/>
                    <a:pt x="7970" y="75345"/>
                  </a:cubicBezTo>
                  <a:cubicBezTo>
                    <a:pt x="8061" y="75526"/>
                    <a:pt x="8061" y="75616"/>
                    <a:pt x="8151" y="75707"/>
                  </a:cubicBezTo>
                  <a:lnTo>
                    <a:pt x="8513" y="75979"/>
                  </a:lnTo>
                  <a:lnTo>
                    <a:pt x="8785" y="76341"/>
                  </a:lnTo>
                  <a:lnTo>
                    <a:pt x="9057" y="76613"/>
                  </a:lnTo>
                  <a:lnTo>
                    <a:pt x="9238" y="76703"/>
                  </a:lnTo>
                  <a:lnTo>
                    <a:pt x="9328" y="76703"/>
                  </a:lnTo>
                  <a:lnTo>
                    <a:pt x="9419" y="76794"/>
                  </a:lnTo>
                  <a:lnTo>
                    <a:pt x="10415" y="77518"/>
                  </a:lnTo>
                  <a:lnTo>
                    <a:pt x="9691" y="76522"/>
                  </a:lnTo>
                  <a:lnTo>
                    <a:pt x="9509" y="76432"/>
                  </a:lnTo>
                  <a:lnTo>
                    <a:pt x="9419" y="76250"/>
                  </a:lnTo>
                  <a:lnTo>
                    <a:pt x="9238" y="75979"/>
                  </a:lnTo>
                  <a:cubicBezTo>
                    <a:pt x="9238" y="75888"/>
                    <a:pt x="9147" y="75707"/>
                    <a:pt x="9057" y="75616"/>
                  </a:cubicBezTo>
                  <a:lnTo>
                    <a:pt x="8876" y="75345"/>
                  </a:lnTo>
                  <a:lnTo>
                    <a:pt x="8876" y="75164"/>
                  </a:lnTo>
                  <a:lnTo>
                    <a:pt x="8876" y="75073"/>
                  </a:lnTo>
                  <a:lnTo>
                    <a:pt x="8876" y="74983"/>
                  </a:lnTo>
                  <a:cubicBezTo>
                    <a:pt x="8694" y="74801"/>
                    <a:pt x="8694" y="74620"/>
                    <a:pt x="8604" y="74349"/>
                  </a:cubicBezTo>
                  <a:cubicBezTo>
                    <a:pt x="8513" y="74168"/>
                    <a:pt x="8423" y="73896"/>
                    <a:pt x="8423" y="73715"/>
                  </a:cubicBezTo>
                  <a:cubicBezTo>
                    <a:pt x="8332" y="73534"/>
                    <a:pt x="8332" y="73262"/>
                    <a:pt x="8242" y="72990"/>
                  </a:cubicBezTo>
                  <a:cubicBezTo>
                    <a:pt x="8151" y="72809"/>
                    <a:pt x="8242" y="72809"/>
                    <a:pt x="8242" y="72719"/>
                  </a:cubicBezTo>
                  <a:lnTo>
                    <a:pt x="8242" y="72356"/>
                  </a:lnTo>
                  <a:lnTo>
                    <a:pt x="8242" y="71723"/>
                  </a:lnTo>
                  <a:lnTo>
                    <a:pt x="8332" y="70908"/>
                  </a:lnTo>
                  <a:lnTo>
                    <a:pt x="8332" y="70726"/>
                  </a:lnTo>
                  <a:cubicBezTo>
                    <a:pt x="8332" y="70636"/>
                    <a:pt x="8332" y="70636"/>
                    <a:pt x="8332" y="70545"/>
                  </a:cubicBezTo>
                  <a:lnTo>
                    <a:pt x="8423" y="70183"/>
                  </a:lnTo>
                  <a:lnTo>
                    <a:pt x="8513" y="69911"/>
                  </a:lnTo>
                  <a:lnTo>
                    <a:pt x="8513" y="69730"/>
                  </a:lnTo>
                  <a:lnTo>
                    <a:pt x="8513" y="69640"/>
                  </a:lnTo>
                  <a:lnTo>
                    <a:pt x="8785" y="68915"/>
                  </a:lnTo>
                  <a:lnTo>
                    <a:pt x="9147" y="68281"/>
                  </a:lnTo>
                  <a:lnTo>
                    <a:pt x="9238" y="68010"/>
                  </a:lnTo>
                  <a:lnTo>
                    <a:pt x="9328" y="67919"/>
                  </a:lnTo>
                  <a:lnTo>
                    <a:pt x="9328" y="67829"/>
                  </a:lnTo>
                  <a:lnTo>
                    <a:pt x="9600" y="67466"/>
                  </a:lnTo>
                  <a:cubicBezTo>
                    <a:pt x="9691" y="67466"/>
                    <a:pt x="9781" y="67557"/>
                    <a:pt x="9872" y="67647"/>
                  </a:cubicBezTo>
                  <a:lnTo>
                    <a:pt x="10143" y="67829"/>
                  </a:lnTo>
                  <a:lnTo>
                    <a:pt x="10324" y="67919"/>
                  </a:lnTo>
                  <a:lnTo>
                    <a:pt x="10506" y="68010"/>
                  </a:lnTo>
                  <a:lnTo>
                    <a:pt x="11049" y="68372"/>
                  </a:lnTo>
                  <a:lnTo>
                    <a:pt x="11411" y="68462"/>
                  </a:lnTo>
                  <a:lnTo>
                    <a:pt x="11683" y="68644"/>
                  </a:lnTo>
                  <a:lnTo>
                    <a:pt x="12317" y="69006"/>
                  </a:lnTo>
                  <a:lnTo>
                    <a:pt x="12588" y="69096"/>
                  </a:lnTo>
                  <a:lnTo>
                    <a:pt x="12951" y="69277"/>
                  </a:lnTo>
                  <a:lnTo>
                    <a:pt x="13132" y="69368"/>
                  </a:lnTo>
                  <a:lnTo>
                    <a:pt x="13403" y="69368"/>
                  </a:lnTo>
                  <a:lnTo>
                    <a:pt x="13675" y="69549"/>
                  </a:lnTo>
                  <a:cubicBezTo>
                    <a:pt x="13675" y="69640"/>
                    <a:pt x="13766" y="69640"/>
                    <a:pt x="13766" y="69730"/>
                  </a:cubicBezTo>
                  <a:lnTo>
                    <a:pt x="14037" y="69911"/>
                  </a:lnTo>
                  <a:lnTo>
                    <a:pt x="14128" y="70002"/>
                  </a:lnTo>
                  <a:lnTo>
                    <a:pt x="14309" y="70274"/>
                  </a:lnTo>
                  <a:lnTo>
                    <a:pt x="14581" y="70545"/>
                  </a:lnTo>
                  <a:lnTo>
                    <a:pt x="14762" y="70908"/>
                  </a:lnTo>
                  <a:lnTo>
                    <a:pt x="14762" y="70998"/>
                  </a:lnTo>
                  <a:lnTo>
                    <a:pt x="14852" y="71179"/>
                  </a:lnTo>
                  <a:lnTo>
                    <a:pt x="14943" y="71360"/>
                  </a:lnTo>
                  <a:lnTo>
                    <a:pt x="15033" y="71723"/>
                  </a:lnTo>
                  <a:lnTo>
                    <a:pt x="15124" y="71904"/>
                  </a:lnTo>
                  <a:lnTo>
                    <a:pt x="15215" y="72356"/>
                  </a:lnTo>
                  <a:lnTo>
                    <a:pt x="15215" y="72538"/>
                  </a:lnTo>
                  <a:lnTo>
                    <a:pt x="15215" y="72719"/>
                  </a:lnTo>
                  <a:cubicBezTo>
                    <a:pt x="15215" y="72809"/>
                    <a:pt x="15215" y="72900"/>
                    <a:pt x="15215" y="73081"/>
                  </a:cubicBezTo>
                  <a:lnTo>
                    <a:pt x="15215" y="73353"/>
                  </a:lnTo>
                  <a:lnTo>
                    <a:pt x="15486" y="73081"/>
                  </a:lnTo>
                  <a:lnTo>
                    <a:pt x="15577" y="72900"/>
                  </a:lnTo>
                  <a:lnTo>
                    <a:pt x="15758" y="72809"/>
                  </a:lnTo>
                  <a:lnTo>
                    <a:pt x="15848" y="72719"/>
                  </a:lnTo>
                  <a:lnTo>
                    <a:pt x="15939" y="72538"/>
                  </a:lnTo>
                  <a:cubicBezTo>
                    <a:pt x="16030" y="72356"/>
                    <a:pt x="16030" y="72266"/>
                    <a:pt x="16120" y="72175"/>
                  </a:cubicBezTo>
                  <a:lnTo>
                    <a:pt x="16211" y="71904"/>
                  </a:lnTo>
                  <a:lnTo>
                    <a:pt x="16301" y="71632"/>
                  </a:lnTo>
                  <a:lnTo>
                    <a:pt x="16301" y="71451"/>
                  </a:lnTo>
                  <a:lnTo>
                    <a:pt x="16301" y="71179"/>
                  </a:lnTo>
                  <a:lnTo>
                    <a:pt x="16301" y="71089"/>
                  </a:lnTo>
                  <a:lnTo>
                    <a:pt x="16301" y="70998"/>
                  </a:lnTo>
                  <a:lnTo>
                    <a:pt x="16301" y="70726"/>
                  </a:lnTo>
                  <a:lnTo>
                    <a:pt x="16301" y="70455"/>
                  </a:lnTo>
                  <a:lnTo>
                    <a:pt x="16301" y="70274"/>
                  </a:lnTo>
                  <a:cubicBezTo>
                    <a:pt x="16301" y="70183"/>
                    <a:pt x="16301" y="69911"/>
                    <a:pt x="16301" y="69730"/>
                  </a:cubicBezTo>
                  <a:lnTo>
                    <a:pt x="16211" y="69368"/>
                  </a:lnTo>
                  <a:lnTo>
                    <a:pt x="16211" y="69277"/>
                  </a:lnTo>
                  <a:lnTo>
                    <a:pt x="16211" y="69096"/>
                  </a:lnTo>
                  <a:lnTo>
                    <a:pt x="16211" y="69006"/>
                  </a:lnTo>
                  <a:lnTo>
                    <a:pt x="16120" y="68825"/>
                  </a:lnTo>
                  <a:lnTo>
                    <a:pt x="16030" y="68553"/>
                  </a:lnTo>
                  <a:lnTo>
                    <a:pt x="16030" y="68462"/>
                  </a:lnTo>
                  <a:lnTo>
                    <a:pt x="16030" y="68372"/>
                  </a:lnTo>
                  <a:lnTo>
                    <a:pt x="15758" y="68010"/>
                  </a:lnTo>
                  <a:lnTo>
                    <a:pt x="15577" y="67647"/>
                  </a:lnTo>
                  <a:lnTo>
                    <a:pt x="15083" y="67071"/>
                  </a:lnTo>
                  <a:lnTo>
                    <a:pt x="14671" y="66742"/>
                  </a:lnTo>
                  <a:lnTo>
                    <a:pt x="14490" y="66561"/>
                  </a:lnTo>
                  <a:lnTo>
                    <a:pt x="14400" y="66470"/>
                  </a:lnTo>
                  <a:lnTo>
                    <a:pt x="14218" y="66380"/>
                  </a:lnTo>
                  <a:lnTo>
                    <a:pt x="14128" y="66380"/>
                  </a:lnTo>
                  <a:lnTo>
                    <a:pt x="14128" y="66289"/>
                  </a:lnTo>
                  <a:lnTo>
                    <a:pt x="13947" y="66289"/>
                  </a:lnTo>
                  <a:lnTo>
                    <a:pt x="13766" y="66199"/>
                  </a:lnTo>
                  <a:lnTo>
                    <a:pt x="13132" y="65836"/>
                  </a:lnTo>
                  <a:lnTo>
                    <a:pt x="12951" y="65746"/>
                  </a:lnTo>
                  <a:lnTo>
                    <a:pt x="12770" y="65746"/>
                  </a:lnTo>
                  <a:lnTo>
                    <a:pt x="12407" y="65565"/>
                  </a:lnTo>
                  <a:lnTo>
                    <a:pt x="12045" y="65383"/>
                  </a:lnTo>
                  <a:lnTo>
                    <a:pt x="11864" y="65383"/>
                  </a:lnTo>
                  <a:lnTo>
                    <a:pt x="11411" y="65112"/>
                  </a:lnTo>
                  <a:lnTo>
                    <a:pt x="12588" y="63753"/>
                  </a:lnTo>
                  <a:lnTo>
                    <a:pt x="13947" y="62123"/>
                  </a:lnTo>
                  <a:lnTo>
                    <a:pt x="14581" y="61308"/>
                  </a:lnTo>
                  <a:lnTo>
                    <a:pt x="14581" y="61218"/>
                  </a:lnTo>
                  <a:lnTo>
                    <a:pt x="14671" y="61127"/>
                  </a:lnTo>
                  <a:lnTo>
                    <a:pt x="14762" y="61037"/>
                  </a:lnTo>
                  <a:lnTo>
                    <a:pt x="14943" y="60856"/>
                  </a:lnTo>
                  <a:lnTo>
                    <a:pt x="15215" y="60403"/>
                  </a:lnTo>
                  <a:lnTo>
                    <a:pt x="16482" y="58682"/>
                  </a:lnTo>
                  <a:lnTo>
                    <a:pt x="17116" y="57867"/>
                  </a:lnTo>
                  <a:lnTo>
                    <a:pt x="17297" y="57686"/>
                  </a:lnTo>
                  <a:lnTo>
                    <a:pt x="17388" y="57596"/>
                  </a:lnTo>
                  <a:lnTo>
                    <a:pt x="17388" y="57505"/>
                  </a:lnTo>
                  <a:lnTo>
                    <a:pt x="17388" y="57414"/>
                  </a:lnTo>
                  <a:lnTo>
                    <a:pt x="17750" y="56962"/>
                  </a:lnTo>
                  <a:lnTo>
                    <a:pt x="18837" y="55151"/>
                  </a:lnTo>
                  <a:lnTo>
                    <a:pt x="19561" y="53973"/>
                  </a:lnTo>
                  <a:lnTo>
                    <a:pt x="19833" y="53520"/>
                  </a:lnTo>
                  <a:lnTo>
                    <a:pt x="20014" y="53249"/>
                  </a:lnTo>
                  <a:lnTo>
                    <a:pt x="20014" y="53158"/>
                  </a:lnTo>
                  <a:lnTo>
                    <a:pt x="20105" y="53068"/>
                  </a:lnTo>
                  <a:lnTo>
                    <a:pt x="21101" y="51075"/>
                  </a:lnTo>
                  <a:lnTo>
                    <a:pt x="22006" y="49083"/>
                  </a:lnTo>
                  <a:cubicBezTo>
                    <a:pt x="22278" y="48359"/>
                    <a:pt x="22550" y="47725"/>
                    <a:pt x="22821" y="47000"/>
                  </a:cubicBezTo>
                  <a:cubicBezTo>
                    <a:pt x="23093" y="46276"/>
                    <a:pt x="23184" y="45642"/>
                    <a:pt x="23455" y="44918"/>
                  </a:cubicBezTo>
                  <a:lnTo>
                    <a:pt x="23455" y="44827"/>
                  </a:lnTo>
                  <a:lnTo>
                    <a:pt x="23455" y="44646"/>
                  </a:lnTo>
                  <a:lnTo>
                    <a:pt x="23455" y="44374"/>
                  </a:lnTo>
                  <a:lnTo>
                    <a:pt x="23636" y="43831"/>
                  </a:lnTo>
                  <a:lnTo>
                    <a:pt x="23727" y="43378"/>
                  </a:lnTo>
                  <a:cubicBezTo>
                    <a:pt x="23727" y="43469"/>
                    <a:pt x="23727" y="43650"/>
                    <a:pt x="23818" y="43740"/>
                  </a:cubicBezTo>
                  <a:lnTo>
                    <a:pt x="23999" y="44827"/>
                  </a:lnTo>
                  <a:lnTo>
                    <a:pt x="24180" y="45370"/>
                  </a:lnTo>
                  <a:lnTo>
                    <a:pt x="24270" y="45914"/>
                  </a:lnTo>
                  <a:lnTo>
                    <a:pt x="24451" y="46910"/>
                  </a:lnTo>
                  <a:lnTo>
                    <a:pt x="24542" y="47996"/>
                  </a:lnTo>
                  <a:cubicBezTo>
                    <a:pt x="24542" y="48268"/>
                    <a:pt x="24723" y="48630"/>
                    <a:pt x="24723" y="48993"/>
                  </a:cubicBezTo>
                  <a:lnTo>
                    <a:pt x="24814" y="49989"/>
                  </a:lnTo>
                  <a:lnTo>
                    <a:pt x="24904" y="51166"/>
                  </a:lnTo>
                  <a:lnTo>
                    <a:pt x="24904" y="51619"/>
                  </a:lnTo>
                  <a:lnTo>
                    <a:pt x="24904" y="52162"/>
                  </a:lnTo>
                  <a:lnTo>
                    <a:pt x="24904" y="53249"/>
                  </a:lnTo>
                  <a:lnTo>
                    <a:pt x="24904" y="54245"/>
                  </a:lnTo>
                  <a:cubicBezTo>
                    <a:pt x="24904" y="54969"/>
                    <a:pt x="24814" y="55603"/>
                    <a:pt x="24723" y="56328"/>
                  </a:cubicBezTo>
                  <a:lnTo>
                    <a:pt x="24633" y="57414"/>
                  </a:lnTo>
                  <a:lnTo>
                    <a:pt x="24542" y="57958"/>
                  </a:lnTo>
                  <a:cubicBezTo>
                    <a:pt x="24542" y="58139"/>
                    <a:pt x="24542" y="58320"/>
                    <a:pt x="24451" y="58501"/>
                  </a:cubicBezTo>
                  <a:lnTo>
                    <a:pt x="24089" y="60584"/>
                  </a:lnTo>
                  <a:cubicBezTo>
                    <a:pt x="23546" y="63391"/>
                    <a:pt x="22821" y="66108"/>
                    <a:pt x="22187" y="69006"/>
                  </a:cubicBezTo>
                  <a:cubicBezTo>
                    <a:pt x="21916" y="70455"/>
                    <a:pt x="21644" y="71904"/>
                    <a:pt x="21372" y="73353"/>
                  </a:cubicBezTo>
                  <a:cubicBezTo>
                    <a:pt x="21282" y="74077"/>
                    <a:pt x="21191" y="74801"/>
                    <a:pt x="21101" y="75616"/>
                  </a:cubicBezTo>
                  <a:lnTo>
                    <a:pt x="21101" y="76794"/>
                  </a:lnTo>
                  <a:lnTo>
                    <a:pt x="21101" y="77880"/>
                  </a:lnTo>
                  <a:lnTo>
                    <a:pt x="21101" y="79058"/>
                  </a:lnTo>
                  <a:lnTo>
                    <a:pt x="21101" y="80144"/>
                  </a:lnTo>
                  <a:lnTo>
                    <a:pt x="21101" y="80688"/>
                  </a:lnTo>
                  <a:lnTo>
                    <a:pt x="21101" y="81322"/>
                  </a:lnTo>
                  <a:lnTo>
                    <a:pt x="21282" y="82408"/>
                  </a:lnTo>
                  <a:cubicBezTo>
                    <a:pt x="21282" y="82771"/>
                    <a:pt x="21372" y="83133"/>
                    <a:pt x="21463" y="83586"/>
                  </a:cubicBezTo>
                  <a:cubicBezTo>
                    <a:pt x="21554" y="83948"/>
                    <a:pt x="21644" y="84310"/>
                    <a:pt x="21735" y="84672"/>
                  </a:cubicBezTo>
                  <a:cubicBezTo>
                    <a:pt x="21916" y="85397"/>
                    <a:pt x="22097" y="86212"/>
                    <a:pt x="22369" y="86846"/>
                  </a:cubicBezTo>
                  <a:lnTo>
                    <a:pt x="22821" y="87932"/>
                  </a:lnTo>
                  <a:lnTo>
                    <a:pt x="23274" y="89019"/>
                  </a:lnTo>
                  <a:cubicBezTo>
                    <a:pt x="23546" y="89653"/>
                    <a:pt x="23908" y="90377"/>
                    <a:pt x="24270" y="91102"/>
                  </a:cubicBezTo>
                  <a:cubicBezTo>
                    <a:pt x="24633" y="91826"/>
                    <a:pt x="25085" y="92279"/>
                    <a:pt x="25448" y="92913"/>
                  </a:cubicBezTo>
                  <a:lnTo>
                    <a:pt x="25719" y="93366"/>
                  </a:lnTo>
                  <a:lnTo>
                    <a:pt x="25810" y="93547"/>
                  </a:lnTo>
                  <a:lnTo>
                    <a:pt x="25900" y="93637"/>
                  </a:lnTo>
                  <a:lnTo>
                    <a:pt x="26081" y="93819"/>
                  </a:lnTo>
                  <a:lnTo>
                    <a:pt x="26715" y="94724"/>
                  </a:lnTo>
                  <a:lnTo>
                    <a:pt x="27168" y="95358"/>
                  </a:lnTo>
                  <a:lnTo>
                    <a:pt x="27168" y="95449"/>
                  </a:lnTo>
                  <a:lnTo>
                    <a:pt x="27259" y="95539"/>
                  </a:lnTo>
                  <a:lnTo>
                    <a:pt x="27349" y="95630"/>
                  </a:lnTo>
                  <a:lnTo>
                    <a:pt x="28074" y="96445"/>
                  </a:lnTo>
                  <a:cubicBezTo>
                    <a:pt x="28526" y="96988"/>
                    <a:pt x="28979" y="97622"/>
                    <a:pt x="29432" y="98165"/>
                  </a:cubicBezTo>
                  <a:lnTo>
                    <a:pt x="29613" y="98346"/>
                  </a:lnTo>
                  <a:lnTo>
                    <a:pt x="29704" y="98437"/>
                  </a:lnTo>
                  <a:lnTo>
                    <a:pt x="29975" y="98890"/>
                  </a:lnTo>
                  <a:cubicBezTo>
                    <a:pt x="30157" y="99071"/>
                    <a:pt x="30247" y="99343"/>
                    <a:pt x="30428" y="99614"/>
                  </a:cubicBezTo>
                  <a:lnTo>
                    <a:pt x="30519" y="99795"/>
                  </a:lnTo>
                  <a:lnTo>
                    <a:pt x="30519" y="99886"/>
                  </a:lnTo>
                  <a:cubicBezTo>
                    <a:pt x="30519" y="100067"/>
                    <a:pt x="30519" y="100158"/>
                    <a:pt x="30519" y="100248"/>
                  </a:cubicBezTo>
                  <a:cubicBezTo>
                    <a:pt x="30519" y="100339"/>
                    <a:pt x="30519" y="100429"/>
                    <a:pt x="30519" y="100520"/>
                  </a:cubicBezTo>
                  <a:lnTo>
                    <a:pt x="30519" y="100610"/>
                  </a:lnTo>
                  <a:lnTo>
                    <a:pt x="30519" y="100701"/>
                  </a:lnTo>
                  <a:lnTo>
                    <a:pt x="30519" y="100791"/>
                  </a:lnTo>
                  <a:lnTo>
                    <a:pt x="30519" y="100882"/>
                  </a:lnTo>
                  <a:cubicBezTo>
                    <a:pt x="30428" y="100973"/>
                    <a:pt x="30338" y="101063"/>
                    <a:pt x="30247" y="101154"/>
                  </a:cubicBezTo>
                  <a:cubicBezTo>
                    <a:pt x="30066" y="101425"/>
                    <a:pt x="29885" y="101606"/>
                    <a:pt x="29704" y="101788"/>
                  </a:cubicBezTo>
                  <a:lnTo>
                    <a:pt x="29342" y="102150"/>
                  </a:lnTo>
                  <a:lnTo>
                    <a:pt x="29251" y="102240"/>
                  </a:lnTo>
                  <a:lnTo>
                    <a:pt x="28979" y="102331"/>
                  </a:lnTo>
                  <a:lnTo>
                    <a:pt x="28164" y="102965"/>
                  </a:lnTo>
                  <a:lnTo>
                    <a:pt x="26353" y="104052"/>
                  </a:lnTo>
                  <a:lnTo>
                    <a:pt x="25448" y="104685"/>
                  </a:lnTo>
                  <a:cubicBezTo>
                    <a:pt x="25176" y="104867"/>
                    <a:pt x="24814" y="105048"/>
                    <a:pt x="24542" y="105319"/>
                  </a:cubicBezTo>
                  <a:lnTo>
                    <a:pt x="23546" y="105953"/>
                  </a:lnTo>
                  <a:lnTo>
                    <a:pt x="22731" y="106587"/>
                  </a:lnTo>
                  <a:lnTo>
                    <a:pt x="22640" y="106678"/>
                  </a:lnTo>
                  <a:lnTo>
                    <a:pt x="22550" y="106678"/>
                  </a:lnTo>
                  <a:lnTo>
                    <a:pt x="22278" y="106859"/>
                  </a:lnTo>
                  <a:lnTo>
                    <a:pt x="21825" y="107312"/>
                  </a:lnTo>
                  <a:cubicBezTo>
                    <a:pt x="21554" y="107493"/>
                    <a:pt x="21282" y="107855"/>
                    <a:pt x="21010" y="108127"/>
                  </a:cubicBezTo>
                  <a:cubicBezTo>
                    <a:pt x="20739" y="108398"/>
                    <a:pt x="20467" y="108670"/>
                    <a:pt x="20195" y="109032"/>
                  </a:cubicBezTo>
                  <a:lnTo>
                    <a:pt x="19833" y="109485"/>
                  </a:lnTo>
                  <a:cubicBezTo>
                    <a:pt x="19742" y="109666"/>
                    <a:pt x="19561" y="109847"/>
                    <a:pt x="19471" y="110028"/>
                  </a:cubicBezTo>
                  <a:lnTo>
                    <a:pt x="18927" y="110934"/>
                  </a:lnTo>
                  <a:lnTo>
                    <a:pt x="18927" y="111024"/>
                  </a:lnTo>
                  <a:lnTo>
                    <a:pt x="18927" y="111206"/>
                  </a:lnTo>
                  <a:lnTo>
                    <a:pt x="18746" y="111477"/>
                  </a:lnTo>
                  <a:cubicBezTo>
                    <a:pt x="18656" y="111658"/>
                    <a:pt x="18565" y="111839"/>
                    <a:pt x="18475" y="112021"/>
                  </a:cubicBezTo>
                  <a:cubicBezTo>
                    <a:pt x="18384" y="112292"/>
                    <a:pt x="18384" y="112473"/>
                    <a:pt x="18294" y="112655"/>
                  </a:cubicBezTo>
                  <a:lnTo>
                    <a:pt x="18203" y="112926"/>
                  </a:lnTo>
                  <a:lnTo>
                    <a:pt x="18112" y="113198"/>
                  </a:lnTo>
                  <a:lnTo>
                    <a:pt x="18022" y="113470"/>
                  </a:lnTo>
                  <a:lnTo>
                    <a:pt x="18022" y="113651"/>
                  </a:lnTo>
                  <a:lnTo>
                    <a:pt x="18022" y="113741"/>
                  </a:lnTo>
                  <a:lnTo>
                    <a:pt x="18022" y="113832"/>
                  </a:lnTo>
                  <a:lnTo>
                    <a:pt x="17931" y="114375"/>
                  </a:lnTo>
                  <a:lnTo>
                    <a:pt x="17931" y="114647"/>
                  </a:lnTo>
                  <a:lnTo>
                    <a:pt x="17931" y="114828"/>
                  </a:lnTo>
                  <a:cubicBezTo>
                    <a:pt x="17931" y="115100"/>
                    <a:pt x="17841" y="115281"/>
                    <a:pt x="17841" y="115462"/>
                  </a:cubicBezTo>
                  <a:lnTo>
                    <a:pt x="17841" y="115733"/>
                  </a:lnTo>
                  <a:lnTo>
                    <a:pt x="17841" y="115915"/>
                  </a:lnTo>
                  <a:lnTo>
                    <a:pt x="17841" y="116005"/>
                  </a:lnTo>
                  <a:lnTo>
                    <a:pt x="17841" y="116639"/>
                  </a:lnTo>
                  <a:cubicBezTo>
                    <a:pt x="17841" y="117001"/>
                    <a:pt x="17841" y="117454"/>
                    <a:pt x="17841" y="117816"/>
                  </a:cubicBezTo>
                  <a:cubicBezTo>
                    <a:pt x="17931" y="118269"/>
                    <a:pt x="17931" y="118631"/>
                    <a:pt x="18022" y="118994"/>
                  </a:cubicBezTo>
                  <a:lnTo>
                    <a:pt x="18022" y="119356"/>
                  </a:lnTo>
                  <a:lnTo>
                    <a:pt x="18022" y="119627"/>
                  </a:lnTo>
                  <a:lnTo>
                    <a:pt x="18203" y="120171"/>
                  </a:lnTo>
                  <a:lnTo>
                    <a:pt x="18203" y="120261"/>
                  </a:lnTo>
                  <a:lnTo>
                    <a:pt x="18203" y="120442"/>
                  </a:lnTo>
                  <a:lnTo>
                    <a:pt x="18203" y="120714"/>
                  </a:lnTo>
                  <a:lnTo>
                    <a:pt x="18384" y="121257"/>
                  </a:lnTo>
                  <a:cubicBezTo>
                    <a:pt x="18565" y="121891"/>
                    <a:pt x="18746" y="122616"/>
                    <a:pt x="18927" y="123340"/>
                  </a:cubicBezTo>
                  <a:cubicBezTo>
                    <a:pt x="19018" y="123612"/>
                    <a:pt x="19018" y="123974"/>
                    <a:pt x="19109" y="124246"/>
                  </a:cubicBezTo>
                  <a:lnTo>
                    <a:pt x="19199" y="124699"/>
                  </a:lnTo>
                  <a:lnTo>
                    <a:pt x="19199" y="124789"/>
                  </a:lnTo>
                  <a:lnTo>
                    <a:pt x="19199" y="125061"/>
                  </a:lnTo>
                  <a:cubicBezTo>
                    <a:pt x="19561" y="126510"/>
                    <a:pt x="19742" y="127959"/>
                    <a:pt x="19652" y="129317"/>
                  </a:cubicBezTo>
                  <a:cubicBezTo>
                    <a:pt x="20648" y="127687"/>
                    <a:pt x="21191" y="125876"/>
                    <a:pt x="21372" y="123974"/>
                  </a:cubicBezTo>
                  <a:cubicBezTo>
                    <a:pt x="21372" y="123431"/>
                    <a:pt x="21372" y="122797"/>
                    <a:pt x="21372" y="122163"/>
                  </a:cubicBezTo>
                  <a:lnTo>
                    <a:pt x="21282" y="121710"/>
                  </a:lnTo>
                  <a:cubicBezTo>
                    <a:pt x="21282" y="121348"/>
                    <a:pt x="21191" y="120986"/>
                    <a:pt x="21101" y="120714"/>
                  </a:cubicBezTo>
                  <a:lnTo>
                    <a:pt x="20920" y="119718"/>
                  </a:lnTo>
                  <a:lnTo>
                    <a:pt x="20829" y="118812"/>
                  </a:lnTo>
                  <a:cubicBezTo>
                    <a:pt x="20829" y="118541"/>
                    <a:pt x="20739" y="118269"/>
                    <a:pt x="20739" y="117997"/>
                  </a:cubicBezTo>
                  <a:lnTo>
                    <a:pt x="20739" y="117092"/>
                  </a:lnTo>
                  <a:lnTo>
                    <a:pt x="20829" y="116186"/>
                  </a:lnTo>
                  <a:cubicBezTo>
                    <a:pt x="20829" y="116096"/>
                    <a:pt x="20829" y="115915"/>
                    <a:pt x="20920" y="115733"/>
                  </a:cubicBezTo>
                  <a:lnTo>
                    <a:pt x="21010" y="115281"/>
                  </a:lnTo>
                  <a:lnTo>
                    <a:pt x="21282" y="114466"/>
                  </a:lnTo>
                  <a:cubicBezTo>
                    <a:pt x="21372" y="114103"/>
                    <a:pt x="21463" y="113741"/>
                    <a:pt x="21644" y="113470"/>
                  </a:cubicBezTo>
                  <a:lnTo>
                    <a:pt x="21825" y="113017"/>
                  </a:lnTo>
                  <a:cubicBezTo>
                    <a:pt x="21916" y="112926"/>
                    <a:pt x="22006" y="112655"/>
                    <a:pt x="22097" y="112564"/>
                  </a:cubicBezTo>
                  <a:cubicBezTo>
                    <a:pt x="22187" y="112473"/>
                    <a:pt x="22459" y="112021"/>
                    <a:pt x="22640" y="111658"/>
                  </a:cubicBezTo>
                  <a:cubicBezTo>
                    <a:pt x="22912" y="111477"/>
                    <a:pt x="23093" y="111206"/>
                    <a:pt x="23365" y="110934"/>
                  </a:cubicBezTo>
                  <a:cubicBezTo>
                    <a:pt x="23636" y="110662"/>
                    <a:pt x="23908" y="110391"/>
                    <a:pt x="24180" y="110209"/>
                  </a:cubicBezTo>
                  <a:lnTo>
                    <a:pt x="24995" y="109485"/>
                  </a:lnTo>
                  <a:lnTo>
                    <a:pt x="26806" y="108308"/>
                  </a:lnTo>
                  <a:cubicBezTo>
                    <a:pt x="27168" y="108036"/>
                    <a:pt x="27530" y="107855"/>
                    <a:pt x="27802" y="107674"/>
                  </a:cubicBezTo>
                  <a:lnTo>
                    <a:pt x="28798" y="107130"/>
                  </a:lnTo>
                  <a:lnTo>
                    <a:pt x="29885" y="106497"/>
                  </a:lnTo>
                  <a:cubicBezTo>
                    <a:pt x="30157" y="106315"/>
                    <a:pt x="30519" y="106134"/>
                    <a:pt x="30881" y="105863"/>
                  </a:cubicBezTo>
                  <a:cubicBezTo>
                    <a:pt x="30881" y="105953"/>
                    <a:pt x="30972" y="106044"/>
                    <a:pt x="30972" y="106134"/>
                  </a:cubicBezTo>
                  <a:cubicBezTo>
                    <a:pt x="31062" y="106315"/>
                    <a:pt x="31062" y="106497"/>
                    <a:pt x="31153" y="106587"/>
                  </a:cubicBezTo>
                  <a:lnTo>
                    <a:pt x="31334" y="106949"/>
                  </a:lnTo>
                  <a:cubicBezTo>
                    <a:pt x="31515" y="107040"/>
                    <a:pt x="31605" y="107221"/>
                    <a:pt x="31696" y="107402"/>
                  </a:cubicBezTo>
                  <a:lnTo>
                    <a:pt x="31968" y="107674"/>
                  </a:lnTo>
                  <a:lnTo>
                    <a:pt x="31968" y="107764"/>
                  </a:lnTo>
                  <a:lnTo>
                    <a:pt x="32602" y="108398"/>
                  </a:lnTo>
                  <a:lnTo>
                    <a:pt x="33326" y="108942"/>
                  </a:lnTo>
                  <a:lnTo>
                    <a:pt x="34050" y="109485"/>
                  </a:lnTo>
                  <a:lnTo>
                    <a:pt x="34141" y="109485"/>
                  </a:lnTo>
                  <a:lnTo>
                    <a:pt x="34141" y="109576"/>
                  </a:lnTo>
                  <a:lnTo>
                    <a:pt x="34141" y="109666"/>
                  </a:lnTo>
                  <a:lnTo>
                    <a:pt x="34322" y="110119"/>
                  </a:lnTo>
                  <a:lnTo>
                    <a:pt x="34322" y="110209"/>
                  </a:lnTo>
                  <a:lnTo>
                    <a:pt x="34413" y="110391"/>
                  </a:lnTo>
                  <a:lnTo>
                    <a:pt x="34503" y="110843"/>
                  </a:lnTo>
                  <a:lnTo>
                    <a:pt x="34503" y="111206"/>
                  </a:lnTo>
                  <a:lnTo>
                    <a:pt x="34503" y="111568"/>
                  </a:lnTo>
                  <a:lnTo>
                    <a:pt x="34503" y="111839"/>
                  </a:lnTo>
                  <a:lnTo>
                    <a:pt x="34503" y="112021"/>
                  </a:lnTo>
                  <a:lnTo>
                    <a:pt x="34413" y="112564"/>
                  </a:lnTo>
                  <a:lnTo>
                    <a:pt x="34413" y="112473"/>
                  </a:lnTo>
                  <a:lnTo>
                    <a:pt x="34322" y="113017"/>
                  </a:lnTo>
                  <a:lnTo>
                    <a:pt x="34141" y="113470"/>
                  </a:lnTo>
                  <a:lnTo>
                    <a:pt x="33960" y="113922"/>
                  </a:lnTo>
                  <a:lnTo>
                    <a:pt x="33869" y="114285"/>
                  </a:lnTo>
                  <a:lnTo>
                    <a:pt x="33779" y="114737"/>
                  </a:lnTo>
                  <a:lnTo>
                    <a:pt x="33779" y="114918"/>
                  </a:lnTo>
                  <a:lnTo>
                    <a:pt x="33779" y="115100"/>
                  </a:lnTo>
                  <a:lnTo>
                    <a:pt x="33688" y="115552"/>
                  </a:lnTo>
                  <a:lnTo>
                    <a:pt x="33688" y="116367"/>
                  </a:lnTo>
                  <a:lnTo>
                    <a:pt x="33688" y="116458"/>
                  </a:lnTo>
                  <a:lnTo>
                    <a:pt x="33688" y="116639"/>
                  </a:lnTo>
                  <a:lnTo>
                    <a:pt x="33688" y="116911"/>
                  </a:lnTo>
                  <a:lnTo>
                    <a:pt x="33688" y="117001"/>
                  </a:lnTo>
                  <a:lnTo>
                    <a:pt x="33688" y="117092"/>
                  </a:lnTo>
                  <a:lnTo>
                    <a:pt x="33688" y="117182"/>
                  </a:lnTo>
                  <a:lnTo>
                    <a:pt x="33688" y="117454"/>
                  </a:lnTo>
                  <a:lnTo>
                    <a:pt x="33688" y="117545"/>
                  </a:lnTo>
                  <a:lnTo>
                    <a:pt x="33779" y="117726"/>
                  </a:lnTo>
                  <a:cubicBezTo>
                    <a:pt x="33779" y="117907"/>
                    <a:pt x="33869" y="118088"/>
                    <a:pt x="33960" y="118269"/>
                  </a:cubicBezTo>
                  <a:lnTo>
                    <a:pt x="34050" y="118450"/>
                  </a:lnTo>
                  <a:lnTo>
                    <a:pt x="34141" y="118541"/>
                  </a:lnTo>
                  <a:lnTo>
                    <a:pt x="34413" y="118994"/>
                  </a:lnTo>
                  <a:lnTo>
                    <a:pt x="34503" y="119265"/>
                  </a:lnTo>
                  <a:lnTo>
                    <a:pt x="34594" y="119356"/>
                  </a:lnTo>
                  <a:cubicBezTo>
                    <a:pt x="34684" y="119446"/>
                    <a:pt x="34775" y="119537"/>
                    <a:pt x="34956" y="119718"/>
                  </a:cubicBezTo>
                  <a:cubicBezTo>
                    <a:pt x="35137" y="119899"/>
                    <a:pt x="35228" y="119990"/>
                    <a:pt x="35318" y="120080"/>
                  </a:cubicBezTo>
                  <a:lnTo>
                    <a:pt x="35590" y="120171"/>
                  </a:lnTo>
                  <a:lnTo>
                    <a:pt x="35590" y="119627"/>
                  </a:lnTo>
                  <a:cubicBezTo>
                    <a:pt x="35590" y="119537"/>
                    <a:pt x="35590" y="119356"/>
                    <a:pt x="35590" y="119265"/>
                  </a:cubicBezTo>
                  <a:lnTo>
                    <a:pt x="35590" y="118994"/>
                  </a:lnTo>
                  <a:lnTo>
                    <a:pt x="35590" y="118722"/>
                  </a:lnTo>
                  <a:lnTo>
                    <a:pt x="35590" y="118088"/>
                  </a:lnTo>
                  <a:lnTo>
                    <a:pt x="35590" y="117997"/>
                  </a:lnTo>
                  <a:lnTo>
                    <a:pt x="35590" y="117816"/>
                  </a:lnTo>
                  <a:lnTo>
                    <a:pt x="35590" y="117545"/>
                  </a:lnTo>
                  <a:lnTo>
                    <a:pt x="35590" y="117182"/>
                  </a:lnTo>
                  <a:lnTo>
                    <a:pt x="35590" y="117001"/>
                  </a:lnTo>
                  <a:lnTo>
                    <a:pt x="35590" y="116730"/>
                  </a:lnTo>
                  <a:lnTo>
                    <a:pt x="35590" y="116639"/>
                  </a:lnTo>
                  <a:lnTo>
                    <a:pt x="35590" y="116548"/>
                  </a:lnTo>
                  <a:lnTo>
                    <a:pt x="35590" y="116458"/>
                  </a:lnTo>
                  <a:cubicBezTo>
                    <a:pt x="35590" y="116367"/>
                    <a:pt x="35590" y="116277"/>
                    <a:pt x="35681" y="116186"/>
                  </a:cubicBezTo>
                  <a:lnTo>
                    <a:pt x="35771" y="115915"/>
                  </a:lnTo>
                  <a:cubicBezTo>
                    <a:pt x="35771" y="115733"/>
                    <a:pt x="35862" y="115643"/>
                    <a:pt x="35952" y="115462"/>
                  </a:cubicBezTo>
                  <a:lnTo>
                    <a:pt x="35952" y="115371"/>
                  </a:lnTo>
                  <a:lnTo>
                    <a:pt x="35952" y="115281"/>
                  </a:lnTo>
                  <a:lnTo>
                    <a:pt x="36043" y="115009"/>
                  </a:lnTo>
                  <a:lnTo>
                    <a:pt x="36224" y="114737"/>
                  </a:lnTo>
                  <a:lnTo>
                    <a:pt x="36314" y="114647"/>
                  </a:lnTo>
                  <a:lnTo>
                    <a:pt x="36314" y="114556"/>
                  </a:lnTo>
                  <a:lnTo>
                    <a:pt x="36314" y="114466"/>
                  </a:lnTo>
                  <a:cubicBezTo>
                    <a:pt x="36314" y="114375"/>
                    <a:pt x="36405" y="114194"/>
                    <a:pt x="36405" y="114103"/>
                  </a:cubicBezTo>
                  <a:lnTo>
                    <a:pt x="36496" y="114013"/>
                  </a:lnTo>
                  <a:lnTo>
                    <a:pt x="36496" y="113922"/>
                  </a:lnTo>
                  <a:lnTo>
                    <a:pt x="36496" y="113832"/>
                  </a:lnTo>
                  <a:cubicBezTo>
                    <a:pt x="36586" y="113651"/>
                    <a:pt x="36677" y="113379"/>
                    <a:pt x="36767" y="113198"/>
                  </a:cubicBezTo>
                  <a:lnTo>
                    <a:pt x="36767" y="113107"/>
                  </a:lnTo>
                  <a:lnTo>
                    <a:pt x="36767" y="112655"/>
                  </a:lnTo>
                  <a:cubicBezTo>
                    <a:pt x="36858" y="112473"/>
                    <a:pt x="36858" y="112292"/>
                    <a:pt x="36858" y="112202"/>
                  </a:cubicBezTo>
                  <a:lnTo>
                    <a:pt x="36858" y="111839"/>
                  </a:lnTo>
                  <a:lnTo>
                    <a:pt x="36858" y="111658"/>
                  </a:lnTo>
                  <a:lnTo>
                    <a:pt x="37039" y="111749"/>
                  </a:lnTo>
                  <a:lnTo>
                    <a:pt x="37311" y="112111"/>
                  </a:lnTo>
                  <a:lnTo>
                    <a:pt x="37582" y="112473"/>
                  </a:lnTo>
                  <a:lnTo>
                    <a:pt x="37763" y="112745"/>
                  </a:lnTo>
                  <a:lnTo>
                    <a:pt x="37854" y="112836"/>
                  </a:lnTo>
                  <a:lnTo>
                    <a:pt x="38126" y="113288"/>
                  </a:lnTo>
                  <a:lnTo>
                    <a:pt x="38216" y="113470"/>
                  </a:lnTo>
                  <a:lnTo>
                    <a:pt x="38307" y="113651"/>
                  </a:lnTo>
                  <a:cubicBezTo>
                    <a:pt x="38397" y="113832"/>
                    <a:pt x="38488" y="114013"/>
                    <a:pt x="38488" y="114103"/>
                  </a:cubicBezTo>
                  <a:lnTo>
                    <a:pt x="38578" y="114466"/>
                  </a:lnTo>
                  <a:lnTo>
                    <a:pt x="38850" y="114013"/>
                  </a:lnTo>
                  <a:lnTo>
                    <a:pt x="38850" y="113832"/>
                  </a:lnTo>
                  <a:lnTo>
                    <a:pt x="38941" y="113470"/>
                  </a:lnTo>
                  <a:lnTo>
                    <a:pt x="38941" y="113288"/>
                  </a:lnTo>
                  <a:lnTo>
                    <a:pt x="38941" y="112926"/>
                  </a:lnTo>
                  <a:cubicBezTo>
                    <a:pt x="38941" y="112655"/>
                    <a:pt x="38850" y="112473"/>
                    <a:pt x="38850" y="112202"/>
                  </a:cubicBezTo>
                  <a:lnTo>
                    <a:pt x="38850" y="112021"/>
                  </a:lnTo>
                  <a:lnTo>
                    <a:pt x="38759" y="111839"/>
                  </a:lnTo>
                  <a:lnTo>
                    <a:pt x="38578" y="111477"/>
                  </a:lnTo>
                  <a:cubicBezTo>
                    <a:pt x="38578" y="111296"/>
                    <a:pt x="38488" y="111115"/>
                    <a:pt x="38307" y="110843"/>
                  </a:cubicBezTo>
                  <a:lnTo>
                    <a:pt x="38216" y="110753"/>
                  </a:lnTo>
                  <a:lnTo>
                    <a:pt x="38216" y="110662"/>
                  </a:lnTo>
                  <a:lnTo>
                    <a:pt x="38216" y="110572"/>
                  </a:lnTo>
                  <a:lnTo>
                    <a:pt x="38035" y="110300"/>
                  </a:lnTo>
                  <a:lnTo>
                    <a:pt x="37854" y="110028"/>
                  </a:lnTo>
                  <a:lnTo>
                    <a:pt x="37582" y="109757"/>
                  </a:lnTo>
                  <a:lnTo>
                    <a:pt x="37401" y="109485"/>
                  </a:lnTo>
                  <a:lnTo>
                    <a:pt x="37311" y="109304"/>
                  </a:lnTo>
                  <a:lnTo>
                    <a:pt x="37129" y="109123"/>
                  </a:lnTo>
                  <a:lnTo>
                    <a:pt x="36677" y="108670"/>
                  </a:lnTo>
                  <a:lnTo>
                    <a:pt x="36043" y="108217"/>
                  </a:lnTo>
                  <a:lnTo>
                    <a:pt x="35952" y="108127"/>
                  </a:lnTo>
                  <a:lnTo>
                    <a:pt x="35771" y="107946"/>
                  </a:lnTo>
                  <a:lnTo>
                    <a:pt x="35499" y="107764"/>
                  </a:lnTo>
                  <a:lnTo>
                    <a:pt x="35047" y="107402"/>
                  </a:lnTo>
                  <a:lnTo>
                    <a:pt x="34775" y="107221"/>
                  </a:lnTo>
                  <a:lnTo>
                    <a:pt x="34594" y="107130"/>
                  </a:lnTo>
                  <a:lnTo>
                    <a:pt x="34684" y="107130"/>
                  </a:lnTo>
                  <a:lnTo>
                    <a:pt x="34594" y="107040"/>
                  </a:lnTo>
                  <a:lnTo>
                    <a:pt x="34413" y="106859"/>
                  </a:lnTo>
                  <a:lnTo>
                    <a:pt x="34232" y="106768"/>
                  </a:lnTo>
                  <a:lnTo>
                    <a:pt x="33779" y="106406"/>
                  </a:lnTo>
                  <a:lnTo>
                    <a:pt x="33507" y="106134"/>
                  </a:lnTo>
                  <a:lnTo>
                    <a:pt x="33235" y="105863"/>
                  </a:lnTo>
                  <a:lnTo>
                    <a:pt x="33145" y="105772"/>
                  </a:lnTo>
                  <a:lnTo>
                    <a:pt x="32964" y="105500"/>
                  </a:lnTo>
                  <a:lnTo>
                    <a:pt x="32873" y="105319"/>
                  </a:lnTo>
                  <a:lnTo>
                    <a:pt x="32873" y="105229"/>
                  </a:lnTo>
                  <a:lnTo>
                    <a:pt x="32783" y="104957"/>
                  </a:lnTo>
                  <a:lnTo>
                    <a:pt x="32873" y="105138"/>
                  </a:lnTo>
                  <a:cubicBezTo>
                    <a:pt x="32873" y="105048"/>
                    <a:pt x="32783" y="104957"/>
                    <a:pt x="32783" y="104867"/>
                  </a:cubicBezTo>
                  <a:lnTo>
                    <a:pt x="32783" y="104685"/>
                  </a:lnTo>
                  <a:lnTo>
                    <a:pt x="32783" y="104504"/>
                  </a:lnTo>
                  <a:lnTo>
                    <a:pt x="32783" y="104323"/>
                  </a:lnTo>
                  <a:lnTo>
                    <a:pt x="32783" y="104233"/>
                  </a:lnTo>
                  <a:cubicBezTo>
                    <a:pt x="32964" y="104052"/>
                    <a:pt x="33054" y="103870"/>
                    <a:pt x="33235" y="103689"/>
                  </a:cubicBezTo>
                  <a:lnTo>
                    <a:pt x="33507" y="103237"/>
                  </a:lnTo>
                  <a:lnTo>
                    <a:pt x="33598" y="102965"/>
                  </a:lnTo>
                  <a:lnTo>
                    <a:pt x="33598" y="102874"/>
                  </a:lnTo>
                  <a:lnTo>
                    <a:pt x="33598" y="102784"/>
                  </a:lnTo>
                  <a:lnTo>
                    <a:pt x="33779" y="102422"/>
                  </a:lnTo>
                  <a:cubicBezTo>
                    <a:pt x="33779" y="102422"/>
                    <a:pt x="33869" y="102331"/>
                    <a:pt x="33869" y="102331"/>
                  </a:cubicBezTo>
                  <a:lnTo>
                    <a:pt x="33869" y="102150"/>
                  </a:lnTo>
                  <a:lnTo>
                    <a:pt x="33869" y="102059"/>
                  </a:lnTo>
                  <a:lnTo>
                    <a:pt x="33869" y="101969"/>
                  </a:lnTo>
                  <a:lnTo>
                    <a:pt x="33869" y="101788"/>
                  </a:lnTo>
                  <a:cubicBezTo>
                    <a:pt x="33869" y="101697"/>
                    <a:pt x="33869" y="101516"/>
                    <a:pt x="33869" y="101425"/>
                  </a:cubicBezTo>
                  <a:lnTo>
                    <a:pt x="33869" y="101154"/>
                  </a:lnTo>
                  <a:lnTo>
                    <a:pt x="33869" y="100339"/>
                  </a:lnTo>
                  <a:cubicBezTo>
                    <a:pt x="33869" y="99976"/>
                    <a:pt x="33869" y="99705"/>
                    <a:pt x="33779" y="99343"/>
                  </a:cubicBezTo>
                  <a:lnTo>
                    <a:pt x="33779" y="99252"/>
                  </a:lnTo>
                  <a:lnTo>
                    <a:pt x="34322" y="97169"/>
                  </a:lnTo>
                  <a:lnTo>
                    <a:pt x="33417" y="98346"/>
                  </a:lnTo>
                  <a:lnTo>
                    <a:pt x="33235" y="97894"/>
                  </a:lnTo>
                  <a:cubicBezTo>
                    <a:pt x="33235" y="97803"/>
                    <a:pt x="33145" y="97622"/>
                    <a:pt x="33054" y="97531"/>
                  </a:cubicBezTo>
                  <a:lnTo>
                    <a:pt x="32873" y="97169"/>
                  </a:lnTo>
                  <a:lnTo>
                    <a:pt x="32783" y="96988"/>
                  </a:lnTo>
                  <a:lnTo>
                    <a:pt x="32783" y="96897"/>
                  </a:lnTo>
                  <a:lnTo>
                    <a:pt x="32602" y="96716"/>
                  </a:lnTo>
                  <a:lnTo>
                    <a:pt x="32420" y="96354"/>
                  </a:lnTo>
                  <a:lnTo>
                    <a:pt x="32420" y="96264"/>
                  </a:lnTo>
                  <a:cubicBezTo>
                    <a:pt x="32783" y="96354"/>
                    <a:pt x="33145" y="96445"/>
                    <a:pt x="33507" y="96445"/>
                  </a:cubicBezTo>
                  <a:lnTo>
                    <a:pt x="34232" y="96535"/>
                  </a:lnTo>
                  <a:lnTo>
                    <a:pt x="36314" y="96535"/>
                  </a:lnTo>
                  <a:lnTo>
                    <a:pt x="37763" y="96445"/>
                  </a:lnTo>
                  <a:lnTo>
                    <a:pt x="38397" y="96445"/>
                  </a:lnTo>
                  <a:lnTo>
                    <a:pt x="39122" y="96354"/>
                  </a:lnTo>
                  <a:lnTo>
                    <a:pt x="39756" y="96264"/>
                  </a:lnTo>
                  <a:lnTo>
                    <a:pt x="40299" y="96264"/>
                  </a:lnTo>
                  <a:lnTo>
                    <a:pt x="40571" y="96354"/>
                  </a:lnTo>
                  <a:lnTo>
                    <a:pt x="40842" y="96354"/>
                  </a:lnTo>
                  <a:lnTo>
                    <a:pt x="41295" y="96626"/>
                  </a:lnTo>
                  <a:lnTo>
                    <a:pt x="41386" y="96626"/>
                  </a:lnTo>
                  <a:lnTo>
                    <a:pt x="41476" y="96716"/>
                  </a:lnTo>
                  <a:cubicBezTo>
                    <a:pt x="41567" y="96716"/>
                    <a:pt x="41657" y="96807"/>
                    <a:pt x="41748" y="96897"/>
                  </a:cubicBezTo>
                  <a:lnTo>
                    <a:pt x="42110" y="97169"/>
                  </a:lnTo>
                  <a:cubicBezTo>
                    <a:pt x="42201" y="97260"/>
                    <a:pt x="42291" y="97350"/>
                    <a:pt x="42382" y="97350"/>
                  </a:cubicBezTo>
                  <a:lnTo>
                    <a:pt x="42563" y="97622"/>
                  </a:lnTo>
                  <a:lnTo>
                    <a:pt x="43559" y="98437"/>
                  </a:lnTo>
                  <a:cubicBezTo>
                    <a:pt x="43650" y="98618"/>
                    <a:pt x="43831" y="98709"/>
                    <a:pt x="44012" y="98890"/>
                  </a:cubicBezTo>
                  <a:lnTo>
                    <a:pt x="44555" y="99252"/>
                  </a:lnTo>
                  <a:lnTo>
                    <a:pt x="44917" y="99524"/>
                  </a:lnTo>
                  <a:lnTo>
                    <a:pt x="45280" y="99795"/>
                  </a:lnTo>
                  <a:lnTo>
                    <a:pt x="45551" y="99886"/>
                  </a:lnTo>
                  <a:lnTo>
                    <a:pt x="45642" y="99886"/>
                  </a:lnTo>
                  <a:lnTo>
                    <a:pt x="45732" y="99976"/>
                  </a:lnTo>
                  <a:lnTo>
                    <a:pt x="46095" y="100158"/>
                  </a:lnTo>
                  <a:lnTo>
                    <a:pt x="46185" y="100158"/>
                  </a:lnTo>
                  <a:lnTo>
                    <a:pt x="46547" y="100339"/>
                  </a:lnTo>
                  <a:lnTo>
                    <a:pt x="46910" y="100429"/>
                  </a:lnTo>
                  <a:lnTo>
                    <a:pt x="47362" y="100610"/>
                  </a:lnTo>
                  <a:lnTo>
                    <a:pt x="47815" y="100701"/>
                  </a:lnTo>
                  <a:lnTo>
                    <a:pt x="48177" y="100701"/>
                  </a:lnTo>
                  <a:lnTo>
                    <a:pt x="48630" y="100791"/>
                  </a:lnTo>
                  <a:lnTo>
                    <a:pt x="49445" y="100882"/>
                  </a:lnTo>
                  <a:lnTo>
                    <a:pt x="52253" y="100882"/>
                  </a:lnTo>
                  <a:cubicBezTo>
                    <a:pt x="52253" y="100882"/>
                    <a:pt x="52343" y="100973"/>
                    <a:pt x="52434" y="100973"/>
                  </a:cubicBezTo>
                  <a:lnTo>
                    <a:pt x="52524" y="101063"/>
                  </a:lnTo>
                  <a:lnTo>
                    <a:pt x="52705" y="101063"/>
                  </a:lnTo>
                  <a:lnTo>
                    <a:pt x="52977" y="101244"/>
                  </a:lnTo>
                  <a:lnTo>
                    <a:pt x="53068" y="101244"/>
                  </a:lnTo>
                  <a:lnTo>
                    <a:pt x="53430" y="101425"/>
                  </a:lnTo>
                  <a:lnTo>
                    <a:pt x="53792" y="101606"/>
                  </a:lnTo>
                  <a:lnTo>
                    <a:pt x="54335" y="101788"/>
                  </a:lnTo>
                  <a:lnTo>
                    <a:pt x="54698" y="101878"/>
                  </a:lnTo>
                  <a:lnTo>
                    <a:pt x="54969" y="101969"/>
                  </a:lnTo>
                  <a:lnTo>
                    <a:pt x="55603" y="101969"/>
                  </a:lnTo>
                  <a:lnTo>
                    <a:pt x="55875" y="102059"/>
                  </a:lnTo>
                  <a:lnTo>
                    <a:pt x="56056" y="102059"/>
                  </a:lnTo>
                  <a:lnTo>
                    <a:pt x="56328" y="102150"/>
                  </a:lnTo>
                  <a:lnTo>
                    <a:pt x="56418" y="101969"/>
                  </a:lnTo>
                  <a:cubicBezTo>
                    <a:pt x="56418" y="101878"/>
                    <a:pt x="56509" y="101878"/>
                    <a:pt x="56509" y="101788"/>
                  </a:cubicBezTo>
                  <a:cubicBezTo>
                    <a:pt x="56599" y="101697"/>
                    <a:pt x="56599" y="101606"/>
                    <a:pt x="56599" y="101516"/>
                  </a:cubicBezTo>
                  <a:lnTo>
                    <a:pt x="56599" y="101335"/>
                  </a:lnTo>
                  <a:lnTo>
                    <a:pt x="56599" y="101063"/>
                  </a:lnTo>
                  <a:lnTo>
                    <a:pt x="56599" y="100882"/>
                  </a:lnTo>
                  <a:cubicBezTo>
                    <a:pt x="56599" y="100852"/>
                    <a:pt x="56599" y="100832"/>
                    <a:pt x="56599" y="100819"/>
                  </a:cubicBezTo>
                  <a:cubicBezTo>
                    <a:pt x="56599" y="100819"/>
                    <a:pt x="56599" y="100812"/>
                    <a:pt x="56599" y="100791"/>
                  </a:cubicBezTo>
                  <a:lnTo>
                    <a:pt x="56599" y="100701"/>
                  </a:lnTo>
                  <a:lnTo>
                    <a:pt x="57143" y="100701"/>
                  </a:lnTo>
                  <a:lnTo>
                    <a:pt x="57958" y="100791"/>
                  </a:lnTo>
                  <a:lnTo>
                    <a:pt x="58773" y="100882"/>
                  </a:lnTo>
                  <a:lnTo>
                    <a:pt x="59678" y="101063"/>
                  </a:lnTo>
                  <a:lnTo>
                    <a:pt x="59859" y="101063"/>
                  </a:lnTo>
                  <a:lnTo>
                    <a:pt x="60131" y="101154"/>
                  </a:lnTo>
                  <a:lnTo>
                    <a:pt x="60584" y="101335"/>
                  </a:lnTo>
                  <a:lnTo>
                    <a:pt x="61218" y="101697"/>
                  </a:lnTo>
                  <a:lnTo>
                    <a:pt x="61218" y="101697"/>
                  </a:lnTo>
                  <a:lnTo>
                    <a:pt x="60946" y="101244"/>
                  </a:lnTo>
                  <a:lnTo>
                    <a:pt x="60765" y="100973"/>
                  </a:lnTo>
                  <a:lnTo>
                    <a:pt x="60403" y="100610"/>
                  </a:lnTo>
                  <a:lnTo>
                    <a:pt x="60222" y="100429"/>
                  </a:lnTo>
                  <a:lnTo>
                    <a:pt x="60131" y="100339"/>
                  </a:lnTo>
                  <a:cubicBezTo>
                    <a:pt x="60040" y="100248"/>
                    <a:pt x="59859" y="100158"/>
                    <a:pt x="59769" y="100067"/>
                  </a:cubicBezTo>
                  <a:lnTo>
                    <a:pt x="59316" y="99795"/>
                  </a:lnTo>
                  <a:lnTo>
                    <a:pt x="59225" y="99795"/>
                  </a:lnTo>
                  <a:lnTo>
                    <a:pt x="57867" y="99071"/>
                  </a:lnTo>
                  <a:lnTo>
                    <a:pt x="57052" y="98709"/>
                  </a:lnTo>
                  <a:lnTo>
                    <a:pt x="56328" y="98437"/>
                  </a:lnTo>
                  <a:lnTo>
                    <a:pt x="55875" y="98437"/>
                  </a:lnTo>
                  <a:lnTo>
                    <a:pt x="55513" y="98346"/>
                  </a:lnTo>
                  <a:lnTo>
                    <a:pt x="54788" y="98165"/>
                  </a:lnTo>
                  <a:lnTo>
                    <a:pt x="53973" y="97984"/>
                  </a:lnTo>
                  <a:lnTo>
                    <a:pt x="53158" y="97803"/>
                  </a:lnTo>
                  <a:lnTo>
                    <a:pt x="52343" y="97713"/>
                  </a:lnTo>
                  <a:lnTo>
                    <a:pt x="51619" y="97622"/>
                  </a:lnTo>
                  <a:lnTo>
                    <a:pt x="50170" y="97441"/>
                  </a:lnTo>
                  <a:lnTo>
                    <a:pt x="49445" y="97260"/>
                  </a:lnTo>
                  <a:cubicBezTo>
                    <a:pt x="49264" y="97260"/>
                    <a:pt x="48992" y="97169"/>
                    <a:pt x="48721" y="97079"/>
                  </a:cubicBezTo>
                  <a:lnTo>
                    <a:pt x="48449" y="97079"/>
                  </a:lnTo>
                  <a:lnTo>
                    <a:pt x="48177" y="96897"/>
                  </a:lnTo>
                  <a:lnTo>
                    <a:pt x="47815" y="96897"/>
                  </a:lnTo>
                  <a:lnTo>
                    <a:pt x="47453" y="96716"/>
                  </a:lnTo>
                  <a:lnTo>
                    <a:pt x="47181" y="96626"/>
                  </a:lnTo>
                  <a:lnTo>
                    <a:pt x="47000" y="96626"/>
                  </a:lnTo>
                  <a:lnTo>
                    <a:pt x="46819" y="96535"/>
                  </a:lnTo>
                  <a:lnTo>
                    <a:pt x="46729" y="96535"/>
                  </a:lnTo>
                  <a:lnTo>
                    <a:pt x="46457" y="96354"/>
                  </a:lnTo>
                  <a:lnTo>
                    <a:pt x="45461" y="95720"/>
                  </a:lnTo>
                  <a:lnTo>
                    <a:pt x="44465" y="94996"/>
                  </a:lnTo>
                  <a:lnTo>
                    <a:pt x="45732" y="94634"/>
                  </a:lnTo>
                  <a:lnTo>
                    <a:pt x="48268" y="93909"/>
                  </a:lnTo>
                  <a:cubicBezTo>
                    <a:pt x="49174" y="93637"/>
                    <a:pt x="49989" y="93456"/>
                    <a:pt x="50894" y="93275"/>
                  </a:cubicBezTo>
                  <a:lnTo>
                    <a:pt x="51528" y="93185"/>
                  </a:lnTo>
                  <a:lnTo>
                    <a:pt x="54607" y="93185"/>
                  </a:lnTo>
                  <a:cubicBezTo>
                    <a:pt x="55060" y="93185"/>
                    <a:pt x="55513" y="93185"/>
                    <a:pt x="55965" y="93275"/>
                  </a:cubicBezTo>
                  <a:lnTo>
                    <a:pt x="56599" y="93366"/>
                  </a:lnTo>
                  <a:lnTo>
                    <a:pt x="56871" y="93366"/>
                  </a:lnTo>
                  <a:lnTo>
                    <a:pt x="57233" y="93456"/>
                  </a:lnTo>
                  <a:cubicBezTo>
                    <a:pt x="57595" y="93547"/>
                    <a:pt x="58048" y="93728"/>
                    <a:pt x="58410" y="93909"/>
                  </a:cubicBezTo>
                  <a:cubicBezTo>
                    <a:pt x="58773" y="94090"/>
                    <a:pt x="59225" y="94271"/>
                    <a:pt x="59588" y="94452"/>
                  </a:cubicBezTo>
                  <a:cubicBezTo>
                    <a:pt x="60312" y="94905"/>
                    <a:pt x="61037" y="95449"/>
                    <a:pt x="61671" y="95992"/>
                  </a:cubicBezTo>
                  <a:lnTo>
                    <a:pt x="62757" y="96807"/>
                  </a:lnTo>
                  <a:lnTo>
                    <a:pt x="63029" y="97079"/>
                  </a:lnTo>
                  <a:cubicBezTo>
                    <a:pt x="63119" y="97079"/>
                    <a:pt x="63210" y="97169"/>
                    <a:pt x="63301" y="97260"/>
                  </a:cubicBezTo>
                  <a:lnTo>
                    <a:pt x="63844" y="97622"/>
                  </a:lnTo>
                  <a:cubicBezTo>
                    <a:pt x="64297" y="97894"/>
                    <a:pt x="64659" y="98165"/>
                    <a:pt x="65021" y="98346"/>
                  </a:cubicBezTo>
                  <a:cubicBezTo>
                    <a:pt x="65383" y="98618"/>
                    <a:pt x="65836" y="98890"/>
                    <a:pt x="66198" y="99071"/>
                  </a:cubicBezTo>
                  <a:lnTo>
                    <a:pt x="66832" y="99343"/>
                  </a:lnTo>
                  <a:cubicBezTo>
                    <a:pt x="67013" y="99433"/>
                    <a:pt x="67195" y="99524"/>
                    <a:pt x="67466" y="99614"/>
                  </a:cubicBezTo>
                  <a:lnTo>
                    <a:pt x="67738" y="99614"/>
                  </a:lnTo>
                  <a:lnTo>
                    <a:pt x="68100" y="99705"/>
                  </a:lnTo>
                  <a:cubicBezTo>
                    <a:pt x="68281" y="99795"/>
                    <a:pt x="68553" y="99795"/>
                    <a:pt x="68734" y="99886"/>
                  </a:cubicBezTo>
                  <a:lnTo>
                    <a:pt x="69640" y="100067"/>
                  </a:lnTo>
                  <a:lnTo>
                    <a:pt x="69640" y="100067"/>
                  </a:lnTo>
                  <a:lnTo>
                    <a:pt x="68643" y="99161"/>
                  </a:lnTo>
                  <a:lnTo>
                    <a:pt x="68553" y="99071"/>
                  </a:lnTo>
                  <a:lnTo>
                    <a:pt x="68372" y="98980"/>
                  </a:lnTo>
                  <a:lnTo>
                    <a:pt x="68100" y="98709"/>
                  </a:lnTo>
                  <a:lnTo>
                    <a:pt x="67828" y="98528"/>
                  </a:lnTo>
                  <a:lnTo>
                    <a:pt x="67557" y="98346"/>
                  </a:lnTo>
                  <a:lnTo>
                    <a:pt x="67376" y="98165"/>
                  </a:lnTo>
                  <a:lnTo>
                    <a:pt x="67285" y="98075"/>
                  </a:lnTo>
                  <a:lnTo>
                    <a:pt x="66742" y="97622"/>
                  </a:lnTo>
                  <a:lnTo>
                    <a:pt x="65746" y="96626"/>
                  </a:lnTo>
                  <a:cubicBezTo>
                    <a:pt x="65383" y="96354"/>
                    <a:pt x="65112" y="95992"/>
                    <a:pt x="64749" y="95630"/>
                  </a:cubicBezTo>
                  <a:lnTo>
                    <a:pt x="64568" y="95358"/>
                  </a:lnTo>
                  <a:lnTo>
                    <a:pt x="64387" y="95267"/>
                  </a:lnTo>
                  <a:lnTo>
                    <a:pt x="64297" y="95177"/>
                  </a:lnTo>
                  <a:lnTo>
                    <a:pt x="63844" y="94634"/>
                  </a:lnTo>
                  <a:lnTo>
                    <a:pt x="62938" y="93547"/>
                  </a:lnTo>
                  <a:lnTo>
                    <a:pt x="62395" y="93004"/>
                  </a:lnTo>
                  <a:lnTo>
                    <a:pt x="62304" y="92822"/>
                  </a:lnTo>
                  <a:lnTo>
                    <a:pt x="62214" y="92822"/>
                  </a:lnTo>
                  <a:lnTo>
                    <a:pt x="61942" y="92551"/>
                  </a:lnTo>
                  <a:lnTo>
                    <a:pt x="61671" y="92279"/>
                  </a:lnTo>
                  <a:lnTo>
                    <a:pt x="61580" y="92189"/>
                  </a:lnTo>
                  <a:lnTo>
                    <a:pt x="61399" y="92098"/>
                  </a:lnTo>
                  <a:lnTo>
                    <a:pt x="60765" y="91555"/>
                  </a:lnTo>
                  <a:cubicBezTo>
                    <a:pt x="60584" y="91464"/>
                    <a:pt x="60403" y="91283"/>
                    <a:pt x="60131" y="91192"/>
                  </a:cubicBezTo>
                  <a:cubicBezTo>
                    <a:pt x="59950" y="91011"/>
                    <a:pt x="59769" y="90921"/>
                    <a:pt x="59497" y="90740"/>
                  </a:cubicBezTo>
                  <a:lnTo>
                    <a:pt x="58773" y="90377"/>
                  </a:lnTo>
                  <a:lnTo>
                    <a:pt x="58048" y="90106"/>
                  </a:lnTo>
                  <a:lnTo>
                    <a:pt x="57777" y="90015"/>
                  </a:lnTo>
                  <a:lnTo>
                    <a:pt x="57324" y="89925"/>
                  </a:lnTo>
                  <a:lnTo>
                    <a:pt x="56599" y="89653"/>
                  </a:lnTo>
                  <a:lnTo>
                    <a:pt x="55875" y="89562"/>
                  </a:lnTo>
                  <a:cubicBezTo>
                    <a:pt x="55603" y="89562"/>
                    <a:pt x="55331" y="89472"/>
                    <a:pt x="55060" y="89472"/>
                  </a:cubicBezTo>
                  <a:lnTo>
                    <a:pt x="54245" y="89381"/>
                  </a:lnTo>
                  <a:lnTo>
                    <a:pt x="52705" y="89381"/>
                  </a:lnTo>
                  <a:lnTo>
                    <a:pt x="51981" y="89472"/>
                  </a:lnTo>
                  <a:cubicBezTo>
                    <a:pt x="51528" y="89472"/>
                    <a:pt x="50985" y="89562"/>
                    <a:pt x="50441" y="89653"/>
                  </a:cubicBezTo>
                  <a:lnTo>
                    <a:pt x="49083" y="89925"/>
                  </a:lnTo>
                  <a:lnTo>
                    <a:pt x="48359" y="89925"/>
                  </a:lnTo>
                  <a:lnTo>
                    <a:pt x="47634" y="90196"/>
                  </a:lnTo>
                  <a:lnTo>
                    <a:pt x="46276" y="90558"/>
                  </a:lnTo>
                  <a:cubicBezTo>
                    <a:pt x="45370" y="90740"/>
                    <a:pt x="44465" y="91011"/>
                    <a:pt x="43559" y="91283"/>
                  </a:cubicBezTo>
                  <a:cubicBezTo>
                    <a:pt x="43106" y="91373"/>
                    <a:pt x="42744" y="91555"/>
                    <a:pt x="42201" y="91645"/>
                  </a:cubicBezTo>
                  <a:lnTo>
                    <a:pt x="40842" y="91917"/>
                  </a:lnTo>
                  <a:cubicBezTo>
                    <a:pt x="40480" y="92098"/>
                    <a:pt x="40027" y="92098"/>
                    <a:pt x="39575" y="92189"/>
                  </a:cubicBezTo>
                  <a:lnTo>
                    <a:pt x="38941" y="92370"/>
                  </a:lnTo>
                  <a:lnTo>
                    <a:pt x="38216" y="92460"/>
                  </a:lnTo>
                  <a:lnTo>
                    <a:pt x="37492" y="92551"/>
                  </a:lnTo>
                  <a:lnTo>
                    <a:pt x="36948" y="92551"/>
                  </a:lnTo>
                  <a:lnTo>
                    <a:pt x="35590" y="92641"/>
                  </a:lnTo>
                  <a:lnTo>
                    <a:pt x="33688" y="92641"/>
                  </a:lnTo>
                  <a:lnTo>
                    <a:pt x="33054" y="92551"/>
                  </a:lnTo>
                  <a:cubicBezTo>
                    <a:pt x="32783" y="92551"/>
                    <a:pt x="32602" y="92460"/>
                    <a:pt x="32420" y="92460"/>
                  </a:cubicBezTo>
                  <a:lnTo>
                    <a:pt x="31696" y="92279"/>
                  </a:lnTo>
                  <a:lnTo>
                    <a:pt x="31515" y="92279"/>
                  </a:lnTo>
                  <a:lnTo>
                    <a:pt x="31243" y="92189"/>
                  </a:lnTo>
                  <a:cubicBezTo>
                    <a:pt x="31062" y="92098"/>
                    <a:pt x="30881" y="92007"/>
                    <a:pt x="30609" y="91917"/>
                  </a:cubicBezTo>
                  <a:lnTo>
                    <a:pt x="30519" y="91917"/>
                  </a:lnTo>
                  <a:lnTo>
                    <a:pt x="30157" y="91283"/>
                  </a:lnTo>
                  <a:lnTo>
                    <a:pt x="29885" y="90921"/>
                  </a:lnTo>
                  <a:lnTo>
                    <a:pt x="29704" y="90649"/>
                  </a:lnTo>
                  <a:lnTo>
                    <a:pt x="29251" y="89925"/>
                  </a:lnTo>
                  <a:lnTo>
                    <a:pt x="28617" y="89019"/>
                  </a:lnTo>
                  <a:lnTo>
                    <a:pt x="28526" y="88928"/>
                  </a:lnTo>
                  <a:lnTo>
                    <a:pt x="28436" y="88657"/>
                  </a:lnTo>
                  <a:lnTo>
                    <a:pt x="28255" y="88295"/>
                  </a:lnTo>
                  <a:lnTo>
                    <a:pt x="27802" y="87570"/>
                  </a:lnTo>
                  <a:lnTo>
                    <a:pt x="27259" y="86302"/>
                  </a:lnTo>
                  <a:cubicBezTo>
                    <a:pt x="27168" y="85849"/>
                    <a:pt x="26987" y="85487"/>
                    <a:pt x="26806" y="85034"/>
                  </a:cubicBezTo>
                  <a:lnTo>
                    <a:pt x="26715" y="84763"/>
                  </a:lnTo>
                  <a:lnTo>
                    <a:pt x="26625" y="84401"/>
                  </a:lnTo>
                  <a:lnTo>
                    <a:pt x="26534" y="83767"/>
                  </a:lnTo>
                  <a:cubicBezTo>
                    <a:pt x="26444" y="83586"/>
                    <a:pt x="26353" y="83404"/>
                    <a:pt x="26353" y="83133"/>
                  </a:cubicBezTo>
                  <a:lnTo>
                    <a:pt x="26172" y="82499"/>
                  </a:lnTo>
                  <a:cubicBezTo>
                    <a:pt x="26081" y="82046"/>
                    <a:pt x="26081" y="81593"/>
                    <a:pt x="25991" y="81231"/>
                  </a:cubicBezTo>
                  <a:cubicBezTo>
                    <a:pt x="25991" y="80778"/>
                    <a:pt x="25900" y="80325"/>
                    <a:pt x="25900" y="79873"/>
                  </a:cubicBezTo>
                  <a:lnTo>
                    <a:pt x="25900" y="79148"/>
                  </a:lnTo>
                  <a:lnTo>
                    <a:pt x="25900" y="78786"/>
                  </a:lnTo>
                  <a:lnTo>
                    <a:pt x="25900" y="78514"/>
                  </a:lnTo>
                  <a:lnTo>
                    <a:pt x="25900" y="77156"/>
                  </a:lnTo>
                  <a:cubicBezTo>
                    <a:pt x="25900" y="76250"/>
                    <a:pt x="25991" y="75345"/>
                    <a:pt x="26081" y="74530"/>
                  </a:cubicBezTo>
                  <a:lnTo>
                    <a:pt x="26172" y="73805"/>
                  </a:lnTo>
                  <a:lnTo>
                    <a:pt x="26444" y="72447"/>
                  </a:lnTo>
                  <a:lnTo>
                    <a:pt x="26444" y="72175"/>
                  </a:lnTo>
                  <a:lnTo>
                    <a:pt x="26534" y="71813"/>
                  </a:lnTo>
                  <a:lnTo>
                    <a:pt x="27078" y="69096"/>
                  </a:lnTo>
                  <a:lnTo>
                    <a:pt x="27711" y="66470"/>
                  </a:lnTo>
                  <a:cubicBezTo>
                    <a:pt x="27893" y="65565"/>
                    <a:pt x="28074" y="64659"/>
                    <a:pt x="28255" y="63753"/>
                  </a:cubicBezTo>
                  <a:cubicBezTo>
                    <a:pt x="28436" y="62848"/>
                    <a:pt x="28617" y="61942"/>
                    <a:pt x="28798" y="61037"/>
                  </a:cubicBezTo>
                  <a:cubicBezTo>
                    <a:pt x="28889" y="60131"/>
                    <a:pt x="29070" y="59226"/>
                    <a:pt x="29160" y="58229"/>
                  </a:cubicBezTo>
                  <a:lnTo>
                    <a:pt x="29342" y="56871"/>
                  </a:lnTo>
                  <a:cubicBezTo>
                    <a:pt x="29342" y="56418"/>
                    <a:pt x="29432" y="55966"/>
                    <a:pt x="29432" y="55513"/>
                  </a:cubicBezTo>
                  <a:cubicBezTo>
                    <a:pt x="29523" y="53611"/>
                    <a:pt x="29523" y="51709"/>
                    <a:pt x="29342" y="49898"/>
                  </a:cubicBezTo>
                  <a:cubicBezTo>
                    <a:pt x="29342" y="49536"/>
                    <a:pt x="29251" y="49174"/>
                    <a:pt x="29160" y="48811"/>
                  </a:cubicBezTo>
                  <a:lnTo>
                    <a:pt x="29160" y="48811"/>
                  </a:lnTo>
                  <a:lnTo>
                    <a:pt x="29432" y="49264"/>
                  </a:lnTo>
                  <a:lnTo>
                    <a:pt x="30157" y="50351"/>
                  </a:lnTo>
                  <a:cubicBezTo>
                    <a:pt x="30609" y="51166"/>
                    <a:pt x="31062" y="51981"/>
                    <a:pt x="31515" y="52705"/>
                  </a:cubicBezTo>
                  <a:cubicBezTo>
                    <a:pt x="32511" y="54245"/>
                    <a:pt x="33417" y="55784"/>
                    <a:pt x="34413" y="57324"/>
                  </a:cubicBezTo>
                  <a:lnTo>
                    <a:pt x="35862" y="59588"/>
                  </a:lnTo>
                  <a:lnTo>
                    <a:pt x="37311" y="61942"/>
                  </a:lnTo>
                  <a:lnTo>
                    <a:pt x="37944" y="63029"/>
                  </a:lnTo>
                  <a:lnTo>
                    <a:pt x="37944" y="63120"/>
                  </a:lnTo>
                  <a:lnTo>
                    <a:pt x="38035" y="63301"/>
                  </a:lnTo>
                  <a:lnTo>
                    <a:pt x="38216" y="63572"/>
                  </a:lnTo>
                  <a:lnTo>
                    <a:pt x="38488" y="64206"/>
                  </a:lnTo>
                  <a:lnTo>
                    <a:pt x="38850" y="64840"/>
                  </a:lnTo>
                  <a:lnTo>
                    <a:pt x="38941" y="65021"/>
                  </a:lnTo>
                  <a:lnTo>
                    <a:pt x="39122" y="65293"/>
                  </a:lnTo>
                  <a:lnTo>
                    <a:pt x="39665" y="66561"/>
                  </a:lnTo>
                  <a:lnTo>
                    <a:pt x="39665" y="66651"/>
                  </a:lnTo>
                  <a:lnTo>
                    <a:pt x="39665" y="66742"/>
                  </a:lnTo>
                  <a:lnTo>
                    <a:pt x="39756" y="67014"/>
                  </a:lnTo>
                  <a:lnTo>
                    <a:pt x="40027" y="67647"/>
                  </a:lnTo>
                  <a:cubicBezTo>
                    <a:pt x="40208" y="68100"/>
                    <a:pt x="40390" y="68462"/>
                    <a:pt x="40571" y="68915"/>
                  </a:cubicBezTo>
                  <a:lnTo>
                    <a:pt x="41023" y="70183"/>
                  </a:lnTo>
                  <a:lnTo>
                    <a:pt x="41114" y="70364"/>
                  </a:lnTo>
                  <a:lnTo>
                    <a:pt x="41205" y="70726"/>
                  </a:lnTo>
                  <a:lnTo>
                    <a:pt x="41386" y="71360"/>
                  </a:lnTo>
                  <a:lnTo>
                    <a:pt x="41567" y="71813"/>
                  </a:lnTo>
                  <a:cubicBezTo>
                    <a:pt x="42020" y="72809"/>
                    <a:pt x="42382" y="73805"/>
                    <a:pt x="42653" y="74801"/>
                  </a:cubicBezTo>
                  <a:cubicBezTo>
                    <a:pt x="43740" y="77699"/>
                    <a:pt x="44374" y="80778"/>
                    <a:pt x="44555" y="83857"/>
                  </a:cubicBezTo>
                  <a:cubicBezTo>
                    <a:pt x="45642" y="81956"/>
                    <a:pt x="46185" y="79782"/>
                    <a:pt x="46185" y="77609"/>
                  </a:cubicBezTo>
                  <a:lnTo>
                    <a:pt x="46185" y="76794"/>
                  </a:lnTo>
                  <a:lnTo>
                    <a:pt x="46095" y="75345"/>
                  </a:lnTo>
                  <a:lnTo>
                    <a:pt x="46095" y="75164"/>
                  </a:lnTo>
                  <a:lnTo>
                    <a:pt x="46095" y="75073"/>
                  </a:lnTo>
                  <a:lnTo>
                    <a:pt x="46095" y="74892"/>
                  </a:lnTo>
                  <a:lnTo>
                    <a:pt x="46004" y="74530"/>
                  </a:lnTo>
                  <a:lnTo>
                    <a:pt x="45823" y="73805"/>
                  </a:lnTo>
                  <a:lnTo>
                    <a:pt x="45732" y="73081"/>
                  </a:lnTo>
                  <a:lnTo>
                    <a:pt x="45551" y="72356"/>
                  </a:lnTo>
                  <a:lnTo>
                    <a:pt x="45551" y="72175"/>
                  </a:lnTo>
                  <a:lnTo>
                    <a:pt x="46004" y="72447"/>
                  </a:lnTo>
                  <a:lnTo>
                    <a:pt x="46185" y="72628"/>
                  </a:lnTo>
                  <a:lnTo>
                    <a:pt x="46457" y="72809"/>
                  </a:lnTo>
                  <a:lnTo>
                    <a:pt x="46910" y="73171"/>
                  </a:lnTo>
                  <a:lnTo>
                    <a:pt x="47181" y="73262"/>
                  </a:lnTo>
                  <a:lnTo>
                    <a:pt x="47272" y="73353"/>
                  </a:lnTo>
                  <a:lnTo>
                    <a:pt x="47362" y="73443"/>
                  </a:lnTo>
                  <a:lnTo>
                    <a:pt x="47544" y="73624"/>
                  </a:lnTo>
                  <a:lnTo>
                    <a:pt x="47725" y="73715"/>
                  </a:lnTo>
                  <a:lnTo>
                    <a:pt x="48087" y="74077"/>
                  </a:lnTo>
                  <a:lnTo>
                    <a:pt x="48540" y="74620"/>
                  </a:lnTo>
                  <a:lnTo>
                    <a:pt x="48902" y="75164"/>
                  </a:lnTo>
                  <a:lnTo>
                    <a:pt x="49083" y="75435"/>
                  </a:lnTo>
                  <a:lnTo>
                    <a:pt x="49264" y="75707"/>
                  </a:lnTo>
                  <a:lnTo>
                    <a:pt x="49445" y="75979"/>
                  </a:lnTo>
                  <a:lnTo>
                    <a:pt x="49536" y="76069"/>
                  </a:lnTo>
                  <a:lnTo>
                    <a:pt x="49536" y="76250"/>
                  </a:lnTo>
                  <a:lnTo>
                    <a:pt x="49898" y="76794"/>
                  </a:lnTo>
                  <a:lnTo>
                    <a:pt x="49989" y="77156"/>
                  </a:lnTo>
                  <a:lnTo>
                    <a:pt x="50170" y="77428"/>
                  </a:lnTo>
                  <a:lnTo>
                    <a:pt x="50441" y="78062"/>
                  </a:lnTo>
                  <a:lnTo>
                    <a:pt x="50713" y="78695"/>
                  </a:lnTo>
                  <a:lnTo>
                    <a:pt x="50985" y="79601"/>
                  </a:lnTo>
                  <a:lnTo>
                    <a:pt x="51166" y="79329"/>
                  </a:lnTo>
                  <a:cubicBezTo>
                    <a:pt x="51256" y="79148"/>
                    <a:pt x="51256" y="78967"/>
                    <a:pt x="51347" y="78786"/>
                  </a:cubicBezTo>
                  <a:lnTo>
                    <a:pt x="51347" y="78695"/>
                  </a:lnTo>
                  <a:lnTo>
                    <a:pt x="51347" y="78605"/>
                  </a:lnTo>
                  <a:lnTo>
                    <a:pt x="51347" y="78514"/>
                  </a:lnTo>
                  <a:lnTo>
                    <a:pt x="51438" y="78333"/>
                  </a:lnTo>
                  <a:cubicBezTo>
                    <a:pt x="51438" y="78152"/>
                    <a:pt x="51528" y="77971"/>
                    <a:pt x="51528" y="77790"/>
                  </a:cubicBezTo>
                  <a:lnTo>
                    <a:pt x="51619" y="77247"/>
                  </a:lnTo>
                  <a:lnTo>
                    <a:pt x="51619" y="76794"/>
                  </a:lnTo>
                  <a:lnTo>
                    <a:pt x="51619" y="76703"/>
                  </a:lnTo>
                  <a:lnTo>
                    <a:pt x="51619" y="76160"/>
                  </a:lnTo>
                  <a:lnTo>
                    <a:pt x="51619" y="75707"/>
                  </a:lnTo>
                  <a:lnTo>
                    <a:pt x="51619" y="75435"/>
                  </a:lnTo>
                  <a:lnTo>
                    <a:pt x="51619" y="75345"/>
                  </a:lnTo>
                  <a:lnTo>
                    <a:pt x="51528" y="74892"/>
                  </a:lnTo>
                  <a:lnTo>
                    <a:pt x="51528" y="74711"/>
                  </a:lnTo>
                  <a:lnTo>
                    <a:pt x="51528" y="74620"/>
                  </a:lnTo>
                  <a:lnTo>
                    <a:pt x="51347" y="74077"/>
                  </a:lnTo>
                  <a:lnTo>
                    <a:pt x="51347" y="73986"/>
                  </a:lnTo>
                  <a:lnTo>
                    <a:pt x="51347" y="73896"/>
                  </a:lnTo>
                  <a:lnTo>
                    <a:pt x="51347" y="73805"/>
                  </a:lnTo>
                  <a:lnTo>
                    <a:pt x="51256" y="73534"/>
                  </a:lnTo>
                  <a:lnTo>
                    <a:pt x="51166" y="73353"/>
                  </a:lnTo>
                  <a:lnTo>
                    <a:pt x="51166" y="73171"/>
                  </a:lnTo>
                  <a:lnTo>
                    <a:pt x="51075" y="73081"/>
                  </a:lnTo>
                  <a:lnTo>
                    <a:pt x="50894" y="72628"/>
                  </a:lnTo>
                  <a:lnTo>
                    <a:pt x="50894" y="72538"/>
                  </a:lnTo>
                  <a:cubicBezTo>
                    <a:pt x="50907" y="72551"/>
                    <a:pt x="50915" y="72556"/>
                    <a:pt x="50918" y="72556"/>
                  </a:cubicBezTo>
                  <a:cubicBezTo>
                    <a:pt x="50933" y="72556"/>
                    <a:pt x="50844" y="72428"/>
                    <a:pt x="50814" y="72428"/>
                  </a:cubicBezTo>
                  <a:cubicBezTo>
                    <a:pt x="50808" y="72428"/>
                    <a:pt x="50804" y="72434"/>
                    <a:pt x="50804" y="72447"/>
                  </a:cubicBezTo>
                  <a:lnTo>
                    <a:pt x="50713" y="72356"/>
                  </a:lnTo>
                  <a:lnTo>
                    <a:pt x="50623" y="72085"/>
                  </a:lnTo>
                  <a:lnTo>
                    <a:pt x="50441" y="71904"/>
                  </a:lnTo>
                  <a:lnTo>
                    <a:pt x="50351" y="71813"/>
                  </a:lnTo>
                  <a:lnTo>
                    <a:pt x="50260" y="71632"/>
                  </a:lnTo>
                  <a:lnTo>
                    <a:pt x="49898" y="71270"/>
                  </a:lnTo>
                  <a:lnTo>
                    <a:pt x="49807" y="71179"/>
                  </a:lnTo>
                  <a:lnTo>
                    <a:pt x="49717" y="71089"/>
                  </a:lnTo>
                  <a:lnTo>
                    <a:pt x="49536" y="70908"/>
                  </a:lnTo>
                  <a:lnTo>
                    <a:pt x="49174" y="70636"/>
                  </a:lnTo>
                  <a:lnTo>
                    <a:pt x="48721" y="70274"/>
                  </a:lnTo>
                  <a:lnTo>
                    <a:pt x="48630" y="70274"/>
                  </a:lnTo>
                  <a:lnTo>
                    <a:pt x="48540" y="70183"/>
                  </a:lnTo>
                  <a:lnTo>
                    <a:pt x="48359" y="70002"/>
                  </a:lnTo>
                  <a:lnTo>
                    <a:pt x="47453" y="69549"/>
                  </a:lnTo>
                  <a:lnTo>
                    <a:pt x="46547" y="69006"/>
                  </a:lnTo>
                  <a:lnTo>
                    <a:pt x="45732" y="68553"/>
                  </a:lnTo>
                  <a:lnTo>
                    <a:pt x="45280" y="68372"/>
                  </a:lnTo>
                  <a:lnTo>
                    <a:pt x="45189" y="68372"/>
                  </a:lnTo>
                  <a:lnTo>
                    <a:pt x="45099" y="68281"/>
                  </a:lnTo>
                  <a:lnTo>
                    <a:pt x="44917" y="68100"/>
                  </a:lnTo>
                  <a:lnTo>
                    <a:pt x="44827" y="68100"/>
                  </a:lnTo>
                  <a:lnTo>
                    <a:pt x="44736" y="68010"/>
                  </a:lnTo>
                  <a:lnTo>
                    <a:pt x="44646" y="68010"/>
                  </a:lnTo>
                  <a:lnTo>
                    <a:pt x="44555" y="67738"/>
                  </a:lnTo>
                  <a:cubicBezTo>
                    <a:pt x="44465" y="67466"/>
                    <a:pt x="44374" y="67285"/>
                    <a:pt x="44283" y="67014"/>
                  </a:cubicBezTo>
                  <a:lnTo>
                    <a:pt x="43740" y="65655"/>
                  </a:lnTo>
                  <a:lnTo>
                    <a:pt x="43740" y="65565"/>
                  </a:lnTo>
                  <a:lnTo>
                    <a:pt x="43740" y="65474"/>
                  </a:lnTo>
                  <a:lnTo>
                    <a:pt x="43650" y="65293"/>
                  </a:lnTo>
                  <a:lnTo>
                    <a:pt x="43468" y="64931"/>
                  </a:lnTo>
                  <a:lnTo>
                    <a:pt x="43197" y="64297"/>
                  </a:lnTo>
                  <a:lnTo>
                    <a:pt x="42835" y="63663"/>
                  </a:lnTo>
                  <a:lnTo>
                    <a:pt x="42835" y="63572"/>
                  </a:lnTo>
                  <a:lnTo>
                    <a:pt x="42835" y="63482"/>
                  </a:lnTo>
                  <a:lnTo>
                    <a:pt x="42201" y="63029"/>
                  </a:lnTo>
                  <a:lnTo>
                    <a:pt x="42020" y="62667"/>
                  </a:lnTo>
                  <a:lnTo>
                    <a:pt x="41838" y="62395"/>
                  </a:lnTo>
                  <a:lnTo>
                    <a:pt x="41657" y="62033"/>
                  </a:lnTo>
                  <a:cubicBezTo>
                    <a:pt x="41567" y="61852"/>
                    <a:pt x="41476" y="61671"/>
                    <a:pt x="41295" y="61399"/>
                  </a:cubicBezTo>
                  <a:lnTo>
                    <a:pt x="41114" y="61218"/>
                  </a:lnTo>
                  <a:lnTo>
                    <a:pt x="41023" y="61037"/>
                  </a:lnTo>
                  <a:lnTo>
                    <a:pt x="40842" y="60765"/>
                  </a:lnTo>
                  <a:lnTo>
                    <a:pt x="40390" y="60131"/>
                  </a:lnTo>
                  <a:lnTo>
                    <a:pt x="38759" y="57686"/>
                  </a:lnTo>
                  <a:cubicBezTo>
                    <a:pt x="38488" y="57324"/>
                    <a:pt x="38216" y="56962"/>
                    <a:pt x="37854" y="56599"/>
                  </a:cubicBezTo>
                  <a:lnTo>
                    <a:pt x="36043" y="54245"/>
                  </a:lnTo>
                  <a:lnTo>
                    <a:pt x="34232" y="51981"/>
                  </a:lnTo>
                  <a:lnTo>
                    <a:pt x="33779" y="51438"/>
                  </a:lnTo>
                  <a:lnTo>
                    <a:pt x="33507" y="51075"/>
                  </a:lnTo>
                  <a:lnTo>
                    <a:pt x="33326" y="50804"/>
                  </a:lnTo>
                  <a:lnTo>
                    <a:pt x="32330" y="49717"/>
                  </a:lnTo>
                  <a:lnTo>
                    <a:pt x="31334" y="48540"/>
                  </a:lnTo>
                  <a:lnTo>
                    <a:pt x="30338" y="47453"/>
                  </a:lnTo>
                  <a:cubicBezTo>
                    <a:pt x="29794" y="46819"/>
                    <a:pt x="29160" y="46095"/>
                    <a:pt x="28526" y="45461"/>
                  </a:cubicBezTo>
                  <a:cubicBezTo>
                    <a:pt x="28526" y="45099"/>
                    <a:pt x="28436" y="44736"/>
                    <a:pt x="28345" y="44465"/>
                  </a:cubicBezTo>
                  <a:lnTo>
                    <a:pt x="27621" y="41748"/>
                  </a:lnTo>
                  <a:lnTo>
                    <a:pt x="27349" y="41114"/>
                  </a:lnTo>
                  <a:lnTo>
                    <a:pt x="27168" y="40390"/>
                  </a:lnTo>
                  <a:lnTo>
                    <a:pt x="27078" y="40118"/>
                  </a:lnTo>
                  <a:cubicBezTo>
                    <a:pt x="27078" y="39937"/>
                    <a:pt x="26987" y="39846"/>
                    <a:pt x="26987" y="39756"/>
                  </a:cubicBezTo>
                  <a:lnTo>
                    <a:pt x="26715" y="39122"/>
                  </a:lnTo>
                  <a:lnTo>
                    <a:pt x="26534" y="38488"/>
                  </a:lnTo>
                  <a:lnTo>
                    <a:pt x="26353" y="38126"/>
                  </a:lnTo>
                  <a:lnTo>
                    <a:pt x="26263" y="37945"/>
                  </a:lnTo>
                  <a:lnTo>
                    <a:pt x="26263" y="37854"/>
                  </a:lnTo>
                  <a:lnTo>
                    <a:pt x="25719" y="36586"/>
                  </a:lnTo>
                  <a:cubicBezTo>
                    <a:pt x="25357" y="35681"/>
                    <a:pt x="24904" y="34866"/>
                    <a:pt x="24451" y="34051"/>
                  </a:cubicBezTo>
                  <a:lnTo>
                    <a:pt x="23727" y="32873"/>
                  </a:lnTo>
                  <a:lnTo>
                    <a:pt x="23455" y="32239"/>
                  </a:lnTo>
                  <a:lnTo>
                    <a:pt x="23365" y="32149"/>
                  </a:lnTo>
                  <a:lnTo>
                    <a:pt x="23365" y="32058"/>
                  </a:lnTo>
                  <a:lnTo>
                    <a:pt x="23274" y="31968"/>
                  </a:lnTo>
                  <a:lnTo>
                    <a:pt x="23093" y="31696"/>
                  </a:lnTo>
                  <a:lnTo>
                    <a:pt x="21554" y="29432"/>
                  </a:lnTo>
                  <a:lnTo>
                    <a:pt x="19833" y="27259"/>
                  </a:lnTo>
                  <a:cubicBezTo>
                    <a:pt x="19290" y="26534"/>
                    <a:pt x="18746" y="25810"/>
                    <a:pt x="18112" y="25085"/>
                  </a:cubicBezTo>
                  <a:cubicBezTo>
                    <a:pt x="16573" y="23365"/>
                    <a:pt x="15033" y="21644"/>
                    <a:pt x="13585" y="20105"/>
                  </a:cubicBezTo>
                  <a:lnTo>
                    <a:pt x="13585" y="20105"/>
                  </a:lnTo>
                  <a:lnTo>
                    <a:pt x="13766" y="20286"/>
                  </a:lnTo>
                  <a:lnTo>
                    <a:pt x="14490" y="20920"/>
                  </a:lnTo>
                  <a:lnTo>
                    <a:pt x="15215" y="21463"/>
                  </a:lnTo>
                  <a:cubicBezTo>
                    <a:pt x="16211" y="22188"/>
                    <a:pt x="17388" y="22821"/>
                    <a:pt x="18565" y="23274"/>
                  </a:cubicBezTo>
                  <a:lnTo>
                    <a:pt x="18927" y="23455"/>
                  </a:lnTo>
                  <a:lnTo>
                    <a:pt x="19471" y="23636"/>
                  </a:lnTo>
                  <a:lnTo>
                    <a:pt x="19924" y="23818"/>
                  </a:lnTo>
                  <a:lnTo>
                    <a:pt x="20376" y="23908"/>
                  </a:lnTo>
                  <a:lnTo>
                    <a:pt x="20739" y="23908"/>
                  </a:lnTo>
                  <a:lnTo>
                    <a:pt x="21191" y="23999"/>
                  </a:lnTo>
                  <a:lnTo>
                    <a:pt x="22187" y="23999"/>
                  </a:lnTo>
                  <a:cubicBezTo>
                    <a:pt x="23455" y="24180"/>
                    <a:pt x="24633" y="24089"/>
                    <a:pt x="25810" y="24180"/>
                  </a:cubicBezTo>
                  <a:lnTo>
                    <a:pt x="27440" y="24180"/>
                  </a:lnTo>
                  <a:cubicBezTo>
                    <a:pt x="28074" y="24180"/>
                    <a:pt x="28708" y="24270"/>
                    <a:pt x="29251" y="24270"/>
                  </a:cubicBezTo>
                  <a:cubicBezTo>
                    <a:pt x="29523" y="24270"/>
                    <a:pt x="29794" y="24270"/>
                    <a:pt x="30066" y="24452"/>
                  </a:cubicBezTo>
                  <a:lnTo>
                    <a:pt x="30972" y="24633"/>
                  </a:lnTo>
                  <a:cubicBezTo>
                    <a:pt x="31515" y="24723"/>
                    <a:pt x="31968" y="24995"/>
                    <a:pt x="32420" y="25267"/>
                  </a:cubicBezTo>
                  <a:cubicBezTo>
                    <a:pt x="32692" y="25448"/>
                    <a:pt x="32873" y="25629"/>
                    <a:pt x="33054" y="25810"/>
                  </a:cubicBezTo>
                  <a:lnTo>
                    <a:pt x="33145" y="25900"/>
                  </a:lnTo>
                  <a:lnTo>
                    <a:pt x="33326" y="25991"/>
                  </a:lnTo>
                  <a:lnTo>
                    <a:pt x="33598" y="26353"/>
                  </a:lnTo>
                  <a:cubicBezTo>
                    <a:pt x="33960" y="26806"/>
                    <a:pt x="34413" y="27259"/>
                    <a:pt x="34775" y="27712"/>
                  </a:cubicBezTo>
                  <a:cubicBezTo>
                    <a:pt x="35228" y="28164"/>
                    <a:pt x="35681" y="28617"/>
                    <a:pt x="36043" y="29070"/>
                  </a:cubicBezTo>
                  <a:lnTo>
                    <a:pt x="36767" y="29613"/>
                  </a:lnTo>
                  <a:lnTo>
                    <a:pt x="37039" y="29976"/>
                  </a:lnTo>
                  <a:lnTo>
                    <a:pt x="37129" y="30066"/>
                  </a:lnTo>
                  <a:lnTo>
                    <a:pt x="37220" y="30066"/>
                  </a:lnTo>
                  <a:lnTo>
                    <a:pt x="37401" y="30157"/>
                  </a:lnTo>
                  <a:cubicBezTo>
                    <a:pt x="37854" y="30609"/>
                    <a:pt x="38307" y="30972"/>
                    <a:pt x="38850" y="31334"/>
                  </a:cubicBezTo>
                  <a:cubicBezTo>
                    <a:pt x="39393" y="31696"/>
                    <a:pt x="39846" y="31968"/>
                    <a:pt x="40390" y="32330"/>
                  </a:cubicBezTo>
                  <a:cubicBezTo>
                    <a:pt x="41567" y="32873"/>
                    <a:pt x="42744" y="33236"/>
                    <a:pt x="44012" y="33326"/>
                  </a:cubicBezTo>
                  <a:lnTo>
                    <a:pt x="45189" y="33326"/>
                  </a:lnTo>
                  <a:lnTo>
                    <a:pt x="45461" y="33236"/>
                  </a:lnTo>
                  <a:cubicBezTo>
                    <a:pt x="45642" y="33236"/>
                    <a:pt x="45732" y="33145"/>
                    <a:pt x="45914" y="33145"/>
                  </a:cubicBezTo>
                  <a:lnTo>
                    <a:pt x="46004" y="33145"/>
                  </a:lnTo>
                  <a:lnTo>
                    <a:pt x="46366" y="33417"/>
                  </a:lnTo>
                  <a:lnTo>
                    <a:pt x="46729" y="33779"/>
                  </a:lnTo>
                  <a:lnTo>
                    <a:pt x="46910" y="33960"/>
                  </a:lnTo>
                  <a:lnTo>
                    <a:pt x="47000" y="34051"/>
                  </a:lnTo>
                  <a:lnTo>
                    <a:pt x="47725" y="34775"/>
                  </a:lnTo>
                  <a:lnTo>
                    <a:pt x="48449" y="35500"/>
                  </a:lnTo>
                  <a:lnTo>
                    <a:pt x="48540" y="35590"/>
                  </a:lnTo>
                  <a:lnTo>
                    <a:pt x="48721" y="35771"/>
                  </a:lnTo>
                  <a:lnTo>
                    <a:pt x="49083" y="36133"/>
                  </a:lnTo>
                  <a:lnTo>
                    <a:pt x="49264" y="36405"/>
                  </a:lnTo>
                  <a:lnTo>
                    <a:pt x="49355" y="36496"/>
                  </a:lnTo>
                  <a:lnTo>
                    <a:pt x="49626" y="36858"/>
                  </a:lnTo>
                  <a:lnTo>
                    <a:pt x="49898" y="37311"/>
                  </a:lnTo>
                  <a:lnTo>
                    <a:pt x="50079" y="37492"/>
                  </a:lnTo>
                  <a:lnTo>
                    <a:pt x="50079" y="37582"/>
                  </a:lnTo>
                  <a:lnTo>
                    <a:pt x="50170" y="37673"/>
                  </a:lnTo>
                  <a:lnTo>
                    <a:pt x="50713" y="38578"/>
                  </a:lnTo>
                  <a:lnTo>
                    <a:pt x="51256" y="39484"/>
                  </a:lnTo>
                  <a:cubicBezTo>
                    <a:pt x="51347" y="39756"/>
                    <a:pt x="51619" y="40209"/>
                    <a:pt x="51709" y="40480"/>
                  </a:cubicBezTo>
                  <a:cubicBezTo>
                    <a:pt x="51800" y="40752"/>
                    <a:pt x="51981" y="41205"/>
                    <a:pt x="52071" y="41567"/>
                  </a:cubicBezTo>
                  <a:cubicBezTo>
                    <a:pt x="52162" y="41929"/>
                    <a:pt x="52253" y="42201"/>
                    <a:pt x="52343" y="42563"/>
                  </a:cubicBezTo>
                  <a:cubicBezTo>
                    <a:pt x="52434" y="42925"/>
                    <a:pt x="52524" y="43287"/>
                    <a:pt x="52615" y="43740"/>
                  </a:cubicBezTo>
                  <a:cubicBezTo>
                    <a:pt x="52705" y="44102"/>
                    <a:pt x="52705" y="44465"/>
                    <a:pt x="52796" y="44827"/>
                  </a:cubicBezTo>
                  <a:cubicBezTo>
                    <a:pt x="52796" y="45189"/>
                    <a:pt x="52886" y="45642"/>
                    <a:pt x="52886" y="46004"/>
                  </a:cubicBezTo>
                  <a:lnTo>
                    <a:pt x="52886" y="47091"/>
                  </a:lnTo>
                  <a:lnTo>
                    <a:pt x="52886" y="47725"/>
                  </a:lnTo>
                  <a:lnTo>
                    <a:pt x="52886" y="48268"/>
                  </a:lnTo>
                  <a:lnTo>
                    <a:pt x="52886" y="49355"/>
                  </a:lnTo>
                  <a:cubicBezTo>
                    <a:pt x="52886" y="50170"/>
                    <a:pt x="52796" y="50894"/>
                    <a:pt x="52796" y="51709"/>
                  </a:cubicBezTo>
                  <a:lnTo>
                    <a:pt x="52796" y="52887"/>
                  </a:lnTo>
                  <a:lnTo>
                    <a:pt x="52796" y="53973"/>
                  </a:lnTo>
                  <a:cubicBezTo>
                    <a:pt x="52796" y="54335"/>
                    <a:pt x="52796" y="54788"/>
                    <a:pt x="52886" y="55151"/>
                  </a:cubicBezTo>
                  <a:lnTo>
                    <a:pt x="52977" y="56237"/>
                  </a:lnTo>
                  <a:lnTo>
                    <a:pt x="53158" y="57233"/>
                  </a:lnTo>
                  <a:cubicBezTo>
                    <a:pt x="53158" y="57505"/>
                    <a:pt x="53249" y="57777"/>
                    <a:pt x="53339" y="58139"/>
                  </a:cubicBezTo>
                  <a:lnTo>
                    <a:pt x="53339" y="58320"/>
                  </a:lnTo>
                  <a:lnTo>
                    <a:pt x="53339" y="58411"/>
                  </a:lnTo>
                  <a:lnTo>
                    <a:pt x="53339" y="58501"/>
                  </a:lnTo>
                  <a:lnTo>
                    <a:pt x="53430" y="58954"/>
                  </a:lnTo>
                  <a:lnTo>
                    <a:pt x="53611" y="59407"/>
                  </a:lnTo>
                  <a:lnTo>
                    <a:pt x="53792" y="59859"/>
                  </a:lnTo>
                  <a:cubicBezTo>
                    <a:pt x="53792" y="60041"/>
                    <a:pt x="53883" y="60222"/>
                    <a:pt x="53883" y="60312"/>
                  </a:cubicBezTo>
                  <a:lnTo>
                    <a:pt x="54064" y="60765"/>
                  </a:lnTo>
                  <a:lnTo>
                    <a:pt x="54245" y="61218"/>
                  </a:lnTo>
                  <a:lnTo>
                    <a:pt x="54335" y="61399"/>
                  </a:lnTo>
                  <a:lnTo>
                    <a:pt x="54516" y="61671"/>
                  </a:lnTo>
                  <a:cubicBezTo>
                    <a:pt x="54607" y="61761"/>
                    <a:pt x="54607" y="61942"/>
                    <a:pt x="54698" y="62033"/>
                  </a:cubicBezTo>
                  <a:lnTo>
                    <a:pt x="54969" y="62486"/>
                  </a:lnTo>
                  <a:lnTo>
                    <a:pt x="55422" y="63301"/>
                  </a:lnTo>
                  <a:lnTo>
                    <a:pt x="57143" y="65565"/>
                  </a:lnTo>
                  <a:lnTo>
                    <a:pt x="57595" y="66108"/>
                  </a:lnTo>
                  <a:lnTo>
                    <a:pt x="57958" y="66742"/>
                  </a:lnTo>
                  <a:lnTo>
                    <a:pt x="58320" y="67285"/>
                  </a:lnTo>
                  <a:cubicBezTo>
                    <a:pt x="58501" y="67466"/>
                    <a:pt x="58592" y="67738"/>
                    <a:pt x="58682" y="67919"/>
                  </a:cubicBezTo>
                  <a:lnTo>
                    <a:pt x="59044" y="68553"/>
                  </a:lnTo>
                  <a:cubicBezTo>
                    <a:pt x="59135" y="68734"/>
                    <a:pt x="59225" y="69006"/>
                    <a:pt x="59316" y="69187"/>
                  </a:cubicBezTo>
                  <a:lnTo>
                    <a:pt x="59588" y="69821"/>
                  </a:lnTo>
                  <a:cubicBezTo>
                    <a:pt x="59769" y="70092"/>
                    <a:pt x="59859" y="70274"/>
                    <a:pt x="59950" y="70455"/>
                  </a:cubicBezTo>
                  <a:lnTo>
                    <a:pt x="60222" y="71179"/>
                  </a:lnTo>
                  <a:lnTo>
                    <a:pt x="60222" y="71360"/>
                  </a:lnTo>
                  <a:lnTo>
                    <a:pt x="60312" y="71541"/>
                  </a:lnTo>
                  <a:lnTo>
                    <a:pt x="60403" y="71813"/>
                  </a:lnTo>
                  <a:lnTo>
                    <a:pt x="60674" y="72538"/>
                  </a:lnTo>
                  <a:cubicBezTo>
                    <a:pt x="60765" y="72719"/>
                    <a:pt x="60765" y="72990"/>
                    <a:pt x="60855" y="73171"/>
                  </a:cubicBezTo>
                  <a:lnTo>
                    <a:pt x="60946" y="73624"/>
                  </a:lnTo>
                  <a:lnTo>
                    <a:pt x="60946" y="73262"/>
                  </a:lnTo>
                  <a:cubicBezTo>
                    <a:pt x="60946" y="73262"/>
                    <a:pt x="61037" y="73171"/>
                    <a:pt x="61037" y="73081"/>
                  </a:cubicBezTo>
                  <a:lnTo>
                    <a:pt x="61127" y="73171"/>
                  </a:lnTo>
                  <a:lnTo>
                    <a:pt x="61127" y="72990"/>
                  </a:lnTo>
                  <a:cubicBezTo>
                    <a:pt x="61127" y="72990"/>
                    <a:pt x="61127" y="72900"/>
                    <a:pt x="61127" y="72809"/>
                  </a:cubicBezTo>
                  <a:lnTo>
                    <a:pt x="61127" y="72447"/>
                  </a:lnTo>
                  <a:lnTo>
                    <a:pt x="61037" y="71723"/>
                  </a:lnTo>
                  <a:lnTo>
                    <a:pt x="61037" y="71270"/>
                  </a:lnTo>
                  <a:cubicBezTo>
                    <a:pt x="61037" y="71270"/>
                    <a:pt x="61037" y="71179"/>
                    <a:pt x="61037" y="71089"/>
                  </a:cubicBezTo>
                  <a:lnTo>
                    <a:pt x="61037" y="70908"/>
                  </a:lnTo>
                  <a:lnTo>
                    <a:pt x="60946" y="70183"/>
                  </a:lnTo>
                  <a:cubicBezTo>
                    <a:pt x="60855" y="69911"/>
                    <a:pt x="60855" y="69730"/>
                    <a:pt x="60765" y="69459"/>
                  </a:cubicBezTo>
                  <a:cubicBezTo>
                    <a:pt x="60674" y="69187"/>
                    <a:pt x="60674" y="69006"/>
                    <a:pt x="60584" y="68734"/>
                  </a:cubicBezTo>
                  <a:cubicBezTo>
                    <a:pt x="60584" y="68462"/>
                    <a:pt x="60493" y="68281"/>
                    <a:pt x="60403" y="68010"/>
                  </a:cubicBezTo>
                  <a:cubicBezTo>
                    <a:pt x="60312" y="67738"/>
                    <a:pt x="60222" y="67557"/>
                    <a:pt x="60222" y="67285"/>
                  </a:cubicBezTo>
                  <a:cubicBezTo>
                    <a:pt x="60131" y="67104"/>
                    <a:pt x="60040" y="66742"/>
                    <a:pt x="59950" y="66561"/>
                  </a:cubicBezTo>
                  <a:lnTo>
                    <a:pt x="59588" y="65836"/>
                  </a:lnTo>
                  <a:lnTo>
                    <a:pt x="59316" y="65202"/>
                  </a:lnTo>
                  <a:lnTo>
                    <a:pt x="58954" y="64478"/>
                  </a:lnTo>
                  <a:lnTo>
                    <a:pt x="58592" y="63844"/>
                  </a:lnTo>
                  <a:lnTo>
                    <a:pt x="58229" y="63210"/>
                  </a:lnTo>
                  <a:lnTo>
                    <a:pt x="57505" y="61942"/>
                  </a:lnTo>
                  <a:lnTo>
                    <a:pt x="57505" y="62033"/>
                  </a:lnTo>
                  <a:lnTo>
                    <a:pt x="56871" y="60493"/>
                  </a:lnTo>
                  <a:lnTo>
                    <a:pt x="56871" y="60403"/>
                  </a:lnTo>
                  <a:lnTo>
                    <a:pt x="56871" y="60131"/>
                  </a:lnTo>
                  <a:lnTo>
                    <a:pt x="56780" y="59769"/>
                  </a:lnTo>
                  <a:lnTo>
                    <a:pt x="56690" y="59588"/>
                  </a:lnTo>
                  <a:lnTo>
                    <a:pt x="56690" y="59497"/>
                  </a:lnTo>
                  <a:lnTo>
                    <a:pt x="56690" y="59407"/>
                  </a:lnTo>
                  <a:cubicBezTo>
                    <a:pt x="56690" y="59316"/>
                    <a:pt x="56599" y="59226"/>
                    <a:pt x="56599" y="59044"/>
                  </a:cubicBezTo>
                  <a:lnTo>
                    <a:pt x="56509" y="58682"/>
                  </a:lnTo>
                  <a:lnTo>
                    <a:pt x="56418" y="58229"/>
                  </a:lnTo>
                  <a:lnTo>
                    <a:pt x="56328" y="57867"/>
                  </a:lnTo>
                  <a:lnTo>
                    <a:pt x="56328" y="57777"/>
                  </a:lnTo>
                  <a:lnTo>
                    <a:pt x="56328" y="57505"/>
                  </a:lnTo>
                  <a:lnTo>
                    <a:pt x="56328" y="57414"/>
                  </a:lnTo>
                  <a:lnTo>
                    <a:pt x="56690" y="57777"/>
                  </a:lnTo>
                  <a:lnTo>
                    <a:pt x="56962" y="58048"/>
                  </a:lnTo>
                  <a:lnTo>
                    <a:pt x="57052" y="58139"/>
                  </a:lnTo>
                  <a:lnTo>
                    <a:pt x="57233" y="58320"/>
                  </a:lnTo>
                  <a:lnTo>
                    <a:pt x="57777" y="59044"/>
                  </a:lnTo>
                  <a:cubicBezTo>
                    <a:pt x="57958" y="59226"/>
                    <a:pt x="58139" y="59588"/>
                    <a:pt x="58320" y="59769"/>
                  </a:cubicBezTo>
                  <a:cubicBezTo>
                    <a:pt x="58501" y="60041"/>
                    <a:pt x="58592" y="60312"/>
                    <a:pt x="58773" y="60584"/>
                  </a:cubicBezTo>
                  <a:lnTo>
                    <a:pt x="58954" y="61037"/>
                  </a:lnTo>
                  <a:lnTo>
                    <a:pt x="59135" y="61490"/>
                  </a:lnTo>
                  <a:lnTo>
                    <a:pt x="59588" y="62305"/>
                  </a:lnTo>
                  <a:cubicBezTo>
                    <a:pt x="59678" y="62576"/>
                    <a:pt x="59769" y="62938"/>
                    <a:pt x="59950" y="63210"/>
                  </a:cubicBezTo>
                  <a:lnTo>
                    <a:pt x="60040" y="63482"/>
                  </a:lnTo>
                  <a:lnTo>
                    <a:pt x="60131" y="63210"/>
                  </a:lnTo>
                  <a:cubicBezTo>
                    <a:pt x="60222" y="63029"/>
                    <a:pt x="60312" y="62848"/>
                    <a:pt x="60403" y="62757"/>
                  </a:cubicBezTo>
                  <a:lnTo>
                    <a:pt x="60403" y="62576"/>
                  </a:lnTo>
                  <a:lnTo>
                    <a:pt x="60403" y="62395"/>
                  </a:lnTo>
                  <a:cubicBezTo>
                    <a:pt x="60403" y="62214"/>
                    <a:pt x="60493" y="62033"/>
                    <a:pt x="60493" y="61852"/>
                  </a:cubicBezTo>
                  <a:lnTo>
                    <a:pt x="60584" y="61308"/>
                  </a:lnTo>
                  <a:lnTo>
                    <a:pt x="60584" y="60856"/>
                  </a:lnTo>
                  <a:lnTo>
                    <a:pt x="60584" y="60765"/>
                  </a:lnTo>
                  <a:lnTo>
                    <a:pt x="60584" y="60222"/>
                  </a:lnTo>
                  <a:cubicBezTo>
                    <a:pt x="60493" y="60041"/>
                    <a:pt x="60493" y="59859"/>
                    <a:pt x="60493" y="59769"/>
                  </a:cubicBezTo>
                  <a:lnTo>
                    <a:pt x="60312" y="59226"/>
                  </a:lnTo>
                  <a:lnTo>
                    <a:pt x="60222" y="58682"/>
                  </a:lnTo>
                  <a:cubicBezTo>
                    <a:pt x="60131" y="58320"/>
                    <a:pt x="59950" y="58048"/>
                    <a:pt x="59859" y="57686"/>
                  </a:cubicBezTo>
                  <a:lnTo>
                    <a:pt x="59588" y="57233"/>
                  </a:lnTo>
                  <a:cubicBezTo>
                    <a:pt x="59497" y="57052"/>
                    <a:pt x="59407" y="56871"/>
                    <a:pt x="59316" y="56690"/>
                  </a:cubicBezTo>
                  <a:lnTo>
                    <a:pt x="58954" y="56237"/>
                  </a:lnTo>
                  <a:cubicBezTo>
                    <a:pt x="58863" y="56056"/>
                    <a:pt x="58773" y="55966"/>
                    <a:pt x="58682" y="55875"/>
                  </a:cubicBezTo>
                  <a:lnTo>
                    <a:pt x="58501" y="55694"/>
                  </a:lnTo>
                  <a:lnTo>
                    <a:pt x="58501" y="55603"/>
                  </a:lnTo>
                  <a:lnTo>
                    <a:pt x="58139" y="55241"/>
                  </a:lnTo>
                  <a:lnTo>
                    <a:pt x="57867" y="54879"/>
                  </a:lnTo>
                  <a:lnTo>
                    <a:pt x="57777" y="54788"/>
                  </a:lnTo>
                  <a:lnTo>
                    <a:pt x="57686" y="54698"/>
                  </a:lnTo>
                  <a:cubicBezTo>
                    <a:pt x="57505" y="54426"/>
                    <a:pt x="57324" y="54154"/>
                    <a:pt x="57143" y="53883"/>
                  </a:cubicBezTo>
                  <a:lnTo>
                    <a:pt x="57052" y="53702"/>
                  </a:lnTo>
                  <a:lnTo>
                    <a:pt x="56871" y="53339"/>
                  </a:lnTo>
                  <a:cubicBezTo>
                    <a:pt x="56690" y="53158"/>
                    <a:pt x="56509" y="52887"/>
                    <a:pt x="56418" y="52615"/>
                  </a:cubicBezTo>
                  <a:lnTo>
                    <a:pt x="56237" y="52343"/>
                  </a:lnTo>
                  <a:lnTo>
                    <a:pt x="56237" y="52072"/>
                  </a:lnTo>
                  <a:cubicBezTo>
                    <a:pt x="56328" y="51257"/>
                    <a:pt x="56418" y="50442"/>
                    <a:pt x="56418" y="49717"/>
                  </a:cubicBezTo>
                  <a:lnTo>
                    <a:pt x="56509" y="48540"/>
                  </a:lnTo>
                  <a:lnTo>
                    <a:pt x="56509" y="47181"/>
                  </a:lnTo>
                  <a:lnTo>
                    <a:pt x="56509" y="45914"/>
                  </a:lnTo>
                  <a:lnTo>
                    <a:pt x="56237" y="44102"/>
                  </a:lnTo>
                  <a:lnTo>
                    <a:pt x="56237" y="43921"/>
                  </a:lnTo>
                  <a:lnTo>
                    <a:pt x="56237" y="43740"/>
                  </a:lnTo>
                  <a:lnTo>
                    <a:pt x="56147" y="43469"/>
                  </a:lnTo>
                  <a:cubicBezTo>
                    <a:pt x="56056" y="43016"/>
                    <a:pt x="55965" y="42563"/>
                    <a:pt x="55784" y="42201"/>
                  </a:cubicBezTo>
                  <a:cubicBezTo>
                    <a:pt x="55694" y="41748"/>
                    <a:pt x="55513" y="41295"/>
                    <a:pt x="55331" y="40933"/>
                  </a:cubicBezTo>
                  <a:lnTo>
                    <a:pt x="55241" y="40571"/>
                  </a:lnTo>
                  <a:lnTo>
                    <a:pt x="55060" y="40299"/>
                  </a:lnTo>
                  <a:lnTo>
                    <a:pt x="54879" y="39756"/>
                  </a:lnTo>
                  <a:cubicBezTo>
                    <a:pt x="54607" y="39303"/>
                    <a:pt x="54516" y="39122"/>
                    <a:pt x="54245" y="38578"/>
                  </a:cubicBezTo>
                  <a:lnTo>
                    <a:pt x="53611" y="37582"/>
                  </a:lnTo>
                  <a:lnTo>
                    <a:pt x="52886" y="36677"/>
                  </a:lnTo>
                  <a:lnTo>
                    <a:pt x="52796" y="36586"/>
                  </a:lnTo>
                  <a:lnTo>
                    <a:pt x="52615" y="36405"/>
                  </a:lnTo>
                  <a:lnTo>
                    <a:pt x="52343" y="36043"/>
                  </a:lnTo>
                  <a:lnTo>
                    <a:pt x="51981" y="35590"/>
                  </a:lnTo>
                  <a:lnTo>
                    <a:pt x="51890" y="35500"/>
                  </a:lnTo>
                  <a:lnTo>
                    <a:pt x="51800" y="35409"/>
                  </a:lnTo>
                  <a:lnTo>
                    <a:pt x="51709" y="35318"/>
                  </a:lnTo>
                  <a:lnTo>
                    <a:pt x="51528" y="35137"/>
                  </a:lnTo>
                  <a:lnTo>
                    <a:pt x="51075" y="34775"/>
                  </a:lnTo>
                  <a:lnTo>
                    <a:pt x="50623" y="34322"/>
                  </a:lnTo>
                  <a:lnTo>
                    <a:pt x="49807" y="33688"/>
                  </a:lnTo>
                  <a:lnTo>
                    <a:pt x="49717" y="33598"/>
                  </a:lnTo>
                  <a:lnTo>
                    <a:pt x="49626" y="33507"/>
                  </a:lnTo>
                  <a:lnTo>
                    <a:pt x="49445" y="33326"/>
                  </a:lnTo>
                  <a:lnTo>
                    <a:pt x="48992" y="33054"/>
                  </a:lnTo>
                  <a:lnTo>
                    <a:pt x="48902" y="32964"/>
                  </a:lnTo>
                  <a:lnTo>
                    <a:pt x="48811" y="32873"/>
                  </a:lnTo>
                  <a:lnTo>
                    <a:pt x="48721" y="32873"/>
                  </a:lnTo>
                  <a:lnTo>
                    <a:pt x="48540" y="32783"/>
                  </a:lnTo>
                  <a:cubicBezTo>
                    <a:pt x="48540" y="32692"/>
                    <a:pt x="48630" y="32692"/>
                    <a:pt x="48630" y="32602"/>
                  </a:cubicBezTo>
                  <a:lnTo>
                    <a:pt x="48811" y="32511"/>
                  </a:lnTo>
                  <a:lnTo>
                    <a:pt x="48902" y="32421"/>
                  </a:lnTo>
                  <a:lnTo>
                    <a:pt x="48992" y="32330"/>
                  </a:lnTo>
                  <a:lnTo>
                    <a:pt x="49264" y="32058"/>
                  </a:lnTo>
                  <a:cubicBezTo>
                    <a:pt x="49536" y="31877"/>
                    <a:pt x="49717" y="31696"/>
                    <a:pt x="49898" y="31424"/>
                  </a:cubicBezTo>
                  <a:lnTo>
                    <a:pt x="50170" y="31062"/>
                  </a:lnTo>
                  <a:cubicBezTo>
                    <a:pt x="50260" y="30972"/>
                    <a:pt x="50351" y="30791"/>
                    <a:pt x="50441" y="30700"/>
                  </a:cubicBezTo>
                  <a:lnTo>
                    <a:pt x="50713" y="30338"/>
                  </a:lnTo>
                  <a:lnTo>
                    <a:pt x="50804" y="30157"/>
                  </a:lnTo>
                  <a:lnTo>
                    <a:pt x="50894" y="29885"/>
                  </a:lnTo>
                  <a:lnTo>
                    <a:pt x="51075" y="29523"/>
                  </a:lnTo>
                  <a:cubicBezTo>
                    <a:pt x="51166" y="29432"/>
                    <a:pt x="51166" y="29251"/>
                    <a:pt x="51256" y="29070"/>
                  </a:cubicBezTo>
                  <a:lnTo>
                    <a:pt x="51347" y="28708"/>
                  </a:lnTo>
                  <a:cubicBezTo>
                    <a:pt x="51438" y="28527"/>
                    <a:pt x="51438" y="28436"/>
                    <a:pt x="51438" y="28255"/>
                  </a:cubicBezTo>
                  <a:cubicBezTo>
                    <a:pt x="51528" y="28074"/>
                    <a:pt x="51528" y="27983"/>
                    <a:pt x="51528" y="27802"/>
                  </a:cubicBezTo>
                  <a:lnTo>
                    <a:pt x="51528" y="26806"/>
                  </a:lnTo>
                  <a:lnTo>
                    <a:pt x="51528" y="26353"/>
                  </a:lnTo>
                  <a:cubicBezTo>
                    <a:pt x="51528" y="26172"/>
                    <a:pt x="51528" y="26082"/>
                    <a:pt x="51438" y="25900"/>
                  </a:cubicBezTo>
                  <a:cubicBezTo>
                    <a:pt x="51438" y="25719"/>
                    <a:pt x="51438" y="25629"/>
                    <a:pt x="51347" y="25448"/>
                  </a:cubicBezTo>
                  <a:cubicBezTo>
                    <a:pt x="51347" y="25357"/>
                    <a:pt x="51256" y="25176"/>
                    <a:pt x="51166" y="25085"/>
                  </a:cubicBezTo>
                  <a:lnTo>
                    <a:pt x="50804" y="24361"/>
                  </a:lnTo>
                  <a:lnTo>
                    <a:pt x="50985" y="25357"/>
                  </a:lnTo>
                  <a:lnTo>
                    <a:pt x="50985" y="25538"/>
                  </a:lnTo>
                  <a:lnTo>
                    <a:pt x="50985" y="25900"/>
                  </a:lnTo>
                  <a:lnTo>
                    <a:pt x="50985" y="26263"/>
                  </a:lnTo>
                  <a:lnTo>
                    <a:pt x="50894" y="26625"/>
                  </a:lnTo>
                  <a:lnTo>
                    <a:pt x="50804" y="26987"/>
                  </a:lnTo>
                  <a:lnTo>
                    <a:pt x="50804" y="27168"/>
                  </a:lnTo>
                  <a:lnTo>
                    <a:pt x="50713" y="27349"/>
                  </a:lnTo>
                  <a:lnTo>
                    <a:pt x="50532" y="27712"/>
                  </a:lnTo>
                  <a:lnTo>
                    <a:pt x="50351" y="27983"/>
                  </a:lnTo>
                  <a:cubicBezTo>
                    <a:pt x="50260" y="28164"/>
                    <a:pt x="50260" y="28255"/>
                    <a:pt x="50170" y="28345"/>
                  </a:cubicBezTo>
                  <a:lnTo>
                    <a:pt x="49807" y="28798"/>
                  </a:lnTo>
                  <a:lnTo>
                    <a:pt x="49717" y="28889"/>
                  </a:lnTo>
                  <a:lnTo>
                    <a:pt x="49445" y="29161"/>
                  </a:lnTo>
                  <a:cubicBezTo>
                    <a:pt x="49355" y="29251"/>
                    <a:pt x="49264" y="29342"/>
                    <a:pt x="49174" y="29432"/>
                  </a:cubicBezTo>
                  <a:lnTo>
                    <a:pt x="48902" y="29613"/>
                  </a:lnTo>
                  <a:lnTo>
                    <a:pt x="48540" y="29885"/>
                  </a:lnTo>
                  <a:lnTo>
                    <a:pt x="48268" y="30066"/>
                  </a:lnTo>
                  <a:lnTo>
                    <a:pt x="47906" y="30247"/>
                  </a:lnTo>
                  <a:lnTo>
                    <a:pt x="47815" y="30247"/>
                  </a:lnTo>
                  <a:lnTo>
                    <a:pt x="47725" y="30338"/>
                  </a:lnTo>
                  <a:lnTo>
                    <a:pt x="47453" y="30519"/>
                  </a:lnTo>
                  <a:lnTo>
                    <a:pt x="47091" y="30700"/>
                  </a:lnTo>
                  <a:lnTo>
                    <a:pt x="47181" y="30700"/>
                  </a:lnTo>
                  <a:cubicBezTo>
                    <a:pt x="46819" y="30791"/>
                    <a:pt x="46547" y="30881"/>
                    <a:pt x="46185" y="30881"/>
                  </a:cubicBezTo>
                  <a:cubicBezTo>
                    <a:pt x="46095" y="30972"/>
                    <a:pt x="45914" y="30972"/>
                    <a:pt x="45732" y="30972"/>
                  </a:cubicBezTo>
                  <a:lnTo>
                    <a:pt x="45280" y="30972"/>
                  </a:lnTo>
                  <a:cubicBezTo>
                    <a:pt x="45099" y="30972"/>
                    <a:pt x="45008" y="30972"/>
                    <a:pt x="44827" y="30881"/>
                  </a:cubicBezTo>
                  <a:lnTo>
                    <a:pt x="44374" y="30791"/>
                  </a:lnTo>
                  <a:cubicBezTo>
                    <a:pt x="44283" y="30791"/>
                    <a:pt x="44102" y="30700"/>
                    <a:pt x="44012" y="30609"/>
                  </a:cubicBezTo>
                  <a:lnTo>
                    <a:pt x="43740" y="30519"/>
                  </a:lnTo>
                  <a:lnTo>
                    <a:pt x="43559" y="30428"/>
                  </a:lnTo>
                  <a:cubicBezTo>
                    <a:pt x="43287" y="30247"/>
                    <a:pt x="43016" y="30157"/>
                    <a:pt x="42744" y="29976"/>
                  </a:cubicBezTo>
                  <a:lnTo>
                    <a:pt x="41838" y="29342"/>
                  </a:lnTo>
                  <a:lnTo>
                    <a:pt x="41748" y="29251"/>
                  </a:lnTo>
                  <a:lnTo>
                    <a:pt x="41567" y="29161"/>
                  </a:lnTo>
                  <a:lnTo>
                    <a:pt x="41205" y="28798"/>
                  </a:lnTo>
                  <a:cubicBezTo>
                    <a:pt x="41114" y="28708"/>
                    <a:pt x="40933" y="28527"/>
                    <a:pt x="40842" y="28436"/>
                  </a:cubicBezTo>
                  <a:lnTo>
                    <a:pt x="40480" y="28074"/>
                  </a:lnTo>
                  <a:lnTo>
                    <a:pt x="40299" y="27893"/>
                  </a:lnTo>
                  <a:lnTo>
                    <a:pt x="40208" y="27802"/>
                  </a:lnTo>
                  <a:lnTo>
                    <a:pt x="39846" y="27349"/>
                  </a:lnTo>
                  <a:lnTo>
                    <a:pt x="39122" y="26534"/>
                  </a:lnTo>
                  <a:lnTo>
                    <a:pt x="38488" y="25719"/>
                  </a:lnTo>
                  <a:lnTo>
                    <a:pt x="37854" y="24904"/>
                  </a:lnTo>
                  <a:cubicBezTo>
                    <a:pt x="37673" y="24542"/>
                    <a:pt x="37401" y="24270"/>
                    <a:pt x="37220" y="23999"/>
                  </a:cubicBezTo>
                  <a:lnTo>
                    <a:pt x="36858" y="23546"/>
                  </a:lnTo>
                  <a:lnTo>
                    <a:pt x="36677" y="23274"/>
                  </a:lnTo>
                  <a:lnTo>
                    <a:pt x="36586" y="23184"/>
                  </a:lnTo>
                  <a:lnTo>
                    <a:pt x="36496" y="23093"/>
                  </a:lnTo>
                  <a:cubicBezTo>
                    <a:pt x="36224" y="22821"/>
                    <a:pt x="35952" y="22550"/>
                    <a:pt x="35590" y="22278"/>
                  </a:cubicBezTo>
                  <a:lnTo>
                    <a:pt x="35228" y="21916"/>
                  </a:lnTo>
                  <a:lnTo>
                    <a:pt x="35137" y="21825"/>
                  </a:lnTo>
                  <a:lnTo>
                    <a:pt x="35047" y="21825"/>
                  </a:lnTo>
                  <a:lnTo>
                    <a:pt x="34956" y="21735"/>
                  </a:lnTo>
                  <a:lnTo>
                    <a:pt x="34775" y="21644"/>
                  </a:lnTo>
                  <a:lnTo>
                    <a:pt x="34684" y="21644"/>
                  </a:lnTo>
                  <a:cubicBezTo>
                    <a:pt x="34413" y="21463"/>
                    <a:pt x="34232" y="21373"/>
                    <a:pt x="33869" y="21191"/>
                  </a:cubicBezTo>
                  <a:lnTo>
                    <a:pt x="33688" y="21101"/>
                  </a:lnTo>
                  <a:lnTo>
                    <a:pt x="33598" y="21101"/>
                  </a:lnTo>
                  <a:lnTo>
                    <a:pt x="33326" y="21010"/>
                  </a:lnTo>
                  <a:lnTo>
                    <a:pt x="32964" y="21010"/>
                  </a:lnTo>
                  <a:cubicBezTo>
                    <a:pt x="32692" y="20920"/>
                    <a:pt x="32420" y="20829"/>
                    <a:pt x="32058" y="20739"/>
                  </a:cubicBezTo>
                  <a:cubicBezTo>
                    <a:pt x="31787" y="20648"/>
                    <a:pt x="31515" y="20648"/>
                    <a:pt x="31243" y="20558"/>
                  </a:cubicBezTo>
                  <a:lnTo>
                    <a:pt x="30338" y="20376"/>
                  </a:lnTo>
                  <a:lnTo>
                    <a:pt x="29523" y="20286"/>
                  </a:lnTo>
                  <a:lnTo>
                    <a:pt x="28708" y="20195"/>
                  </a:lnTo>
                  <a:lnTo>
                    <a:pt x="27802" y="20195"/>
                  </a:lnTo>
                  <a:lnTo>
                    <a:pt x="26534" y="20105"/>
                  </a:lnTo>
                  <a:lnTo>
                    <a:pt x="26081" y="20105"/>
                  </a:lnTo>
                  <a:lnTo>
                    <a:pt x="24451" y="20014"/>
                  </a:lnTo>
                  <a:lnTo>
                    <a:pt x="22640" y="20014"/>
                  </a:lnTo>
                  <a:lnTo>
                    <a:pt x="22278" y="19924"/>
                  </a:lnTo>
                  <a:lnTo>
                    <a:pt x="21916" y="19924"/>
                  </a:lnTo>
                  <a:lnTo>
                    <a:pt x="21554" y="19833"/>
                  </a:lnTo>
                  <a:lnTo>
                    <a:pt x="21282" y="19743"/>
                  </a:lnTo>
                  <a:lnTo>
                    <a:pt x="20920" y="19743"/>
                  </a:lnTo>
                  <a:lnTo>
                    <a:pt x="20286" y="19471"/>
                  </a:lnTo>
                  <a:cubicBezTo>
                    <a:pt x="19924" y="19290"/>
                    <a:pt x="19471" y="19018"/>
                    <a:pt x="19109" y="18837"/>
                  </a:cubicBezTo>
                  <a:cubicBezTo>
                    <a:pt x="18656" y="18565"/>
                    <a:pt x="18294" y="18294"/>
                    <a:pt x="17931" y="18022"/>
                  </a:cubicBezTo>
                  <a:cubicBezTo>
                    <a:pt x="17569" y="17841"/>
                    <a:pt x="17116" y="17479"/>
                    <a:pt x="16663" y="17116"/>
                  </a:cubicBezTo>
                  <a:lnTo>
                    <a:pt x="13585" y="14400"/>
                  </a:lnTo>
                  <a:lnTo>
                    <a:pt x="12407" y="13404"/>
                  </a:lnTo>
                  <a:lnTo>
                    <a:pt x="11773" y="12860"/>
                  </a:lnTo>
                  <a:lnTo>
                    <a:pt x="11683" y="12770"/>
                  </a:lnTo>
                  <a:lnTo>
                    <a:pt x="11411" y="12588"/>
                  </a:lnTo>
                  <a:lnTo>
                    <a:pt x="11139" y="12407"/>
                  </a:lnTo>
                  <a:lnTo>
                    <a:pt x="10506" y="11955"/>
                  </a:lnTo>
                  <a:lnTo>
                    <a:pt x="9781" y="11411"/>
                  </a:lnTo>
                  <a:lnTo>
                    <a:pt x="9509" y="11230"/>
                  </a:lnTo>
                  <a:lnTo>
                    <a:pt x="9328" y="11140"/>
                  </a:lnTo>
                  <a:lnTo>
                    <a:pt x="9147" y="11049"/>
                  </a:lnTo>
                  <a:lnTo>
                    <a:pt x="8513" y="10596"/>
                  </a:lnTo>
                  <a:lnTo>
                    <a:pt x="7064" y="9872"/>
                  </a:lnTo>
                  <a:cubicBezTo>
                    <a:pt x="6702" y="9510"/>
                    <a:pt x="6249" y="9328"/>
                    <a:pt x="5887" y="8966"/>
                  </a:cubicBezTo>
                  <a:cubicBezTo>
                    <a:pt x="5525" y="8695"/>
                    <a:pt x="5253" y="8423"/>
                    <a:pt x="4891" y="8061"/>
                  </a:cubicBezTo>
                  <a:lnTo>
                    <a:pt x="4348" y="7517"/>
                  </a:lnTo>
                  <a:lnTo>
                    <a:pt x="4348" y="7427"/>
                  </a:lnTo>
                  <a:lnTo>
                    <a:pt x="4257" y="7336"/>
                  </a:lnTo>
                  <a:lnTo>
                    <a:pt x="3985" y="7064"/>
                  </a:lnTo>
                  <a:cubicBezTo>
                    <a:pt x="3714" y="6702"/>
                    <a:pt x="3533" y="6340"/>
                    <a:pt x="3261" y="5887"/>
                  </a:cubicBezTo>
                  <a:cubicBezTo>
                    <a:pt x="3170" y="5706"/>
                    <a:pt x="3080" y="5434"/>
                    <a:pt x="2989" y="5253"/>
                  </a:cubicBezTo>
                  <a:lnTo>
                    <a:pt x="2989" y="5163"/>
                  </a:lnTo>
                  <a:lnTo>
                    <a:pt x="2899" y="4982"/>
                  </a:lnTo>
                  <a:lnTo>
                    <a:pt x="2718" y="4619"/>
                  </a:lnTo>
                  <a:lnTo>
                    <a:pt x="2446" y="3714"/>
                  </a:lnTo>
                  <a:lnTo>
                    <a:pt x="2174" y="2627"/>
                  </a:lnTo>
                  <a:lnTo>
                    <a:pt x="1450" y="2718"/>
                  </a:lnTo>
                  <a:cubicBezTo>
                    <a:pt x="1450" y="2627"/>
                    <a:pt x="1450" y="2537"/>
                    <a:pt x="1450" y="2446"/>
                  </a:cubicBezTo>
                  <a:lnTo>
                    <a:pt x="1450" y="1993"/>
                  </a:lnTo>
                  <a:cubicBezTo>
                    <a:pt x="1450" y="1812"/>
                    <a:pt x="1450" y="1631"/>
                    <a:pt x="1450" y="1540"/>
                  </a:cubicBezTo>
                  <a:lnTo>
                    <a:pt x="1540" y="997"/>
                  </a:lnTo>
                  <a:lnTo>
                    <a:pt x="1722" y="544"/>
                  </a:lnTo>
                  <a:cubicBezTo>
                    <a:pt x="1722" y="363"/>
                    <a:pt x="1812" y="273"/>
                    <a:pt x="1812" y="92"/>
                  </a:cubicBezTo>
                  <a:lnTo>
                    <a:pt x="163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995369" y="39784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7138811" y="36573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7210541" y="371112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7360499" y="3748619"/>
              <a:ext cx="1656" cy="1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1" y="0"/>
                  </a:moveTo>
                  <a:lnTo>
                    <a:pt x="91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7210541" y="254564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7269221" y="261247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7269221" y="2612477"/>
              <a:ext cx="18" cy="1656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1"/>
                    <a:pt x="0" y="1"/>
                  </a:cubicBez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7393097" y="302813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7076873" y="24282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7076873" y="24282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62287" y="22783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49237" y="22766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49237" y="22766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662855" y="285209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596021" y="316669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600899" y="316995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979079" y="39083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983957" y="39197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983957" y="392140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7112729" y="365244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7112729" y="365244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7210541" y="371112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481919" y="325308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631877" y="321884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594383" y="3178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594383" y="3178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636773" y="323025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DA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5665259" y="2030556"/>
              <a:ext cx="627588" cy="1126368"/>
            </a:xfrm>
            <a:custGeom>
              <a:avLst/>
              <a:gdLst/>
              <a:ahLst/>
              <a:cxnLst/>
              <a:rect l="l" t="t" r="r" b="b"/>
              <a:pathLst>
                <a:path w="34866" h="62576" extrusionOk="0">
                  <a:moveTo>
                    <a:pt x="19290" y="1"/>
                  </a:moveTo>
                  <a:cubicBezTo>
                    <a:pt x="19290" y="1"/>
                    <a:pt x="19471" y="363"/>
                    <a:pt x="19561" y="997"/>
                  </a:cubicBezTo>
                  <a:cubicBezTo>
                    <a:pt x="19833" y="1902"/>
                    <a:pt x="20014" y="2898"/>
                    <a:pt x="20105" y="3804"/>
                  </a:cubicBezTo>
                  <a:cubicBezTo>
                    <a:pt x="20286" y="5253"/>
                    <a:pt x="20286" y="6792"/>
                    <a:pt x="20014" y="8241"/>
                  </a:cubicBezTo>
                  <a:cubicBezTo>
                    <a:pt x="19561" y="10052"/>
                    <a:pt x="18837" y="11773"/>
                    <a:pt x="17660" y="13222"/>
                  </a:cubicBezTo>
                  <a:cubicBezTo>
                    <a:pt x="17026" y="14037"/>
                    <a:pt x="16211" y="14761"/>
                    <a:pt x="15396" y="15486"/>
                  </a:cubicBezTo>
                  <a:cubicBezTo>
                    <a:pt x="15124" y="15667"/>
                    <a:pt x="14943" y="15848"/>
                    <a:pt x="14762" y="15939"/>
                  </a:cubicBezTo>
                  <a:cubicBezTo>
                    <a:pt x="14490" y="16120"/>
                    <a:pt x="14309" y="16301"/>
                    <a:pt x="14037" y="16482"/>
                  </a:cubicBezTo>
                  <a:lnTo>
                    <a:pt x="12498" y="17478"/>
                  </a:lnTo>
                  <a:cubicBezTo>
                    <a:pt x="10506" y="18927"/>
                    <a:pt x="8332" y="20376"/>
                    <a:pt x="6249" y="22187"/>
                  </a:cubicBezTo>
                  <a:cubicBezTo>
                    <a:pt x="5706" y="22640"/>
                    <a:pt x="5163" y="23093"/>
                    <a:pt x="4710" y="23636"/>
                  </a:cubicBezTo>
                  <a:cubicBezTo>
                    <a:pt x="4167" y="24089"/>
                    <a:pt x="3714" y="24632"/>
                    <a:pt x="3261" y="25266"/>
                  </a:cubicBezTo>
                  <a:cubicBezTo>
                    <a:pt x="2265" y="26443"/>
                    <a:pt x="1540" y="27802"/>
                    <a:pt x="1088" y="29251"/>
                  </a:cubicBezTo>
                  <a:cubicBezTo>
                    <a:pt x="635" y="30700"/>
                    <a:pt x="273" y="32148"/>
                    <a:pt x="91" y="33688"/>
                  </a:cubicBezTo>
                  <a:lnTo>
                    <a:pt x="1" y="34775"/>
                  </a:lnTo>
                  <a:lnTo>
                    <a:pt x="1" y="35046"/>
                  </a:lnTo>
                  <a:lnTo>
                    <a:pt x="1" y="35227"/>
                  </a:lnTo>
                  <a:lnTo>
                    <a:pt x="1" y="35409"/>
                  </a:lnTo>
                  <a:lnTo>
                    <a:pt x="1" y="35952"/>
                  </a:lnTo>
                  <a:lnTo>
                    <a:pt x="1" y="37039"/>
                  </a:lnTo>
                  <a:lnTo>
                    <a:pt x="1" y="38216"/>
                  </a:lnTo>
                  <a:cubicBezTo>
                    <a:pt x="1" y="41204"/>
                    <a:pt x="725" y="44193"/>
                    <a:pt x="1993" y="47000"/>
                  </a:cubicBezTo>
                  <a:lnTo>
                    <a:pt x="2265" y="47453"/>
                  </a:lnTo>
                  <a:lnTo>
                    <a:pt x="2537" y="47996"/>
                  </a:lnTo>
                  <a:cubicBezTo>
                    <a:pt x="2808" y="48268"/>
                    <a:pt x="2989" y="48630"/>
                    <a:pt x="3170" y="48992"/>
                  </a:cubicBezTo>
                  <a:cubicBezTo>
                    <a:pt x="3623" y="49536"/>
                    <a:pt x="4167" y="50169"/>
                    <a:pt x="4619" y="50713"/>
                  </a:cubicBezTo>
                  <a:cubicBezTo>
                    <a:pt x="5706" y="51709"/>
                    <a:pt x="6883" y="52614"/>
                    <a:pt x="8242" y="53339"/>
                  </a:cubicBezTo>
                  <a:cubicBezTo>
                    <a:pt x="8513" y="53520"/>
                    <a:pt x="8876" y="53611"/>
                    <a:pt x="9238" y="53792"/>
                  </a:cubicBezTo>
                  <a:cubicBezTo>
                    <a:pt x="9509" y="53973"/>
                    <a:pt x="9872" y="54063"/>
                    <a:pt x="10143" y="54154"/>
                  </a:cubicBezTo>
                  <a:cubicBezTo>
                    <a:pt x="10868" y="54426"/>
                    <a:pt x="11502" y="54697"/>
                    <a:pt x="12226" y="54788"/>
                  </a:cubicBezTo>
                  <a:cubicBezTo>
                    <a:pt x="12860" y="54878"/>
                    <a:pt x="13494" y="55060"/>
                    <a:pt x="14218" y="55150"/>
                  </a:cubicBezTo>
                  <a:lnTo>
                    <a:pt x="15124" y="55241"/>
                  </a:lnTo>
                  <a:lnTo>
                    <a:pt x="16120" y="55241"/>
                  </a:lnTo>
                  <a:cubicBezTo>
                    <a:pt x="18384" y="55241"/>
                    <a:pt x="20648" y="55422"/>
                    <a:pt x="22912" y="55693"/>
                  </a:cubicBezTo>
                  <a:cubicBezTo>
                    <a:pt x="23365" y="55875"/>
                    <a:pt x="23908" y="55965"/>
                    <a:pt x="24361" y="56056"/>
                  </a:cubicBezTo>
                  <a:lnTo>
                    <a:pt x="25719" y="56508"/>
                  </a:lnTo>
                  <a:cubicBezTo>
                    <a:pt x="26172" y="56690"/>
                    <a:pt x="26625" y="56871"/>
                    <a:pt x="27078" y="57052"/>
                  </a:cubicBezTo>
                  <a:lnTo>
                    <a:pt x="28164" y="57595"/>
                  </a:lnTo>
                  <a:cubicBezTo>
                    <a:pt x="29432" y="58320"/>
                    <a:pt x="30700" y="59135"/>
                    <a:pt x="31877" y="60040"/>
                  </a:cubicBezTo>
                  <a:lnTo>
                    <a:pt x="33145" y="61127"/>
                  </a:lnTo>
                  <a:lnTo>
                    <a:pt x="34141" y="61942"/>
                  </a:lnTo>
                  <a:lnTo>
                    <a:pt x="34866" y="62576"/>
                  </a:lnTo>
                  <a:lnTo>
                    <a:pt x="34232" y="61851"/>
                  </a:lnTo>
                  <a:lnTo>
                    <a:pt x="33417" y="60855"/>
                  </a:lnTo>
                  <a:cubicBezTo>
                    <a:pt x="33145" y="60493"/>
                    <a:pt x="32692" y="60131"/>
                    <a:pt x="32239" y="59678"/>
                  </a:cubicBezTo>
                  <a:cubicBezTo>
                    <a:pt x="31153" y="58591"/>
                    <a:pt x="29975" y="57595"/>
                    <a:pt x="28708" y="56780"/>
                  </a:cubicBezTo>
                  <a:cubicBezTo>
                    <a:pt x="27078" y="55603"/>
                    <a:pt x="25176" y="54788"/>
                    <a:pt x="23274" y="54244"/>
                  </a:cubicBezTo>
                  <a:cubicBezTo>
                    <a:pt x="22097" y="53973"/>
                    <a:pt x="21010" y="53701"/>
                    <a:pt x="19833" y="53611"/>
                  </a:cubicBezTo>
                  <a:cubicBezTo>
                    <a:pt x="18656" y="53429"/>
                    <a:pt x="17478" y="53339"/>
                    <a:pt x="16301" y="53248"/>
                  </a:cubicBezTo>
                  <a:lnTo>
                    <a:pt x="15396" y="53158"/>
                  </a:lnTo>
                  <a:lnTo>
                    <a:pt x="14490" y="52977"/>
                  </a:lnTo>
                  <a:cubicBezTo>
                    <a:pt x="13856" y="52886"/>
                    <a:pt x="13313" y="52705"/>
                    <a:pt x="12769" y="52614"/>
                  </a:cubicBezTo>
                  <a:cubicBezTo>
                    <a:pt x="12407" y="52524"/>
                    <a:pt x="12136" y="52433"/>
                    <a:pt x="11864" y="52343"/>
                  </a:cubicBezTo>
                  <a:lnTo>
                    <a:pt x="11049" y="51981"/>
                  </a:lnTo>
                  <a:cubicBezTo>
                    <a:pt x="10687" y="51890"/>
                    <a:pt x="10415" y="51799"/>
                    <a:pt x="10143" y="51618"/>
                  </a:cubicBezTo>
                  <a:cubicBezTo>
                    <a:pt x="9872" y="51528"/>
                    <a:pt x="9600" y="51347"/>
                    <a:pt x="9328" y="51256"/>
                  </a:cubicBezTo>
                  <a:cubicBezTo>
                    <a:pt x="7155" y="49988"/>
                    <a:pt x="5434" y="48087"/>
                    <a:pt x="4348" y="45732"/>
                  </a:cubicBezTo>
                  <a:cubicBezTo>
                    <a:pt x="3261" y="43378"/>
                    <a:pt x="2627" y="40751"/>
                    <a:pt x="2627" y="38035"/>
                  </a:cubicBezTo>
                  <a:cubicBezTo>
                    <a:pt x="2537" y="35409"/>
                    <a:pt x="2899" y="32692"/>
                    <a:pt x="3623" y="30066"/>
                  </a:cubicBezTo>
                  <a:cubicBezTo>
                    <a:pt x="4076" y="28888"/>
                    <a:pt x="4619" y="27711"/>
                    <a:pt x="5344" y="26715"/>
                  </a:cubicBezTo>
                  <a:cubicBezTo>
                    <a:pt x="6159" y="25628"/>
                    <a:pt x="6974" y="24723"/>
                    <a:pt x="7970" y="23908"/>
                  </a:cubicBezTo>
                  <a:cubicBezTo>
                    <a:pt x="9872" y="22187"/>
                    <a:pt x="11954" y="20557"/>
                    <a:pt x="13856" y="19108"/>
                  </a:cubicBezTo>
                  <a:lnTo>
                    <a:pt x="15305" y="17931"/>
                  </a:lnTo>
                  <a:cubicBezTo>
                    <a:pt x="15758" y="17569"/>
                    <a:pt x="16301" y="17116"/>
                    <a:pt x="16754" y="16754"/>
                  </a:cubicBezTo>
                  <a:cubicBezTo>
                    <a:pt x="17569" y="15939"/>
                    <a:pt x="18293" y="15033"/>
                    <a:pt x="19018" y="14037"/>
                  </a:cubicBezTo>
                  <a:cubicBezTo>
                    <a:pt x="20105" y="12316"/>
                    <a:pt x="20829" y="10415"/>
                    <a:pt x="21101" y="8332"/>
                  </a:cubicBezTo>
                  <a:cubicBezTo>
                    <a:pt x="21191" y="6792"/>
                    <a:pt x="21101" y="5253"/>
                    <a:pt x="20739" y="3713"/>
                  </a:cubicBezTo>
                  <a:cubicBezTo>
                    <a:pt x="20557" y="2717"/>
                    <a:pt x="20195" y="1812"/>
                    <a:pt x="19833" y="906"/>
                  </a:cubicBezTo>
                  <a:cubicBezTo>
                    <a:pt x="19652" y="634"/>
                    <a:pt x="19471" y="272"/>
                    <a:pt x="19290" y="1"/>
                  </a:cubicBezTo>
                  <a:close/>
                  <a:moveTo>
                    <a:pt x="34866" y="62576"/>
                  </a:moveTo>
                  <a:lnTo>
                    <a:pt x="34866" y="62576"/>
                  </a:lnTo>
                  <a:lnTo>
                    <a:pt x="34866" y="62576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5706011" y="2726580"/>
              <a:ext cx="520002" cy="130428"/>
            </a:xfrm>
            <a:custGeom>
              <a:avLst/>
              <a:gdLst/>
              <a:ahLst/>
              <a:cxnLst/>
              <a:rect l="l" t="t" r="r" b="b"/>
              <a:pathLst>
                <a:path w="28889" h="7246" extrusionOk="0">
                  <a:moveTo>
                    <a:pt x="14581" y="1"/>
                  </a:moveTo>
                  <a:cubicBezTo>
                    <a:pt x="14309" y="91"/>
                    <a:pt x="14037" y="91"/>
                    <a:pt x="13675" y="182"/>
                  </a:cubicBezTo>
                  <a:cubicBezTo>
                    <a:pt x="12679" y="363"/>
                    <a:pt x="11592" y="725"/>
                    <a:pt x="10687" y="1268"/>
                  </a:cubicBezTo>
                  <a:cubicBezTo>
                    <a:pt x="9781" y="1721"/>
                    <a:pt x="8966" y="2265"/>
                    <a:pt x="8151" y="2898"/>
                  </a:cubicBezTo>
                  <a:cubicBezTo>
                    <a:pt x="7336" y="3442"/>
                    <a:pt x="6612" y="3985"/>
                    <a:pt x="5978" y="4438"/>
                  </a:cubicBezTo>
                  <a:cubicBezTo>
                    <a:pt x="5253" y="4891"/>
                    <a:pt x="4619" y="5434"/>
                    <a:pt x="3985" y="5796"/>
                  </a:cubicBezTo>
                  <a:cubicBezTo>
                    <a:pt x="3442" y="6068"/>
                    <a:pt x="2808" y="6340"/>
                    <a:pt x="2174" y="6521"/>
                  </a:cubicBezTo>
                  <a:cubicBezTo>
                    <a:pt x="2008" y="6554"/>
                    <a:pt x="1843" y="6575"/>
                    <a:pt x="1677" y="6575"/>
                  </a:cubicBezTo>
                  <a:cubicBezTo>
                    <a:pt x="1390" y="6575"/>
                    <a:pt x="1103" y="6512"/>
                    <a:pt x="816" y="6340"/>
                  </a:cubicBezTo>
                  <a:cubicBezTo>
                    <a:pt x="635" y="6159"/>
                    <a:pt x="363" y="5977"/>
                    <a:pt x="182" y="5706"/>
                  </a:cubicBezTo>
                  <a:lnTo>
                    <a:pt x="1" y="5343"/>
                  </a:lnTo>
                  <a:lnTo>
                    <a:pt x="1" y="5343"/>
                  </a:lnTo>
                  <a:cubicBezTo>
                    <a:pt x="1" y="5344"/>
                    <a:pt x="1" y="5525"/>
                    <a:pt x="91" y="5706"/>
                  </a:cubicBezTo>
                  <a:cubicBezTo>
                    <a:pt x="91" y="5887"/>
                    <a:pt x="182" y="5977"/>
                    <a:pt x="273" y="6159"/>
                  </a:cubicBezTo>
                  <a:cubicBezTo>
                    <a:pt x="363" y="6340"/>
                    <a:pt x="454" y="6521"/>
                    <a:pt x="635" y="6611"/>
                  </a:cubicBezTo>
                  <a:cubicBezTo>
                    <a:pt x="1088" y="7064"/>
                    <a:pt x="1721" y="7245"/>
                    <a:pt x="2265" y="7245"/>
                  </a:cubicBezTo>
                  <a:cubicBezTo>
                    <a:pt x="2989" y="7155"/>
                    <a:pt x="3714" y="6974"/>
                    <a:pt x="4438" y="6702"/>
                  </a:cubicBezTo>
                  <a:cubicBezTo>
                    <a:pt x="5163" y="6340"/>
                    <a:pt x="5978" y="5977"/>
                    <a:pt x="6702" y="5525"/>
                  </a:cubicBezTo>
                  <a:cubicBezTo>
                    <a:pt x="7427" y="5162"/>
                    <a:pt x="8242" y="4619"/>
                    <a:pt x="9057" y="4166"/>
                  </a:cubicBezTo>
                  <a:cubicBezTo>
                    <a:pt x="9872" y="3713"/>
                    <a:pt x="10687" y="3261"/>
                    <a:pt x="11502" y="2808"/>
                  </a:cubicBezTo>
                  <a:cubicBezTo>
                    <a:pt x="12317" y="2355"/>
                    <a:pt x="13222" y="1993"/>
                    <a:pt x="14037" y="1812"/>
                  </a:cubicBezTo>
                  <a:lnTo>
                    <a:pt x="14943" y="1812"/>
                  </a:lnTo>
                  <a:cubicBezTo>
                    <a:pt x="14988" y="1766"/>
                    <a:pt x="15033" y="1744"/>
                    <a:pt x="15079" y="1744"/>
                  </a:cubicBezTo>
                  <a:cubicBezTo>
                    <a:pt x="15124" y="1744"/>
                    <a:pt x="15169" y="1766"/>
                    <a:pt x="15214" y="1812"/>
                  </a:cubicBezTo>
                  <a:lnTo>
                    <a:pt x="15577" y="1902"/>
                  </a:lnTo>
                  <a:lnTo>
                    <a:pt x="15848" y="1902"/>
                  </a:lnTo>
                  <a:cubicBezTo>
                    <a:pt x="16029" y="1993"/>
                    <a:pt x="16211" y="2083"/>
                    <a:pt x="16392" y="2174"/>
                  </a:cubicBezTo>
                  <a:cubicBezTo>
                    <a:pt x="17297" y="2536"/>
                    <a:pt x="18112" y="3080"/>
                    <a:pt x="19018" y="3442"/>
                  </a:cubicBezTo>
                  <a:cubicBezTo>
                    <a:pt x="19923" y="3895"/>
                    <a:pt x="20920" y="4076"/>
                    <a:pt x="21916" y="4076"/>
                  </a:cubicBezTo>
                  <a:cubicBezTo>
                    <a:pt x="22052" y="4121"/>
                    <a:pt x="22165" y="4144"/>
                    <a:pt x="22278" y="4144"/>
                  </a:cubicBezTo>
                  <a:cubicBezTo>
                    <a:pt x="22391" y="4144"/>
                    <a:pt x="22504" y="4121"/>
                    <a:pt x="22640" y="4076"/>
                  </a:cubicBezTo>
                  <a:cubicBezTo>
                    <a:pt x="22912" y="4076"/>
                    <a:pt x="23093" y="4076"/>
                    <a:pt x="23365" y="3985"/>
                  </a:cubicBezTo>
                  <a:cubicBezTo>
                    <a:pt x="23546" y="3985"/>
                    <a:pt x="23727" y="3895"/>
                    <a:pt x="23999" y="3804"/>
                  </a:cubicBezTo>
                  <a:lnTo>
                    <a:pt x="24542" y="3623"/>
                  </a:lnTo>
                  <a:lnTo>
                    <a:pt x="24995" y="3442"/>
                  </a:lnTo>
                  <a:lnTo>
                    <a:pt x="25538" y="3261"/>
                  </a:lnTo>
                  <a:cubicBezTo>
                    <a:pt x="25719" y="3261"/>
                    <a:pt x="25810" y="3080"/>
                    <a:pt x="25991" y="3080"/>
                  </a:cubicBezTo>
                  <a:lnTo>
                    <a:pt x="26444" y="2989"/>
                  </a:lnTo>
                  <a:cubicBezTo>
                    <a:pt x="26715" y="2898"/>
                    <a:pt x="26987" y="2898"/>
                    <a:pt x="27259" y="2808"/>
                  </a:cubicBezTo>
                  <a:lnTo>
                    <a:pt x="27893" y="2808"/>
                  </a:lnTo>
                  <a:cubicBezTo>
                    <a:pt x="27983" y="2763"/>
                    <a:pt x="28074" y="2740"/>
                    <a:pt x="28164" y="2740"/>
                  </a:cubicBezTo>
                  <a:cubicBezTo>
                    <a:pt x="28255" y="2740"/>
                    <a:pt x="28345" y="2763"/>
                    <a:pt x="28436" y="2808"/>
                  </a:cubicBezTo>
                  <a:lnTo>
                    <a:pt x="28889" y="2808"/>
                  </a:lnTo>
                  <a:cubicBezTo>
                    <a:pt x="28798" y="2808"/>
                    <a:pt x="28798" y="2717"/>
                    <a:pt x="28708" y="2717"/>
                  </a:cubicBezTo>
                  <a:lnTo>
                    <a:pt x="28526" y="2627"/>
                  </a:lnTo>
                  <a:cubicBezTo>
                    <a:pt x="28345" y="2536"/>
                    <a:pt x="28074" y="2446"/>
                    <a:pt x="27893" y="2355"/>
                  </a:cubicBezTo>
                  <a:cubicBezTo>
                    <a:pt x="27621" y="2310"/>
                    <a:pt x="27349" y="2287"/>
                    <a:pt x="27077" y="2287"/>
                  </a:cubicBezTo>
                  <a:cubicBezTo>
                    <a:pt x="26806" y="2287"/>
                    <a:pt x="26534" y="2310"/>
                    <a:pt x="26262" y="2355"/>
                  </a:cubicBezTo>
                  <a:lnTo>
                    <a:pt x="25719" y="2355"/>
                  </a:lnTo>
                  <a:lnTo>
                    <a:pt x="25266" y="2446"/>
                  </a:lnTo>
                  <a:lnTo>
                    <a:pt x="24180" y="2627"/>
                  </a:lnTo>
                  <a:lnTo>
                    <a:pt x="23636" y="2717"/>
                  </a:lnTo>
                  <a:cubicBezTo>
                    <a:pt x="23546" y="2763"/>
                    <a:pt x="23455" y="2785"/>
                    <a:pt x="23365" y="2785"/>
                  </a:cubicBezTo>
                  <a:cubicBezTo>
                    <a:pt x="23274" y="2785"/>
                    <a:pt x="23184" y="2763"/>
                    <a:pt x="23093" y="2717"/>
                  </a:cubicBezTo>
                  <a:cubicBezTo>
                    <a:pt x="23002" y="2763"/>
                    <a:pt x="22912" y="2785"/>
                    <a:pt x="22821" y="2785"/>
                  </a:cubicBezTo>
                  <a:cubicBezTo>
                    <a:pt x="22731" y="2785"/>
                    <a:pt x="22640" y="2763"/>
                    <a:pt x="22550" y="2717"/>
                  </a:cubicBezTo>
                  <a:cubicBezTo>
                    <a:pt x="22459" y="2763"/>
                    <a:pt x="22346" y="2785"/>
                    <a:pt x="22233" y="2785"/>
                  </a:cubicBezTo>
                  <a:cubicBezTo>
                    <a:pt x="22119" y="2785"/>
                    <a:pt x="22006" y="2763"/>
                    <a:pt x="21916" y="2717"/>
                  </a:cubicBezTo>
                  <a:cubicBezTo>
                    <a:pt x="21191" y="2627"/>
                    <a:pt x="20376" y="2355"/>
                    <a:pt x="19652" y="1993"/>
                  </a:cubicBezTo>
                  <a:cubicBezTo>
                    <a:pt x="18927" y="1631"/>
                    <a:pt x="18112" y="997"/>
                    <a:pt x="17116" y="544"/>
                  </a:cubicBezTo>
                  <a:cubicBezTo>
                    <a:pt x="16845" y="453"/>
                    <a:pt x="16663" y="363"/>
                    <a:pt x="16392" y="272"/>
                  </a:cubicBezTo>
                  <a:lnTo>
                    <a:pt x="16120" y="182"/>
                  </a:lnTo>
                  <a:lnTo>
                    <a:pt x="15939" y="182"/>
                  </a:lnTo>
                  <a:lnTo>
                    <a:pt x="15577" y="91"/>
                  </a:lnTo>
                  <a:cubicBezTo>
                    <a:pt x="15214" y="1"/>
                    <a:pt x="14943" y="1"/>
                    <a:pt x="14581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074399" y="2783640"/>
              <a:ext cx="84780" cy="84780"/>
            </a:xfrm>
            <a:custGeom>
              <a:avLst/>
              <a:gdLst/>
              <a:ahLst/>
              <a:cxnLst/>
              <a:rect l="l" t="t" r="r" b="b"/>
              <a:pathLst>
                <a:path w="4710" h="4710" extrusionOk="0">
                  <a:moveTo>
                    <a:pt x="1" y="0"/>
                  </a:moveTo>
                  <a:lnTo>
                    <a:pt x="1" y="362"/>
                  </a:lnTo>
                  <a:cubicBezTo>
                    <a:pt x="1" y="634"/>
                    <a:pt x="1" y="906"/>
                    <a:pt x="91" y="1177"/>
                  </a:cubicBezTo>
                  <a:cubicBezTo>
                    <a:pt x="91" y="1358"/>
                    <a:pt x="91" y="1540"/>
                    <a:pt x="182" y="1721"/>
                  </a:cubicBezTo>
                  <a:cubicBezTo>
                    <a:pt x="272" y="1902"/>
                    <a:pt x="363" y="2173"/>
                    <a:pt x="454" y="2355"/>
                  </a:cubicBezTo>
                  <a:cubicBezTo>
                    <a:pt x="544" y="2536"/>
                    <a:pt x="635" y="2717"/>
                    <a:pt x="816" y="2898"/>
                  </a:cubicBezTo>
                  <a:cubicBezTo>
                    <a:pt x="906" y="3079"/>
                    <a:pt x="1087" y="3260"/>
                    <a:pt x="1269" y="3441"/>
                  </a:cubicBezTo>
                  <a:cubicBezTo>
                    <a:pt x="1540" y="3804"/>
                    <a:pt x="1903" y="4075"/>
                    <a:pt x="2355" y="4256"/>
                  </a:cubicBezTo>
                  <a:cubicBezTo>
                    <a:pt x="2718" y="4437"/>
                    <a:pt x="3080" y="4619"/>
                    <a:pt x="3533" y="4709"/>
                  </a:cubicBezTo>
                  <a:lnTo>
                    <a:pt x="4348" y="4709"/>
                  </a:lnTo>
                  <a:cubicBezTo>
                    <a:pt x="4438" y="4709"/>
                    <a:pt x="4529" y="4709"/>
                    <a:pt x="4710" y="4619"/>
                  </a:cubicBezTo>
                  <a:lnTo>
                    <a:pt x="4348" y="4528"/>
                  </a:lnTo>
                  <a:lnTo>
                    <a:pt x="3714" y="3985"/>
                  </a:lnTo>
                  <a:cubicBezTo>
                    <a:pt x="3170" y="3532"/>
                    <a:pt x="2718" y="3079"/>
                    <a:pt x="2174" y="2536"/>
                  </a:cubicBezTo>
                  <a:cubicBezTo>
                    <a:pt x="1993" y="2355"/>
                    <a:pt x="1903" y="2264"/>
                    <a:pt x="1812" y="2083"/>
                  </a:cubicBezTo>
                  <a:cubicBezTo>
                    <a:pt x="1631" y="1992"/>
                    <a:pt x="1540" y="1811"/>
                    <a:pt x="1359" y="1721"/>
                  </a:cubicBezTo>
                  <a:cubicBezTo>
                    <a:pt x="1269" y="1540"/>
                    <a:pt x="1178" y="1358"/>
                    <a:pt x="1087" y="1268"/>
                  </a:cubicBezTo>
                  <a:cubicBezTo>
                    <a:pt x="906" y="1087"/>
                    <a:pt x="906" y="1087"/>
                    <a:pt x="725" y="906"/>
                  </a:cubicBezTo>
                  <a:cubicBezTo>
                    <a:pt x="544" y="634"/>
                    <a:pt x="363" y="362"/>
                    <a:pt x="182" y="27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5823371" y="2969453"/>
              <a:ext cx="357012" cy="423828"/>
            </a:xfrm>
            <a:custGeom>
              <a:avLst/>
              <a:gdLst/>
              <a:ahLst/>
              <a:cxnLst/>
              <a:rect l="l" t="t" r="r" b="b"/>
              <a:pathLst>
                <a:path w="19834" h="23546" extrusionOk="0">
                  <a:moveTo>
                    <a:pt x="92" y="1"/>
                  </a:moveTo>
                  <a:lnTo>
                    <a:pt x="92" y="363"/>
                  </a:lnTo>
                  <a:lnTo>
                    <a:pt x="92" y="816"/>
                  </a:lnTo>
                  <a:cubicBezTo>
                    <a:pt x="1" y="906"/>
                    <a:pt x="1" y="997"/>
                    <a:pt x="92" y="1087"/>
                  </a:cubicBezTo>
                  <a:lnTo>
                    <a:pt x="92" y="1450"/>
                  </a:lnTo>
                  <a:cubicBezTo>
                    <a:pt x="92" y="1631"/>
                    <a:pt x="92" y="1902"/>
                    <a:pt x="182" y="2174"/>
                  </a:cubicBezTo>
                  <a:cubicBezTo>
                    <a:pt x="182" y="2446"/>
                    <a:pt x="273" y="2808"/>
                    <a:pt x="363" y="3080"/>
                  </a:cubicBezTo>
                  <a:cubicBezTo>
                    <a:pt x="544" y="3804"/>
                    <a:pt x="907" y="4529"/>
                    <a:pt x="1269" y="5162"/>
                  </a:cubicBezTo>
                  <a:cubicBezTo>
                    <a:pt x="1450" y="5525"/>
                    <a:pt x="1631" y="5796"/>
                    <a:pt x="1903" y="6249"/>
                  </a:cubicBezTo>
                  <a:cubicBezTo>
                    <a:pt x="2174" y="6611"/>
                    <a:pt x="2446" y="6974"/>
                    <a:pt x="2808" y="7336"/>
                  </a:cubicBezTo>
                  <a:cubicBezTo>
                    <a:pt x="3442" y="8060"/>
                    <a:pt x="4076" y="8785"/>
                    <a:pt x="4891" y="9419"/>
                  </a:cubicBezTo>
                  <a:cubicBezTo>
                    <a:pt x="6521" y="10777"/>
                    <a:pt x="8423" y="11864"/>
                    <a:pt x="10415" y="12498"/>
                  </a:cubicBezTo>
                  <a:lnTo>
                    <a:pt x="11955" y="12950"/>
                  </a:lnTo>
                  <a:cubicBezTo>
                    <a:pt x="12407" y="13132"/>
                    <a:pt x="12860" y="13313"/>
                    <a:pt x="13313" y="13494"/>
                  </a:cubicBezTo>
                  <a:cubicBezTo>
                    <a:pt x="14128" y="13856"/>
                    <a:pt x="14943" y="14309"/>
                    <a:pt x="15758" y="14852"/>
                  </a:cubicBezTo>
                  <a:cubicBezTo>
                    <a:pt x="16392" y="15395"/>
                    <a:pt x="16935" y="16029"/>
                    <a:pt x="17297" y="16754"/>
                  </a:cubicBezTo>
                  <a:cubicBezTo>
                    <a:pt x="17388" y="16935"/>
                    <a:pt x="17479" y="17116"/>
                    <a:pt x="17479" y="17297"/>
                  </a:cubicBezTo>
                  <a:cubicBezTo>
                    <a:pt x="17569" y="17478"/>
                    <a:pt x="17569" y="17659"/>
                    <a:pt x="17660" y="17840"/>
                  </a:cubicBezTo>
                  <a:lnTo>
                    <a:pt x="17750" y="18112"/>
                  </a:lnTo>
                  <a:cubicBezTo>
                    <a:pt x="17750" y="18203"/>
                    <a:pt x="17750" y="18293"/>
                    <a:pt x="17750" y="18384"/>
                  </a:cubicBezTo>
                  <a:lnTo>
                    <a:pt x="17750" y="18656"/>
                  </a:lnTo>
                  <a:lnTo>
                    <a:pt x="17750" y="19018"/>
                  </a:lnTo>
                  <a:lnTo>
                    <a:pt x="17750" y="19561"/>
                  </a:lnTo>
                  <a:cubicBezTo>
                    <a:pt x="17660" y="19742"/>
                    <a:pt x="17660" y="19923"/>
                    <a:pt x="17750" y="20104"/>
                  </a:cubicBezTo>
                  <a:cubicBezTo>
                    <a:pt x="17750" y="20467"/>
                    <a:pt x="17750" y="20829"/>
                    <a:pt x="17841" y="21191"/>
                  </a:cubicBezTo>
                  <a:cubicBezTo>
                    <a:pt x="18022" y="21734"/>
                    <a:pt x="18294" y="22278"/>
                    <a:pt x="18656" y="22731"/>
                  </a:cubicBezTo>
                  <a:cubicBezTo>
                    <a:pt x="18927" y="23002"/>
                    <a:pt x="19199" y="23274"/>
                    <a:pt x="19561" y="23455"/>
                  </a:cubicBezTo>
                  <a:cubicBezTo>
                    <a:pt x="19652" y="23546"/>
                    <a:pt x="19742" y="23546"/>
                    <a:pt x="19833" y="23546"/>
                  </a:cubicBezTo>
                  <a:cubicBezTo>
                    <a:pt x="19833" y="23455"/>
                    <a:pt x="19742" y="23364"/>
                    <a:pt x="19652" y="23274"/>
                  </a:cubicBezTo>
                  <a:cubicBezTo>
                    <a:pt x="19380" y="23093"/>
                    <a:pt x="19199" y="22821"/>
                    <a:pt x="19018" y="22459"/>
                  </a:cubicBezTo>
                  <a:cubicBezTo>
                    <a:pt x="18746" y="22006"/>
                    <a:pt x="18656" y="21553"/>
                    <a:pt x="18565" y="21010"/>
                  </a:cubicBezTo>
                  <a:cubicBezTo>
                    <a:pt x="18565" y="20738"/>
                    <a:pt x="18565" y="20376"/>
                    <a:pt x="18565" y="20104"/>
                  </a:cubicBezTo>
                  <a:cubicBezTo>
                    <a:pt x="18656" y="19923"/>
                    <a:pt x="18656" y="19742"/>
                    <a:pt x="18656" y="19561"/>
                  </a:cubicBezTo>
                  <a:lnTo>
                    <a:pt x="18746" y="19018"/>
                  </a:lnTo>
                  <a:lnTo>
                    <a:pt x="18746" y="18656"/>
                  </a:lnTo>
                  <a:lnTo>
                    <a:pt x="18746" y="18293"/>
                  </a:lnTo>
                  <a:lnTo>
                    <a:pt x="18746" y="18022"/>
                  </a:lnTo>
                  <a:lnTo>
                    <a:pt x="18746" y="17659"/>
                  </a:lnTo>
                  <a:cubicBezTo>
                    <a:pt x="18746" y="17569"/>
                    <a:pt x="18746" y="17388"/>
                    <a:pt x="18746" y="17297"/>
                  </a:cubicBezTo>
                  <a:cubicBezTo>
                    <a:pt x="18746" y="17207"/>
                    <a:pt x="18656" y="17025"/>
                    <a:pt x="18656" y="16935"/>
                  </a:cubicBezTo>
                  <a:cubicBezTo>
                    <a:pt x="18565" y="16663"/>
                    <a:pt x="18565" y="16482"/>
                    <a:pt x="18475" y="16210"/>
                  </a:cubicBezTo>
                  <a:cubicBezTo>
                    <a:pt x="18294" y="15758"/>
                    <a:pt x="18022" y="15305"/>
                    <a:pt x="17750" y="14852"/>
                  </a:cubicBezTo>
                  <a:cubicBezTo>
                    <a:pt x="17479" y="14399"/>
                    <a:pt x="17116" y="13947"/>
                    <a:pt x="16664" y="13675"/>
                  </a:cubicBezTo>
                  <a:cubicBezTo>
                    <a:pt x="15849" y="12860"/>
                    <a:pt x="14943" y="12316"/>
                    <a:pt x="13947" y="11864"/>
                  </a:cubicBezTo>
                  <a:cubicBezTo>
                    <a:pt x="13494" y="11592"/>
                    <a:pt x="12951" y="11411"/>
                    <a:pt x="12407" y="11230"/>
                  </a:cubicBezTo>
                  <a:lnTo>
                    <a:pt x="10958" y="10777"/>
                  </a:lnTo>
                  <a:cubicBezTo>
                    <a:pt x="10053" y="10415"/>
                    <a:pt x="9147" y="10053"/>
                    <a:pt x="8242" y="9600"/>
                  </a:cubicBezTo>
                  <a:cubicBezTo>
                    <a:pt x="7427" y="9147"/>
                    <a:pt x="6521" y="8604"/>
                    <a:pt x="5797" y="8060"/>
                  </a:cubicBezTo>
                  <a:cubicBezTo>
                    <a:pt x="5072" y="7607"/>
                    <a:pt x="4348" y="6974"/>
                    <a:pt x="3714" y="6430"/>
                  </a:cubicBezTo>
                  <a:cubicBezTo>
                    <a:pt x="3352" y="6068"/>
                    <a:pt x="3080" y="5796"/>
                    <a:pt x="2808" y="5525"/>
                  </a:cubicBezTo>
                  <a:cubicBezTo>
                    <a:pt x="2537" y="5162"/>
                    <a:pt x="2265" y="4891"/>
                    <a:pt x="2084" y="4619"/>
                  </a:cubicBezTo>
                  <a:cubicBezTo>
                    <a:pt x="1631" y="4076"/>
                    <a:pt x="1269" y="3442"/>
                    <a:pt x="907" y="2899"/>
                  </a:cubicBezTo>
                  <a:cubicBezTo>
                    <a:pt x="816" y="2536"/>
                    <a:pt x="635" y="2355"/>
                    <a:pt x="544" y="2083"/>
                  </a:cubicBezTo>
                  <a:cubicBezTo>
                    <a:pt x="454" y="1812"/>
                    <a:pt x="363" y="1540"/>
                    <a:pt x="363" y="1359"/>
                  </a:cubicBezTo>
                  <a:cubicBezTo>
                    <a:pt x="273" y="1268"/>
                    <a:pt x="273" y="1178"/>
                    <a:pt x="273" y="1087"/>
                  </a:cubicBezTo>
                  <a:cubicBezTo>
                    <a:pt x="273" y="997"/>
                    <a:pt x="363" y="997"/>
                    <a:pt x="273" y="816"/>
                  </a:cubicBezTo>
                  <a:cubicBezTo>
                    <a:pt x="182" y="635"/>
                    <a:pt x="182" y="544"/>
                    <a:pt x="182" y="363"/>
                  </a:cubicBezTo>
                  <a:cubicBezTo>
                    <a:pt x="92" y="91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5852711" y="3088452"/>
              <a:ext cx="94572" cy="273870"/>
            </a:xfrm>
            <a:custGeom>
              <a:avLst/>
              <a:gdLst/>
              <a:ahLst/>
              <a:cxnLst/>
              <a:rect l="l" t="t" r="r" b="b"/>
              <a:pathLst>
                <a:path w="5254" h="15215" extrusionOk="0">
                  <a:moveTo>
                    <a:pt x="1269" y="0"/>
                  </a:moveTo>
                  <a:cubicBezTo>
                    <a:pt x="1269" y="0"/>
                    <a:pt x="1359" y="272"/>
                    <a:pt x="1450" y="725"/>
                  </a:cubicBezTo>
                  <a:cubicBezTo>
                    <a:pt x="1540" y="996"/>
                    <a:pt x="1631" y="1268"/>
                    <a:pt x="1631" y="1540"/>
                  </a:cubicBezTo>
                  <a:cubicBezTo>
                    <a:pt x="1722" y="1721"/>
                    <a:pt x="1722" y="1812"/>
                    <a:pt x="1631" y="1993"/>
                  </a:cubicBezTo>
                  <a:lnTo>
                    <a:pt x="1631" y="2264"/>
                  </a:lnTo>
                  <a:cubicBezTo>
                    <a:pt x="1631" y="2355"/>
                    <a:pt x="1631" y="2445"/>
                    <a:pt x="1631" y="2536"/>
                  </a:cubicBezTo>
                  <a:cubicBezTo>
                    <a:pt x="1631" y="2898"/>
                    <a:pt x="1540" y="3351"/>
                    <a:pt x="1359" y="3713"/>
                  </a:cubicBezTo>
                  <a:cubicBezTo>
                    <a:pt x="1269" y="4075"/>
                    <a:pt x="1088" y="4528"/>
                    <a:pt x="907" y="4981"/>
                  </a:cubicBezTo>
                  <a:cubicBezTo>
                    <a:pt x="635" y="5524"/>
                    <a:pt x="454" y="6068"/>
                    <a:pt x="363" y="6521"/>
                  </a:cubicBezTo>
                  <a:cubicBezTo>
                    <a:pt x="273" y="6792"/>
                    <a:pt x="182" y="7154"/>
                    <a:pt x="182" y="7426"/>
                  </a:cubicBezTo>
                  <a:cubicBezTo>
                    <a:pt x="92" y="7698"/>
                    <a:pt x="92" y="7969"/>
                    <a:pt x="92" y="8332"/>
                  </a:cubicBezTo>
                  <a:lnTo>
                    <a:pt x="92" y="8875"/>
                  </a:lnTo>
                  <a:cubicBezTo>
                    <a:pt x="1" y="8966"/>
                    <a:pt x="1" y="9056"/>
                    <a:pt x="92" y="9147"/>
                  </a:cubicBezTo>
                  <a:cubicBezTo>
                    <a:pt x="92" y="9418"/>
                    <a:pt x="92" y="9781"/>
                    <a:pt x="182" y="10052"/>
                  </a:cubicBezTo>
                  <a:lnTo>
                    <a:pt x="273" y="10505"/>
                  </a:lnTo>
                  <a:cubicBezTo>
                    <a:pt x="273" y="10596"/>
                    <a:pt x="363" y="10777"/>
                    <a:pt x="363" y="10867"/>
                  </a:cubicBezTo>
                  <a:cubicBezTo>
                    <a:pt x="454" y="11048"/>
                    <a:pt x="454" y="11229"/>
                    <a:pt x="544" y="11320"/>
                  </a:cubicBezTo>
                  <a:lnTo>
                    <a:pt x="725" y="11682"/>
                  </a:lnTo>
                  <a:cubicBezTo>
                    <a:pt x="997" y="12135"/>
                    <a:pt x="1359" y="12588"/>
                    <a:pt x="1722" y="12950"/>
                  </a:cubicBezTo>
                  <a:cubicBezTo>
                    <a:pt x="1903" y="13131"/>
                    <a:pt x="1993" y="13312"/>
                    <a:pt x="2174" y="13493"/>
                  </a:cubicBezTo>
                  <a:lnTo>
                    <a:pt x="2718" y="13946"/>
                  </a:lnTo>
                  <a:cubicBezTo>
                    <a:pt x="3261" y="14308"/>
                    <a:pt x="3895" y="14671"/>
                    <a:pt x="4529" y="14942"/>
                  </a:cubicBezTo>
                  <a:cubicBezTo>
                    <a:pt x="4710" y="15033"/>
                    <a:pt x="4982" y="15123"/>
                    <a:pt x="5253" y="15214"/>
                  </a:cubicBezTo>
                  <a:lnTo>
                    <a:pt x="4619" y="14761"/>
                  </a:lnTo>
                  <a:lnTo>
                    <a:pt x="3986" y="14218"/>
                  </a:lnTo>
                  <a:cubicBezTo>
                    <a:pt x="3804" y="13946"/>
                    <a:pt x="3533" y="13675"/>
                    <a:pt x="3261" y="13403"/>
                  </a:cubicBezTo>
                  <a:lnTo>
                    <a:pt x="2899" y="12950"/>
                  </a:lnTo>
                  <a:cubicBezTo>
                    <a:pt x="2718" y="12769"/>
                    <a:pt x="2627" y="12588"/>
                    <a:pt x="2446" y="12407"/>
                  </a:cubicBezTo>
                  <a:cubicBezTo>
                    <a:pt x="2265" y="12045"/>
                    <a:pt x="1993" y="11592"/>
                    <a:pt x="1812" y="11229"/>
                  </a:cubicBezTo>
                  <a:lnTo>
                    <a:pt x="1722" y="10867"/>
                  </a:lnTo>
                  <a:cubicBezTo>
                    <a:pt x="1631" y="10777"/>
                    <a:pt x="1631" y="10686"/>
                    <a:pt x="1631" y="10596"/>
                  </a:cubicBezTo>
                  <a:cubicBezTo>
                    <a:pt x="1540" y="10324"/>
                    <a:pt x="1450" y="10143"/>
                    <a:pt x="1450" y="9871"/>
                  </a:cubicBezTo>
                  <a:cubicBezTo>
                    <a:pt x="1359" y="9599"/>
                    <a:pt x="1359" y="9418"/>
                    <a:pt x="1359" y="9147"/>
                  </a:cubicBezTo>
                  <a:lnTo>
                    <a:pt x="1359" y="8784"/>
                  </a:lnTo>
                  <a:lnTo>
                    <a:pt x="1359" y="8422"/>
                  </a:lnTo>
                  <a:cubicBezTo>
                    <a:pt x="1359" y="8151"/>
                    <a:pt x="1359" y="7879"/>
                    <a:pt x="1450" y="7698"/>
                  </a:cubicBezTo>
                  <a:cubicBezTo>
                    <a:pt x="1540" y="7426"/>
                    <a:pt x="1540" y="7154"/>
                    <a:pt x="1631" y="6883"/>
                  </a:cubicBezTo>
                  <a:cubicBezTo>
                    <a:pt x="1722" y="6430"/>
                    <a:pt x="1812" y="5977"/>
                    <a:pt x="1993" y="5434"/>
                  </a:cubicBezTo>
                  <a:cubicBezTo>
                    <a:pt x="2174" y="4981"/>
                    <a:pt x="2265" y="4438"/>
                    <a:pt x="2355" y="3985"/>
                  </a:cubicBezTo>
                  <a:cubicBezTo>
                    <a:pt x="2446" y="3532"/>
                    <a:pt x="2446" y="2989"/>
                    <a:pt x="2446" y="2536"/>
                  </a:cubicBezTo>
                  <a:cubicBezTo>
                    <a:pt x="2446" y="2445"/>
                    <a:pt x="2446" y="2355"/>
                    <a:pt x="2446" y="2174"/>
                  </a:cubicBezTo>
                  <a:cubicBezTo>
                    <a:pt x="2446" y="2083"/>
                    <a:pt x="2355" y="1993"/>
                    <a:pt x="2355" y="1902"/>
                  </a:cubicBezTo>
                  <a:cubicBezTo>
                    <a:pt x="2265" y="1721"/>
                    <a:pt x="2265" y="1540"/>
                    <a:pt x="2174" y="1359"/>
                  </a:cubicBezTo>
                  <a:cubicBezTo>
                    <a:pt x="2084" y="1087"/>
                    <a:pt x="1903" y="815"/>
                    <a:pt x="1722" y="544"/>
                  </a:cubicBezTo>
                  <a:cubicBezTo>
                    <a:pt x="1540" y="363"/>
                    <a:pt x="1450" y="272"/>
                    <a:pt x="1359" y="181"/>
                  </a:cubicBezTo>
                  <a:cubicBezTo>
                    <a:pt x="1359" y="91"/>
                    <a:pt x="1269" y="0"/>
                    <a:pt x="1269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5851091" y="3303605"/>
              <a:ext cx="30996" cy="89676"/>
            </a:xfrm>
            <a:custGeom>
              <a:avLst/>
              <a:gdLst/>
              <a:ahLst/>
              <a:cxnLst/>
              <a:rect l="l" t="t" r="r" b="b"/>
              <a:pathLst>
                <a:path w="1722" h="4982" extrusionOk="0">
                  <a:moveTo>
                    <a:pt x="1630" y="1"/>
                  </a:moveTo>
                  <a:cubicBezTo>
                    <a:pt x="1630" y="1"/>
                    <a:pt x="1540" y="92"/>
                    <a:pt x="1449" y="182"/>
                  </a:cubicBezTo>
                  <a:cubicBezTo>
                    <a:pt x="1268" y="273"/>
                    <a:pt x="1087" y="454"/>
                    <a:pt x="997" y="635"/>
                  </a:cubicBezTo>
                  <a:cubicBezTo>
                    <a:pt x="906" y="725"/>
                    <a:pt x="815" y="816"/>
                    <a:pt x="725" y="907"/>
                  </a:cubicBezTo>
                  <a:cubicBezTo>
                    <a:pt x="634" y="1088"/>
                    <a:pt x="544" y="1178"/>
                    <a:pt x="453" y="1359"/>
                  </a:cubicBezTo>
                  <a:cubicBezTo>
                    <a:pt x="453" y="1450"/>
                    <a:pt x="272" y="1631"/>
                    <a:pt x="272" y="1812"/>
                  </a:cubicBezTo>
                  <a:cubicBezTo>
                    <a:pt x="182" y="1993"/>
                    <a:pt x="182" y="2084"/>
                    <a:pt x="182" y="2265"/>
                  </a:cubicBezTo>
                  <a:cubicBezTo>
                    <a:pt x="91" y="2446"/>
                    <a:pt x="0" y="2627"/>
                    <a:pt x="0" y="2808"/>
                  </a:cubicBezTo>
                  <a:cubicBezTo>
                    <a:pt x="0" y="2989"/>
                    <a:pt x="0" y="3170"/>
                    <a:pt x="0" y="3352"/>
                  </a:cubicBezTo>
                  <a:cubicBezTo>
                    <a:pt x="91" y="3533"/>
                    <a:pt x="91" y="3623"/>
                    <a:pt x="91" y="3804"/>
                  </a:cubicBezTo>
                  <a:cubicBezTo>
                    <a:pt x="182" y="3985"/>
                    <a:pt x="272" y="4076"/>
                    <a:pt x="272" y="4257"/>
                  </a:cubicBezTo>
                  <a:cubicBezTo>
                    <a:pt x="272" y="4348"/>
                    <a:pt x="363" y="4438"/>
                    <a:pt x="453" y="4619"/>
                  </a:cubicBezTo>
                  <a:cubicBezTo>
                    <a:pt x="453" y="4710"/>
                    <a:pt x="544" y="4800"/>
                    <a:pt x="634" y="4800"/>
                  </a:cubicBezTo>
                  <a:cubicBezTo>
                    <a:pt x="634" y="4891"/>
                    <a:pt x="725" y="4982"/>
                    <a:pt x="815" y="4982"/>
                  </a:cubicBezTo>
                  <a:lnTo>
                    <a:pt x="906" y="4710"/>
                  </a:lnTo>
                  <a:cubicBezTo>
                    <a:pt x="906" y="4710"/>
                    <a:pt x="906" y="4619"/>
                    <a:pt x="997" y="4529"/>
                  </a:cubicBezTo>
                  <a:cubicBezTo>
                    <a:pt x="1087" y="4438"/>
                    <a:pt x="1087" y="4257"/>
                    <a:pt x="1087" y="4167"/>
                  </a:cubicBezTo>
                  <a:cubicBezTo>
                    <a:pt x="1087" y="4076"/>
                    <a:pt x="1178" y="3985"/>
                    <a:pt x="1178" y="3804"/>
                  </a:cubicBezTo>
                  <a:cubicBezTo>
                    <a:pt x="1178" y="3714"/>
                    <a:pt x="1268" y="3533"/>
                    <a:pt x="1268" y="3442"/>
                  </a:cubicBezTo>
                  <a:cubicBezTo>
                    <a:pt x="1359" y="3261"/>
                    <a:pt x="1359" y="3170"/>
                    <a:pt x="1359" y="2989"/>
                  </a:cubicBezTo>
                  <a:cubicBezTo>
                    <a:pt x="1449" y="2899"/>
                    <a:pt x="1449" y="2899"/>
                    <a:pt x="1449" y="2537"/>
                  </a:cubicBezTo>
                  <a:cubicBezTo>
                    <a:pt x="1540" y="2265"/>
                    <a:pt x="1630" y="1812"/>
                    <a:pt x="1630" y="1722"/>
                  </a:cubicBezTo>
                  <a:lnTo>
                    <a:pt x="1630" y="1269"/>
                  </a:lnTo>
                  <a:lnTo>
                    <a:pt x="1630" y="907"/>
                  </a:lnTo>
                  <a:cubicBezTo>
                    <a:pt x="1721" y="725"/>
                    <a:pt x="1721" y="454"/>
                    <a:pt x="1630" y="273"/>
                  </a:cubicBezTo>
                  <a:cubicBezTo>
                    <a:pt x="1630" y="182"/>
                    <a:pt x="1630" y="92"/>
                    <a:pt x="1630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5249603" y="2592912"/>
              <a:ext cx="451548" cy="1194840"/>
            </a:xfrm>
            <a:custGeom>
              <a:avLst/>
              <a:gdLst/>
              <a:ahLst/>
              <a:cxnLst/>
              <a:rect l="l" t="t" r="r" b="b"/>
              <a:pathLst>
                <a:path w="25086" h="66380" extrusionOk="0">
                  <a:moveTo>
                    <a:pt x="25085" y="1"/>
                  </a:moveTo>
                  <a:lnTo>
                    <a:pt x="24723" y="906"/>
                  </a:lnTo>
                  <a:cubicBezTo>
                    <a:pt x="24632" y="1178"/>
                    <a:pt x="24361" y="1450"/>
                    <a:pt x="24180" y="1812"/>
                  </a:cubicBezTo>
                  <a:cubicBezTo>
                    <a:pt x="24089" y="2084"/>
                    <a:pt x="23998" y="2265"/>
                    <a:pt x="23908" y="2446"/>
                  </a:cubicBezTo>
                  <a:cubicBezTo>
                    <a:pt x="23727" y="2627"/>
                    <a:pt x="23636" y="2899"/>
                    <a:pt x="23455" y="3080"/>
                  </a:cubicBezTo>
                  <a:cubicBezTo>
                    <a:pt x="22731" y="4167"/>
                    <a:pt x="21825" y="5163"/>
                    <a:pt x="20829" y="6068"/>
                  </a:cubicBezTo>
                  <a:cubicBezTo>
                    <a:pt x="19561" y="7245"/>
                    <a:pt x="18203" y="8242"/>
                    <a:pt x="16754" y="9238"/>
                  </a:cubicBezTo>
                  <a:cubicBezTo>
                    <a:pt x="15214" y="10324"/>
                    <a:pt x="13403" y="11411"/>
                    <a:pt x="11592" y="12588"/>
                  </a:cubicBezTo>
                  <a:lnTo>
                    <a:pt x="10143" y="13403"/>
                  </a:lnTo>
                  <a:cubicBezTo>
                    <a:pt x="9690" y="13766"/>
                    <a:pt x="9238" y="14037"/>
                    <a:pt x="8694" y="14400"/>
                  </a:cubicBezTo>
                  <a:cubicBezTo>
                    <a:pt x="8241" y="14671"/>
                    <a:pt x="7698" y="15033"/>
                    <a:pt x="7245" y="15396"/>
                  </a:cubicBezTo>
                  <a:cubicBezTo>
                    <a:pt x="6793" y="15848"/>
                    <a:pt x="6249" y="16211"/>
                    <a:pt x="5796" y="16663"/>
                  </a:cubicBezTo>
                  <a:cubicBezTo>
                    <a:pt x="3804" y="18384"/>
                    <a:pt x="2265" y="20557"/>
                    <a:pt x="1269" y="23093"/>
                  </a:cubicBezTo>
                  <a:cubicBezTo>
                    <a:pt x="182" y="25629"/>
                    <a:pt x="1" y="28526"/>
                    <a:pt x="544" y="31334"/>
                  </a:cubicBezTo>
                  <a:cubicBezTo>
                    <a:pt x="725" y="31605"/>
                    <a:pt x="816" y="31968"/>
                    <a:pt x="906" y="32330"/>
                  </a:cubicBezTo>
                  <a:lnTo>
                    <a:pt x="997" y="32783"/>
                  </a:lnTo>
                  <a:lnTo>
                    <a:pt x="1178" y="33326"/>
                  </a:lnTo>
                  <a:lnTo>
                    <a:pt x="1631" y="34232"/>
                  </a:lnTo>
                  <a:lnTo>
                    <a:pt x="2084" y="35228"/>
                  </a:lnTo>
                  <a:lnTo>
                    <a:pt x="2265" y="35681"/>
                  </a:lnTo>
                  <a:lnTo>
                    <a:pt x="2536" y="36133"/>
                  </a:lnTo>
                  <a:lnTo>
                    <a:pt x="2989" y="36948"/>
                  </a:lnTo>
                  <a:lnTo>
                    <a:pt x="4166" y="38488"/>
                  </a:lnTo>
                  <a:cubicBezTo>
                    <a:pt x="5525" y="40390"/>
                    <a:pt x="6702" y="42472"/>
                    <a:pt x="7608" y="44646"/>
                  </a:cubicBezTo>
                  <a:cubicBezTo>
                    <a:pt x="8332" y="46729"/>
                    <a:pt x="8785" y="48902"/>
                    <a:pt x="8966" y="51075"/>
                  </a:cubicBezTo>
                  <a:cubicBezTo>
                    <a:pt x="9056" y="52162"/>
                    <a:pt x="9056" y="53249"/>
                    <a:pt x="9147" y="54245"/>
                  </a:cubicBezTo>
                  <a:cubicBezTo>
                    <a:pt x="9238" y="54788"/>
                    <a:pt x="9238" y="55332"/>
                    <a:pt x="9328" y="55875"/>
                  </a:cubicBezTo>
                  <a:cubicBezTo>
                    <a:pt x="9419" y="56418"/>
                    <a:pt x="9600" y="56871"/>
                    <a:pt x="9690" y="57414"/>
                  </a:cubicBezTo>
                  <a:cubicBezTo>
                    <a:pt x="10234" y="59135"/>
                    <a:pt x="11139" y="60765"/>
                    <a:pt x="12407" y="62123"/>
                  </a:cubicBezTo>
                  <a:cubicBezTo>
                    <a:pt x="13403" y="63210"/>
                    <a:pt x="14399" y="64025"/>
                    <a:pt x="15577" y="64749"/>
                  </a:cubicBezTo>
                  <a:cubicBezTo>
                    <a:pt x="16301" y="65293"/>
                    <a:pt x="17116" y="65655"/>
                    <a:pt x="17931" y="66017"/>
                  </a:cubicBezTo>
                  <a:cubicBezTo>
                    <a:pt x="18474" y="66289"/>
                    <a:pt x="18746" y="66380"/>
                    <a:pt x="18746" y="66380"/>
                  </a:cubicBezTo>
                  <a:cubicBezTo>
                    <a:pt x="18746" y="66380"/>
                    <a:pt x="18474" y="66198"/>
                    <a:pt x="18022" y="66017"/>
                  </a:cubicBezTo>
                  <a:cubicBezTo>
                    <a:pt x="17297" y="65474"/>
                    <a:pt x="16573" y="65021"/>
                    <a:pt x="15939" y="64478"/>
                  </a:cubicBezTo>
                  <a:cubicBezTo>
                    <a:pt x="14943" y="63572"/>
                    <a:pt x="14037" y="62667"/>
                    <a:pt x="13222" y="61580"/>
                  </a:cubicBezTo>
                  <a:cubicBezTo>
                    <a:pt x="12226" y="60222"/>
                    <a:pt x="11502" y="58682"/>
                    <a:pt x="11139" y="57052"/>
                  </a:cubicBezTo>
                  <a:cubicBezTo>
                    <a:pt x="11139" y="56690"/>
                    <a:pt x="11049" y="56147"/>
                    <a:pt x="10958" y="55694"/>
                  </a:cubicBezTo>
                  <a:lnTo>
                    <a:pt x="10958" y="54335"/>
                  </a:lnTo>
                  <a:lnTo>
                    <a:pt x="10958" y="51075"/>
                  </a:lnTo>
                  <a:cubicBezTo>
                    <a:pt x="10958" y="48630"/>
                    <a:pt x="10596" y="46276"/>
                    <a:pt x="9872" y="43921"/>
                  </a:cubicBezTo>
                  <a:cubicBezTo>
                    <a:pt x="9600" y="43378"/>
                    <a:pt x="9419" y="42744"/>
                    <a:pt x="9147" y="42201"/>
                  </a:cubicBezTo>
                  <a:cubicBezTo>
                    <a:pt x="8875" y="41567"/>
                    <a:pt x="8604" y="41023"/>
                    <a:pt x="8241" y="40390"/>
                  </a:cubicBezTo>
                  <a:cubicBezTo>
                    <a:pt x="8151" y="40118"/>
                    <a:pt x="7970" y="39846"/>
                    <a:pt x="7789" y="39575"/>
                  </a:cubicBezTo>
                  <a:lnTo>
                    <a:pt x="7336" y="38759"/>
                  </a:lnTo>
                  <a:lnTo>
                    <a:pt x="6793" y="37944"/>
                  </a:lnTo>
                  <a:lnTo>
                    <a:pt x="6249" y="37129"/>
                  </a:lnTo>
                  <a:lnTo>
                    <a:pt x="5253" y="35590"/>
                  </a:lnTo>
                  <a:lnTo>
                    <a:pt x="4800" y="34775"/>
                  </a:lnTo>
                  <a:lnTo>
                    <a:pt x="4529" y="34413"/>
                  </a:lnTo>
                  <a:lnTo>
                    <a:pt x="4348" y="34051"/>
                  </a:lnTo>
                  <a:lnTo>
                    <a:pt x="3985" y="33235"/>
                  </a:lnTo>
                  <a:lnTo>
                    <a:pt x="3623" y="32420"/>
                  </a:lnTo>
                  <a:lnTo>
                    <a:pt x="3532" y="32058"/>
                  </a:lnTo>
                  <a:lnTo>
                    <a:pt x="3351" y="31605"/>
                  </a:lnTo>
                  <a:lnTo>
                    <a:pt x="3170" y="30790"/>
                  </a:lnTo>
                  <a:cubicBezTo>
                    <a:pt x="2627" y="28526"/>
                    <a:pt x="2808" y="26172"/>
                    <a:pt x="3623" y="23999"/>
                  </a:cubicBezTo>
                  <a:cubicBezTo>
                    <a:pt x="4438" y="21825"/>
                    <a:pt x="5796" y="19924"/>
                    <a:pt x="7426" y="18294"/>
                  </a:cubicBezTo>
                  <a:cubicBezTo>
                    <a:pt x="7789" y="17931"/>
                    <a:pt x="8241" y="17569"/>
                    <a:pt x="8694" y="17207"/>
                  </a:cubicBezTo>
                  <a:cubicBezTo>
                    <a:pt x="8875" y="17026"/>
                    <a:pt x="9056" y="16845"/>
                    <a:pt x="9328" y="16663"/>
                  </a:cubicBezTo>
                  <a:lnTo>
                    <a:pt x="9962" y="16211"/>
                  </a:lnTo>
                  <a:cubicBezTo>
                    <a:pt x="10415" y="15848"/>
                    <a:pt x="10868" y="15486"/>
                    <a:pt x="11320" y="15215"/>
                  </a:cubicBezTo>
                  <a:lnTo>
                    <a:pt x="12679" y="14218"/>
                  </a:lnTo>
                  <a:cubicBezTo>
                    <a:pt x="14490" y="12951"/>
                    <a:pt x="16211" y="11683"/>
                    <a:pt x="17659" y="10415"/>
                  </a:cubicBezTo>
                  <a:cubicBezTo>
                    <a:pt x="19108" y="9328"/>
                    <a:pt x="20376" y="8061"/>
                    <a:pt x="21553" y="6793"/>
                  </a:cubicBezTo>
                  <a:cubicBezTo>
                    <a:pt x="22459" y="5797"/>
                    <a:pt x="23274" y="4619"/>
                    <a:pt x="23908" y="3352"/>
                  </a:cubicBezTo>
                  <a:cubicBezTo>
                    <a:pt x="24270" y="2627"/>
                    <a:pt x="24632" y="1812"/>
                    <a:pt x="24813" y="906"/>
                  </a:cubicBezTo>
                  <a:cubicBezTo>
                    <a:pt x="24995" y="363"/>
                    <a:pt x="25085" y="1"/>
                    <a:pt x="25085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5365343" y="3305243"/>
              <a:ext cx="418932" cy="321138"/>
            </a:xfrm>
            <a:custGeom>
              <a:avLst/>
              <a:gdLst/>
              <a:ahLst/>
              <a:cxnLst/>
              <a:rect l="l" t="t" r="r" b="b"/>
              <a:pathLst>
                <a:path w="23274" h="17841" extrusionOk="0">
                  <a:moveTo>
                    <a:pt x="0" y="1"/>
                  </a:moveTo>
                  <a:lnTo>
                    <a:pt x="91" y="272"/>
                  </a:lnTo>
                  <a:cubicBezTo>
                    <a:pt x="272" y="544"/>
                    <a:pt x="363" y="816"/>
                    <a:pt x="634" y="1178"/>
                  </a:cubicBezTo>
                  <a:cubicBezTo>
                    <a:pt x="815" y="1540"/>
                    <a:pt x="1087" y="1993"/>
                    <a:pt x="1449" y="2446"/>
                  </a:cubicBezTo>
                  <a:cubicBezTo>
                    <a:pt x="1811" y="2989"/>
                    <a:pt x="2174" y="3532"/>
                    <a:pt x="2626" y="4076"/>
                  </a:cubicBezTo>
                  <a:cubicBezTo>
                    <a:pt x="3170" y="4619"/>
                    <a:pt x="3713" y="5162"/>
                    <a:pt x="4347" y="5706"/>
                  </a:cubicBezTo>
                  <a:cubicBezTo>
                    <a:pt x="5072" y="6249"/>
                    <a:pt x="5796" y="6702"/>
                    <a:pt x="6611" y="7155"/>
                  </a:cubicBezTo>
                  <a:cubicBezTo>
                    <a:pt x="7064" y="7336"/>
                    <a:pt x="7517" y="7517"/>
                    <a:pt x="7969" y="7698"/>
                  </a:cubicBezTo>
                  <a:cubicBezTo>
                    <a:pt x="8332" y="7879"/>
                    <a:pt x="8784" y="8060"/>
                    <a:pt x="9237" y="8241"/>
                  </a:cubicBezTo>
                  <a:cubicBezTo>
                    <a:pt x="10233" y="8513"/>
                    <a:pt x="11139" y="8785"/>
                    <a:pt x="12135" y="9056"/>
                  </a:cubicBezTo>
                  <a:lnTo>
                    <a:pt x="12769" y="9147"/>
                  </a:lnTo>
                  <a:lnTo>
                    <a:pt x="13131" y="9147"/>
                  </a:lnTo>
                  <a:lnTo>
                    <a:pt x="13493" y="9237"/>
                  </a:lnTo>
                  <a:cubicBezTo>
                    <a:pt x="13946" y="9328"/>
                    <a:pt x="14399" y="9509"/>
                    <a:pt x="14761" y="9600"/>
                  </a:cubicBezTo>
                  <a:cubicBezTo>
                    <a:pt x="15214" y="9781"/>
                    <a:pt x="15667" y="9962"/>
                    <a:pt x="16029" y="10143"/>
                  </a:cubicBezTo>
                  <a:cubicBezTo>
                    <a:pt x="16391" y="10324"/>
                    <a:pt x="16844" y="10505"/>
                    <a:pt x="17206" y="10777"/>
                  </a:cubicBezTo>
                  <a:lnTo>
                    <a:pt x="17750" y="11049"/>
                  </a:lnTo>
                  <a:lnTo>
                    <a:pt x="18202" y="11411"/>
                  </a:lnTo>
                  <a:lnTo>
                    <a:pt x="18746" y="11773"/>
                  </a:lnTo>
                  <a:lnTo>
                    <a:pt x="19199" y="12226"/>
                  </a:lnTo>
                  <a:cubicBezTo>
                    <a:pt x="19470" y="12407"/>
                    <a:pt x="19742" y="12679"/>
                    <a:pt x="20014" y="13041"/>
                  </a:cubicBezTo>
                  <a:cubicBezTo>
                    <a:pt x="20285" y="13222"/>
                    <a:pt x="20557" y="13584"/>
                    <a:pt x="20738" y="13765"/>
                  </a:cubicBezTo>
                  <a:cubicBezTo>
                    <a:pt x="21191" y="14309"/>
                    <a:pt x="21553" y="14852"/>
                    <a:pt x="21915" y="15395"/>
                  </a:cubicBezTo>
                  <a:cubicBezTo>
                    <a:pt x="22187" y="15848"/>
                    <a:pt x="22459" y="16301"/>
                    <a:pt x="22640" y="16663"/>
                  </a:cubicBezTo>
                  <a:cubicBezTo>
                    <a:pt x="22821" y="17025"/>
                    <a:pt x="23002" y="17297"/>
                    <a:pt x="23092" y="17478"/>
                  </a:cubicBezTo>
                  <a:cubicBezTo>
                    <a:pt x="23183" y="17569"/>
                    <a:pt x="23183" y="17750"/>
                    <a:pt x="23274" y="17840"/>
                  </a:cubicBezTo>
                  <a:cubicBezTo>
                    <a:pt x="23274" y="17840"/>
                    <a:pt x="23274" y="17659"/>
                    <a:pt x="23274" y="17388"/>
                  </a:cubicBezTo>
                  <a:cubicBezTo>
                    <a:pt x="23183" y="17116"/>
                    <a:pt x="23092" y="16754"/>
                    <a:pt x="23002" y="16482"/>
                  </a:cubicBezTo>
                  <a:cubicBezTo>
                    <a:pt x="22911" y="16301"/>
                    <a:pt x="22821" y="16029"/>
                    <a:pt x="22730" y="15758"/>
                  </a:cubicBezTo>
                  <a:lnTo>
                    <a:pt x="22368" y="15033"/>
                  </a:lnTo>
                  <a:cubicBezTo>
                    <a:pt x="22096" y="14399"/>
                    <a:pt x="21734" y="13856"/>
                    <a:pt x="21372" y="13312"/>
                  </a:cubicBezTo>
                  <a:cubicBezTo>
                    <a:pt x="20919" y="12588"/>
                    <a:pt x="20466" y="11954"/>
                    <a:pt x="19923" y="11411"/>
                  </a:cubicBezTo>
                  <a:lnTo>
                    <a:pt x="19470" y="10958"/>
                  </a:lnTo>
                  <a:lnTo>
                    <a:pt x="18927" y="10505"/>
                  </a:lnTo>
                  <a:cubicBezTo>
                    <a:pt x="18746" y="10324"/>
                    <a:pt x="18565" y="10234"/>
                    <a:pt x="18383" y="10052"/>
                  </a:cubicBezTo>
                  <a:lnTo>
                    <a:pt x="17840" y="9690"/>
                  </a:lnTo>
                  <a:cubicBezTo>
                    <a:pt x="17387" y="9418"/>
                    <a:pt x="17025" y="9147"/>
                    <a:pt x="16572" y="8966"/>
                  </a:cubicBezTo>
                  <a:cubicBezTo>
                    <a:pt x="16120" y="8694"/>
                    <a:pt x="15667" y="8513"/>
                    <a:pt x="15214" y="8332"/>
                  </a:cubicBezTo>
                  <a:cubicBezTo>
                    <a:pt x="14761" y="8151"/>
                    <a:pt x="14308" y="8060"/>
                    <a:pt x="13765" y="7970"/>
                  </a:cubicBezTo>
                  <a:lnTo>
                    <a:pt x="13403" y="7788"/>
                  </a:lnTo>
                  <a:lnTo>
                    <a:pt x="13131" y="7788"/>
                  </a:lnTo>
                  <a:lnTo>
                    <a:pt x="12407" y="7698"/>
                  </a:lnTo>
                  <a:cubicBezTo>
                    <a:pt x="11501" y="7426"/>
                    <a:pt x="10596" y="7245"/>
                    <a:pt x="9690" y="6973"/>
                  </a:cubicBezTo>
                  <a:lnTo>
                    <a:pt x="8422" y="6521"/>
                  </a:lnTo>
                  <a:cubicBezTo>
                    <a:pt x="7969" y="6340"/>
                    <a:pt x="7517" y="6249"/>
                    <a:pt x="7154" y="6068"/>
                  </a:cubicBezTo>
                  <a:cubicBezTo>
                    <a:pt x="6430" y="5706"/>
                    <a:pt x="5705" y="5343"/>
                    <a:pt x="4981" y="4891"/>
                  </a:cubicBezTo>
                  <a:cubicBezTo>
                    <a:pt x="4619" y="4619"/>
                    <a:pt x="4347" y="4438"/>
                    <a:pt x="3985" y="4257"/>
                  </a:cubicBezTo>
                  <a:lnTo>
                    <a:pt x="3623" y="3894"/>
                  </a:lnTo>
                  <a:lnTo>
                    <a:pt x="3170" y="3532"/>
                  </a:lnTo>
                  <a:cubicBezTo>
                    <a:pt x="2626" y="3079"/>
                    <a:pt x="2174" y="2536"/>
                    <a:pt x="1811" y="2174"/>
                  </a:cubicBezTo>
                  <a:cubicBezTo>
                    <a:pt x="1449" y="1721"/>
                    <a:pt x="1087" y="1359"/>
                    <a:pt x="815" y="9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5112677" y="2900999"/>
              <a:ext cx="260838" cy="748206"/>
            </a:xfrm>
            <a:custGeom>
              <a:avLst/>
              <a:gdLst/>
              <a:ahLst/>
              <a:cxnLst/>
              <a:rect l="l" t="t" r="r" b="b"/>
              <a:pathLst>
                <a:path w="14491" h="41567" extrusionOk="0">
                  <a:moveTo>
                    <a:pt x="14490" y="0"/>
                  </a:moveTo>
                  <a:lnTo>
                    <a:pt x="14037" y="272"/>
                  </a:lnTo>
                  <a:lnTo>
                    <a:pt x="13494" y="544"/>
                  </a:lnTo>
                  <a:cubicBezTo>
                    <a:pt x="13222" y="634"/>
                    <a:pt x="12951" y="815"/>
                    <a:pt x="12679" y="996"/>
                  </a:cubicBezTo>
                  <a:lnTo>
                    <a:pt x="11773" y="1540"/>
                  </a:lnTo>
                  <a:cubicBezTo>
                    <a:pt x="11411" y="1811"/>
                    <a:pt x="11139" y="1993"/>
                    <a:pt x="10687" y="2355"/>
                  </a:cubicBezTo>
                  <a:cubicBezTo>
                    <a:pt x="10324" y="2626"/>
                    <a:pt x="9962" y="2989"/>
                    <a:pt x="9600" y="3351"/>
                  </a:cubicBezTo>
                  <a:cubicBezTo>
                    <a:pt x="9419" y="3532"/>
                    <a:pt x="9238" y="3713"/>
                    <a:pt x="9057" y="3894"/>
                  </a:cubicBezTo>
                  <a:cubicBezTo>
                    <a:pt x="8876" y="4166"/>
                    <a:pt x="8694" y="4347"/>
                    <a:pt x="8513" y="4619"/>
                  </a:cubicBezTo>
                  <a:cubicBezTo>
                    <a:pt x="7698" y="5615"/>
                    <a:pt x="7064" y="6702"/>
                    <a:pt x="6521" y="7788"/>
                  </a:cubicBezTo>
                  <a:cubicBezTo>
                    <a:pt x="5978" y="8965"/>
                    <a:pt x="5434" y="10233"/>
                    <a:pt x="4982" y="11592"/>
                  </a:cubicBezTo>
                  <a:lnTo>
                    <a:pt x="4167" y="13584"/>
                  </a:lnTo>
                  <a:cubicBezTo>
                    <a:pt x="3895" y="14218"/>
                    <a:pt x="3623" y="14852"/>
                    <a:pt x="3352" y="15486"/>
                  </a:cubicBezTo>
                  <a:cubicBezTo>
                    <a:pt x="3080" y="16119"/>
                    <a:pt x="2627" y="16844"/>
                    <a:pt x="2355" y="17478"/>
                  </a:cubicBezTo>
                  <a:cubicBezTo>
                    <a:pt x="2174" y="17750"/>
                    <a:pt x="1993" y="18112"/>
                    <a:pt x="1812" y="18474"/>
                  </a:cubicBezTo>
                  <a:lnTo>
                    <a:pt x="1359" y="19561"/>
                  </a:lnTo>
                  <a:cubicBezTo>
                    <a:pt x="725" y="21100"/>
                    <a:pt x="363" y="22549"/>
                    <a:pt x="182" y="24089"/>
                  </a:cubicBezTo>
                  <a:cubicBezTo>
                    <a:pt x="1" y="25628"/>
                    <a:pt x="1" y="27167"/>
                    <a:pt x="273" y="28616"/>
                  </a:cubicBezTo>
                  <a:cubicBezTo>
                    <a:pt x="544" y="30065"/>
                    <a:pt x="997" y="31424"/>
                    <a:pt x="1631" y="32692"/>
                  </a:cubicBezTo>
                  <a:cubicBezTo>
                    <a:pt x="1722" y="32963"/>
                    <a:pt x="1903" y="33325"/>
                    <a:pt x="2084" y="33597"/>
                  </a:cubicBezTo>
                  <a:cubicBezTo>
                    <a:pt x="2174" y="33688"/>
                    <a:pt x="2265" y="33869"/>
                    <a:pt x="2355" y="34050"/>
                  </a:cubicBezTo>
                  <a:lnTo>
                    <a:pt x="2537" y="34412"/>
                  </a:lnTo>
                  <a:lnTo>
                    <a:pt x="2808" y="34774"/>
                  </a:lnTo>
                  <a:lnTo>
                    <a:pt x="3080" y="35137"/>
                  </a:lnTo>
                  <a:lnTo>
                    <a:pt x="3623" y="35770"/>
                  </a:lnTo>
                  <a:cubicBezTo>
                    <a:pt x="4348" y="36676"/>
                    <a:pt x="4982" y="37491"/>
                    <a:pt x="5525" y="38216"/>
                  </a:cubicBezTo>
                  <a:cubicBezTo>
                    <a:pt x="6159" y="38940"/>
                    <a:pt x="6612" y="39574"/>
                    <a:pt x="7064" y="40027"/>
                  </a:cubicBezTo>
                  <a:cubicBezTo>
                    <a:pt x="7517" y="40570"/>
                    <a:pt x="7789" y="40932"/>
                    <a:pt x="8061" y="41204"/>
                  </a:cubicBezTo>
                  <a:lnTo>
                    <a:pt x="8423" y="41566"/>
                  </a:lnTo>
                  <a:lnTo>
                    <a:pt x="8151" y="41113"/>
                  </a:lnTo>
                  <a:cubicBezTo>
                    <a:pt x="7970" y="40751"/>
                    <a:pt x="7698" y="40298"/>
                    <a:pt x="7336" y="39755"/>
                  </a:cubicBezTo>
                  <a:cubicBezTo>
                    <a:pt x="7064" y="39212"/>
                    <a:pt x="6612" y="38578"/>
                    <a:pt x="6159" y="37763"/>
                  </a:cubicBezTo>
                  <a:cubicBezTo>
                    <a:pt x="5615" y="37038"/>
                    <a:pt x="5072" y="36133"/>
                    <a:pt x="4529" y="35137"/>
                  </a:cubicBezTo>
                  <a:lnTo>
                    <a:pt x="4076" y="34412"/>
                  </a:lnTo>
                  <a:cubicBezTo>
                    <a:pt x="3985" y="34322"/>
                    <a:pt x="3804" y="34231"/>
                    <a:pt x="3804" y="34050"/>
                  </a:cubicBezTo>
                  <a:lnTo>
                    <a:pt x="3623" y="33688"/>
                  </a:lnTo>
                  <a:cubicBezTo>
                    <a:pt x="3533" y="33597"/>
                    <a:pt x="3442" y="33416"/>
                    <a:pt x="3352" y="33325"/>
                  </a:cubicBezTo>
                  <a:cubicBezTo>
                    <a:pt x="3352" y="33144"/>
                    <a:pt x="3261" y="33054"/>
                    <a:pt x="3170" y="32873"/>
                  </a:cubicBezTo>
                  <a:cubicBezTo>
                    <a:pt x="3080" y="32692"/>
                    <a:pt x="2989" y="32420"/>
                    <a:pt x="2808" y="32148"/>
                  </a:cubicBezTo>
                  <a:cubicBezTo>
                    <a:pt x="2355" y="30880"/>
                    <a:pt x="1993" y="29703"/>
                    <a:pt x="1903" y="28345"/>
                  </a:cubicBezTo>
                  <a:cubicBezTo>
                    <a:pt x="1722" y="27077"/>
                    <a:pt x="1722" y="25628"/>
                    <a:pt x="1903" y="24270"/>
                  </a:cubicBezTo>
                  <a:cubicBezTo>
                    <a:pt x="2084" y="22911"/>
                    <a:pt x="2446" y="21553"/>
                    <a:pt x="2989" y="20195"/>
                  </a:cubicBezTo>
                  <a:lnTo>
                    <a:pt x="3442" y="19198"/>
                  </a:lnTo>
                  <a:cubicBezTo>
                    <a:pt x="3533" y="18927"/>
                    <a:pt x="3714" y="18565"/>
                    <a:pt x="3895" y="18293"/>
                  </a:cubicBezTo>
                  <a:cubicBezTo>
                    <a:pt x="4257" y="17568"/>
                    <a:pt x="4619" y="16935"/>
                    <a:pt x="4891" y="16210"/>
                  </a:cubicBezTo>
                  <a:cubicBezTo>
                    <a:pt x="5525" y="14852"/>
                    <a:pt x="5978" y="13493"/>
                    <a:pt x="6431" y="12135"/>
                  </a:cubicBezTo>
                  <a:cubicBezTo>
                    <a:pt x="6883" y="10777"/>
                    <a:pt x="7336" y="9418"/>
                    <a:pt x="7789" y="8332"/>
                  </a:cubicBezTo>
                  <a:cubicBezTo>
                    <a:pt x="8242" y="7245"/>
                    <a:pt x="8785" y="6158"/>
                    <a:pt x="9328" y="5162"/>
                  </a:cubicBezTo>
                  <a:cubicBezTo>
                    <a:pt x="9691" y="4709"/>
                    <a:pt x="9962" y="4256"/>
                    <a:pt x="10234" y="3894"/>
                  </a:cubicBezTo>
                  <a:cubicBezTo>
                    <a:pt x="10596" y="3532"/>
                    <a:pt x="10868" y="3170"/>
                    <a:pt x="11139" y="2808"/>
                  </a:cubicBezTo>
                  <a:lnTo>
                    <a:pt x="12045" y="1993"/>
                  </a:lnTo>
                  <a:lnTo>
                    <a:pt x="12860" y="1268"/>
                  </a:lnTo>
                  <a:cubicBezTo>
                    <a:pt x="13132" y="1087"/>
                    <a:pt x="13313" y="906"/>
                    <a:pt x="13585" y="725"/>
                  </a:cubicBezTo>
                  <a:lnTo>
                    <a:pt x="14128" y="362"/>
                  </a:lnTo>
                  <a:lnTo>
                    <a:pt x="14490" y="0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5168099" y="3173213"/>
              <a:ext cx="104346" cy="374922"/>
            </a:xfrm>
            <a:custGeom>
              <a:avLst/>
              <a:gdLst/>
              <a:ahLst/>
              <a:cxnLst/>
              <a:rect l="l" t="t" r="r" b="b"/>
              <a:pathLst>
                <a:path w="5797" h="20829" extrusionOk="0">
                  <a:moveTo>
                    <a:pt x="1359" y="0"/>
                  </a:moveTo>
                  <a:cubicBezTo>
                    <a:pt x="1359" y="0"/>
                    <a:pt x="1178" y="272"/>
                    <a:pt x="816" y="815"/>
                  </a:cubicBezTo>
                  <a:cubicBezTo>
                    <a:pt x="725" y="1087"/>
                    <a:pt x="544" y="1449"/>
                    <a:pt x="454" y="1902"/>
                  </a:cubicBezTo>
                  <a:cubicBezTo>
                    <a:pt x="273" y="2355"/>
                    <a:pt x="182" y="2808"/>
                    <a:pt x="91" y="3351"/>
                  </a:cubicBezTo>
                  <a:cubicBezTo>
                    <a:pt x="91" y="3623"/>
                    <a:pt x="1" y="3894"/>
                    <a:pt x="1" y="4166"/>
                  </a:cubicBezTo>
                  <a:lnTo>
                    <a:pt x="1" y="5072"/>
                  </a:lnTo>
                  <a:lnTo>
                    <a:pt x="1" y="5977"/>
                  </a:lnTo>
                  <a:cubicBezTo>
                    <a:pt x="1" y="6339"/>
                    <a:pt x="1" y="6702"/>
                    <a:pt x="91" y="6973"/>
                  </a:cubicBezTo>
                  <a:cubicBezTo>
                    <a:pt x="182" y="7698"/>
                    <a:pt x="273" y="8332"/>
                    <a:pt x="454" y="9056"/>
                  </a:cubicBezTo>
                  <a:lnTo>
                    <a:pt x="725" y="10052"/>
                  </a:lnTo>
                  <a:cubicBezTo>
                    <a:pt x="816" y="10414"/>
                    <a:pt x="906" y="10686"/>
                    <a:pt x="997" y="11048"/>
                  </a:cubicBezTo>
                  <a:cubicBezTo>
                    <a:pt x="1269" y="11773"/>
                    <a:pt x="1540" y="12407"/>
                    <a:pt x="1812" y="13041"/>
                  </a:cubicBezTo>
                  <a:cubicBezTo>
                    <a:pt x="2084" y="13675"/>
                    <a:pt x="2446" y="14308"/>
                    <a:pt x="2808" y="14852"/>
                  </a:cubicBezTo>
                  <a:lnTo>
                    <a:pt x="3170" y="15305"/>
                  </a:lnTo>
                  <a:cubicBezTo>
                    <a:pt x="3261" y="15486"/>
                    <a:pt x="3352" y="15576"/>
                    <a:pt x="3442" y="15757"/>
                  </a:cubicBezTo>
                  <a:lnTo>
                    <a:pt x="3804" y="16120"/>
                  </a:lnTo>
                  <a:cubicBezTo>
                    <a:pt x="3804" y="16210"/>
                    <a:pt x="3985" y="16301"/>
                    <a:pt x="3985" y="16391"/>
                  </a:cubicBezTo>
                  <a:cubicBezTo>
                    <a:pt x="4348" y="16753"/>
                    <a:pt x="4619" y="17206"/>
                    <a:pt x="4800" y="17659"/>
                  </a:cubicBezTo>
                  <a:cubicBezTo>
                    <a:pt x="5163" y="18384"/>
                    <a:pt x="5344" y="19108"/>
                    <a:pt x="5434" y="19923"/>
                  </a:cubicBezTo>
                  <a:cubicBezTo>
                    <a:pt x="5525" y="20195"/>
                    <a:pt x="5525" y="20557"/>
                    <a:pt x="5525" y="20829"/>
                  </a:cubicBezTo>
                  <a:cubicBezTo>
                    <a:pt x="5615" y="20557"/>
                    <a:pt x="5706" y="20195"/>
                    <a:pt x="5706" y="19923"/>
                  </a:cubicBezTo>
                  <a:cubicBezTo>
                    <a:pt x="5797" y="19470"/>
                    <a:pt x="5797" y="19108"/>
                    <a:pt x="5797" y="18746"/>
                  </a:cubicBezTo>
                  <a:cubicBezTo>
                    <a:pt x="5797" y="18202"/>
                    <a:pt x="5797" y="17750"/>
                    <a:pt x="5615" y="17206"/>
                  </a:cubicBezTo>
                  <a:cubicBezTo>
                    <a:pt x="5525" y="16663"/>
                    <a:pt x="5253" y="16029"/>
                    <a:pt x="4982" y="15576"/>
                  </a:cubicBezTo>
                  <a:lnTo>
                    <a:pt x="4710" y="15123"/>
                  </a:lnTo>
                  <a:lnTo>
                    <a:pt x="4710" y="15033"/>
                  </a:lnTo>
                  <a:lnTo>
                    <a:pt x="4529" y="14852"/>
                  </a:lnTo>
                  <a:cubicBezTo>
                    <a:pt x="4438" y="14671"/>
                    <a:pt x="4438" y="14580"/>
                    <a:pt x="4348" y="14490"/>
                  </a:cubicBezTo>
                  <a:lnTo>
                    <a:pt x="4167" y="14037"/>
                  </a:lnTo>
                  <a:cubicBezTo>
                    <a:pt x="3985" y="13765"/>
                    <a:pt x="3895" y="13493"/>
                    <a:pt x="3714" y="13222"/>
                  </a:cubicBezTo>
                  <a:cubicBezTo>
                    <a:pt x="3623" y="12950"/>
                    <a:pt x="3442" y="12678"/>
                    <a:pt x="3352" y="12316"/>
                  </a:cubicBezTo>
                  <a:cubicBezTo>
                    <a:pt x="3080" y="11773"/>
                    <a:pt x="2899" y="11139"/>
                    <a:pt x="2627" y="10505"/>
                  </a:cubicBezTo>
                  <a:cubicBezTo>
                    <a:pt x="2536" y="10143"/>
                    <a:pt x="2446" y="9871"/>
                    <a:pt x="2355" y="9509"/>
                  </a:cubicBezTo>
                  <a:cubicBezTo>
                    <a:pt x="2265" y="9237"/>
                    <a:pt x="2174" y="8875"/>
                    <a:pt x="2084" y="8603"/>
                  </a:cubicBezTo>
                  <a:cubicBezTo>
                    <a:pt x="1903" y="7969"/>
                    <a:pt x="1721" y="7336"/>
                    <a:pt x="1631" y="6702"/>
                  </a:cubicBezTo>
                  <a:cubicBezTo>
                    <a:pt x="1540" y="6611"/>
                    <a:pt x="1540" y="6430"/>
                    <a:pt x="1450" y="6249"/>
                  </a:cubicBezTo>
                  <a:cubicBezTo>
                    <a:pt x="1359" y="6158"/>
                    <a:pt x="1450" y="6158"/>
                    <a:pt x="1359" y="5887"/>
                  </a:cubicBezTo>
                  <a:cubicBezTo>
                    <a:pt x="1359" y="5524"/>
                    <a:pt x="1269" y="5253"/>
                    <a:pt x="1269" y="4981"/>
                  </a:cubicBezTo>
                  <a:lnTo>
                    <a:pt x="1178" y="4166"/>
                  </a:lnTo>
                  <a:cubicBezTo>
                    <a:pt x="1088" y="3894"/>
                    <a:pt x="1088" y="3532"/>
                    <a:pt x="1088" y="3351"/>
                  </a:cubicBezTo>
                  <a:lnTo>
                    <a:pt x="1088" y="2989"/>
                  </a:lnTo>
                  <a:lnTo>
                    <a:pt x="1088" y="2717"/>
                  </a:lnTo>
                  <a:lnTo>
                    <a:pt x="1088" y="1993"/>
                  </a:lnTo>
                  <a:cubicBezTo>
                    <a:pt x="1088" y="1630"/>
                    <a:pt x="1178" y="1268"/>
                    <a:pt x="1178" y="996"/>
                  </a:cubicBezTo>
                  <a:cubicBezTo>
                    <a:pt x="1359" y="363"/>
                    <a:pt x="1359" y="0"/>
                    <a:pt x="1359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5065409" y="3111275"/>
              <a:ext cx="151614" cy="312984"/>
            </a:xfrm>
            <a:custGeom>
              <a:avLst/>
              <a:gdLst/>
              <a:ahLst/>
              <a:cxnLst/>
              <a:rect l="l" t="t" r="r" b="b"/>
              <a:pathLst>
                <a:path w="8423" h="17388" extrusionOk="0">
                  <a:moveTo>
                    <a:pt x="8423" y="0"/>
                  </a:moveTo>
                  <a:cubicBezTo>
                    <a:pt x="8423" y="0"/>
                    <a:pt x="8241" y="272"/>
                    <a:pt x="7970" y="725"/>
                  </a:cubicBezTo>
                  <a:cubicBezTo>
                    <a:pt x="7789" y="906"/>
                    <a:pt x="7608" y="1177"/>
                    <a:pt x="7426" y="1540"/>
                  </a:cubicBezTo>
                  <a:cubicBezTo>
                    <a:pt x="7155" y="1811"/>
                    <a:pt x="6974" y="2174"/>
                    <a:pt x="6702" y="2536"/>
                  </a:cubicBezTo>
                  <a:cubicBezTo>
                    <a:pt x="6430" y="2898"/>
                    <a:pt x="6159" y="3351"/>
                    <a:pt x="5887" y="3804"/>
                  </a:cubicBezTo>
                  <a:cubicBezTo>
                    <a:pt x="5525" y="4166"/>
                    <a:pt x="5253" y="4619"/>
                    <a:pt x="4891" y="5162"/>
                  </a:cubicBezTo>
                  <a:lnTo>
                    <a:pt x="3895" y="6611"/>
                  </a:lnTo>
                  <a:cubicBezTo>
                    <a:pt x="3533" y="7064"/>
                    <a:pt x="3170" y="7516"/>
                    <a:pt x="2808" y="8060"/>
                  </a:cubicBezTo>
                  <a:lnTo>
                    <a:pt x="2265" y="8784"/>
                  </a:lnTo>
                  <a:lnTo>
                    <a:pt x="1721" y="9509"/>
                  </a:lnTo>
                  <a:lnTo>
                    <a:pt x="1269" y="10233"/>
                  </a:lnTo>
                  <a:cubicBezTo>
                    <a:pt x="1087" y="10505"/>
                    <a:pt x="906" y="10867"/>
                    <a:pt x="725" y="11139"/>
                  </a:cubicBezTo>
                  <a:cubicBezTo>
                    <a:pt x="544" y="11410"/>
                    <a:pt x="454" y="11682"/>
                    <a:pt x="363" y="12044"/>
                  </a:cubicBezTo>
                  <a:cubicBezTo>
                    <a:pt x="272" y="12135"/>
                    <a:pt x="272" y="12316"/>
                    <a:pt x="182" y="12407"/>
                  </a:cubicBezTo>
                  <a:cubicBezTo>
                    <a:pt x="182" y="12588"/>
                    <a:pt x="91" y="12769"/>
                    <a:pt x="91" y="12859"/>
                  </a:cubicBezTo>
                  <a:cubicBezTo>
                    <a:pt x="91" y="13222"/>
                    <a:pt x="1" y="13493"/>
                    <a:pt x="1" y="13765"/>
                  </a:cubicBezTo>
                  <a:cubicBezTo>
                    <a:pt x="1" y="14037"/>
                    <a:pt x="91" y="14308"/>
                    <a:pt x="91" y="14580"/>
                  </a:cubicBezTo>
                  <a:cubicBezTo>
                    <a:pt x="182" y="15033"/>
                    <a:pt x="363" y="15485"/>
                    <a:pt x="544" y="15848"/>
                  </a:cubicBezTo>
                  <a:cubicBezTo>
                    <a:pt x="635" y="16210"/>
                    <a:pt x="816" y="16482"/>
                    <a:pt x="1087" y="16753"/>
                  </a:cubicBezTo>
                  <a:cubicBezTo>
                    <a:pt x="1178" y="16934"/>
                    <a:pt x="1359" y="17116"/>
                    <a:pt x="1540" y="17206"/>
                  </a:cubicBezTo>
                  <a:lnTo>
                    <a:pt x="1631" y="17387"/>
                  </a:lnTo>
                  <a:cubicBezTo>
                    <a:pt x="1540" y="17116"/>
                    <a:pt x="1450" y="16844"/>
                    <a:pt x="1359" y="16572"/>
                  </a:cubicBezTo>
                  <a:cubicBezTo>
                    <a:pt x="1269" y="16301"/>
                    <a:pt x="1178" y="16029"/>
                    <a:pt x="1087" y="15667"/>
                  </a:cubicBezTo>
                  <a:cubicBezTo>
                    <a:pt x="1087" y="15304"/>
                    <a:pt x="1087" y="14852"/>
                    <a:pt x="1087" y="14489"/>
                  </a:cubicBezTo>
                  <a:cubicBezTo>
                    <a:pt x="1178" y="14037"/>
                    <a:pt x="1269" y="13584"/>
                    <a:pt x="1450" y="13222"/>
                  </a:cubicBezTo>
                  <a:cubicBezTo>
                    <a:pt x="1450" y="13131"/>
                    <a:pt x="1540" y="12950"/>
                    <a:pt x="1540" y="12859"/>
                  </a:cubicBezTo>
                  <a:lnTo>
                    <a:pt x="1721" y="12588"/>
                  </a:lnTo>
                  <a:cubicBezTo>
                    <a:pt x="1812" y="12316"/>
                    <a:pt x="1993" y="12135"/>
                    <a:pt x="2084" y="11954"/>
                  </a:cubicBezTo>
                  <a:cubicBezTo>
                    <a:pt x="2265" y="11682"/>
                    <a:pt x="2446" y="11501"/>
                    <a:pt x="2536" y="11320"/>
                  </a:cubicBezTo>
                  <a:lnTo>
                    <a:pt x="3170" y="10595"/>
                  </a:lnTo>
                  <a:lnTo>
                    <a:pt x="3714" y="9871"/>
                  </a:lnTo>
                  <a:lnTo>
                    <a:pt x="4257" y="9056"/>
                  </a:lnTo>
                  <a:cubicBezTo>
                    <a:pt x="4619" y="8603"/>
                    <a:pt x="4981" y="8060"/>
                    <a:pt x="5344" y="7516"/>
                  </a:cubicBezTo>
                  <a:cubicBezTo>
                    <a:pt x="5615" y="6973"/>
                    <a:pt x="5978" y="6430"/>
                    <a:pt x="6249" y="5977"/>
                  </a:cubicBezTo>
                  <a:cubicBezTo>
                    <a:pt x="6521" y="5434"/>
                    <a:pt x="6793" y="4890"/>
                    <a:pt x="6974" y="4437"/>
                  </a:cubicBezTo>
                  <a:cubicBezTo>
                    <a:pt x="7245" y="3985"/>
                    <a:pt x="7426" y="3441"/>
                    <a:pt x="7608" y="2989"/>
                  </a:cubicBezTo>
                  <a:cubicBezTo>
                    <a:pt x="7789" y="2626"/>
                    <a:pt x="7879" y="2174"/>
                    <a:pt x="8060" y="1811"/>
                  </a:cubicBezTo>
                  <a:cubicBezTo>
                    <a:pt x="8151" y="1449"/>
                    <a:pt x="8241" y="1177"/>
                    <a:pt x="8241" y="815"/>
                  </a:cubicBezTo>
                  <a:cubicBezTo>
                    <a:pt x="8423" y="272"/>
                    <a:pt x="8423" y="0"/>
                    <a:pt x="8423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374333" y="1927866"/>
              <a:ext cx="603126" cy="2337480"/>
            </a:xfrm>
            <a:custGeom>
              <a:avLst/>
              <a:gdLst/>
              <a:ahLst/>
              <a:cxnLst/>
              <a:rect l="l" t="t" r="r" b="b"/>
              <a:pathLst>
                <a:path w="33507" h="129860" extrusionOk="0">
                  <a:moveTo>
                    <a:pt x="997" y="0"/>
                  </a:moveTo>
                  <a:lnTo>
                    <a:pt x="997" y="0"/>
                  </a:lnTo>
                  <a:cubicBezTo>
                    <a:pt x="725" y="544"/>
                    <a:pt x="544" y="997"/>
                    <a:pt x="363" y="1540"/>
                  </a:cubicBezTo>
                  <a:cubicBezTo>
                    <a:pt x="181" y="2174"/>
                    <a:pt x="91" y="2898"/>
                    <a:pt x="91" y="3532"/>
                  </a:cubicBezTo>
                  <a:cubicBezTo>
                    <a:pt x="0" y="4438"/>
                    <a:pt x="91" y="5434"/>
                    <a:pt x="272" y="6339"/>
                  </a:cubicBezTo>
                  <a:cubicBezTo>
                    <a:pt x="363" y="6792"/>
                    <a:pt x="453" y="7336"/>
                    <a:pt x="634" y="7879"/>
                  </a:cubicBezTo>
                  <a:cubicBezTo>
                    <a:pt x="815" y="8422"/>
                    <a:pt x="997" y="8966"/>
                    <a:pt x="1268" y="9509"/>
                  </a:cubicBezTo>
                  <a:cubicBezTo>
                    <a:pt x="1812" y="10777"/>
                    <a:pt x="2627" y="11863"/>
                    <a:pt x="3442" y="12950"/>
                  </a:cubicBezTo>
                  <a:cubicBezTo>
                    <a:pt x="5343" y="15124"/>
                    <a:pt x="7517" y="17387"/>
                    <a:pt x="9871" y="19923"/>
                  </a:cubicBezTo>
                  <a:cubicBezTo>
                    <a:pt x="12316" y="22640"/>
                    <a:pt x="14761" y="25447"/>
                    <a:pt x="16935" y="28435"/>
                  </a:cubicBezTo>
                  <a:cubicBezTo>
                    <a:pt x="18112" y="30066"/>
                    <a:pt x="19199" y="31696"/>
                    <a:pt x="20195" y="33416"/>
                  </a:cubicBezTo>
                  <a:cubicBezTo>
                    <a:pt x="21281" y="35227"/>
                    <a:pt x="22096" y="37038"/>
                    <a:pt x="22911" y="39031"/>
                  </a:cubicBezTo>
                  <a:cubicBezTo>
                    <a:pt x="23002" y="39483"/>
                    <a:pt x="23183" y="40027"/>
                    <a:pt x="23364" y="40480"/>
                  </a:cubicBezTo>
                  <a:lnTo>
                    <a:pt x="23636" y="40842"/>
                  </a:lnTo>
                  <a:lnTo>
                    <a:pt x="23636" y="40932"/>
                  </a:lnTo>
                  <a:lnTo>
                    <a:pt x="23636" y="41023"/>
                  </a:lnTo>
                  <a:lnTo>
                    <a:pt x="23726" y="41204"/>
                  </a:lnTo>
                  <a:lnTo>
                    <a:pt x="23908" y="42019"/>
                  </a:lnTo>
                  <a:cubicBezTo>
                    <a:pt x="24089" y="42562"/>
                    <a:pt x="24179" y="43106"/>
                    <a:pt x="24360" y="43649"/>
                  </a:cubicBezTo>
                  <a:cubicBezTo>
                    <a:pt x="24451" y="44102"/>
                    <a:pt x="24632" y="44645"/>
                    <a:pt x="24723" y="45189"/>
                  </a:cubicBezTo>
                  <a:cubicBezTo>
                    <a:pt x="25175" y="47271"/>
                    <a:pt x="25447" y="49445"/>
                    <a:pt x="25628" y="51618"/>
                  </a:cubicBezTo>
                  <a:cubicBezTo>
                    <a:pt x="25719" y="53882"/>
                    <a:pt x="25628" y="56056"/>
                    <a:pt x="25266" y="58229"/>
                  </a:cubicBezTo>
                  <a:cubicBezTo>
                    <a:pt x="24994" y="60402"/>
                    <a:pt x="24451" y="62666"/>
                    <a:pt x="23908" y="64930"/>
                  </a:cubicBezTo>
                  <a:cubicBezTo>
                    <a:pt x="23002" y="69367"/>
                    <a:pt x="21825" y="73986"/>
                    <a:pt x="21825" y="78785"/>
                  </a:cubicBezTo>
                  <a:cubicBezTo>
                    <a:pt x="21915" y="83494"/>
                    <a:pt x="23274" y="88113"/>
                    <a:pt x="25990" y="92007"/>
                  </a:cubicBezTo>
                  <a:lnTo>
                    <a:pt x="26443" y="92641"/>
                  </a:lnTo>
                  <a:lnTo>
                    <a:pt x="26896" y="93365"/>
                  </a:lnTo>
                  <a:cubicBezTo>
                    <a:pt x="27258" y="93818"/>
                    <a:pt x="27530" y="94271"/>
                    <a:pt x="27892" y="94633"/>
                  </a:cubicBezTo>
                  <a:lnTo>
                    <a:pt x="29703" y="97169"/>
                  </a:lnTo>
                  <a:cubicBezTo>
                    <a:pt x="29884" y="97350"/>
                    <a:pt x="29975" y="97531"/>
                    <a:pt x="30156" y="97712"/>
                  </a:cubicBezTo>
                  <a:cubicBezTo>
                    <a:pt x="30337" y="97893"/>
                    <a:pt x="30428" y="98074"/>
                    <a:pt x="30518" y="98346"/>
                  </a:cubicBezTo>
                  <a:cubicBezTo>
                    <a:pt x="30790" y="98618"/>
                    <a:pt x="30971" y="99070"/>
                    <a:pt x="31152" y="99433"/>
                  </a:cubicBezTo>
                  <a:cubicBezTo>
                    <a:pt x="31424" y="100066"/>
                    <a:pt x="31424" y="100881"/>
                    <a:pt x="31152" y="101515"/>
                  </a:cubicBezTo>
                  <a:cubicBezTo>
                    <a:pt x="30699" y="102240"/>
                    <a:pt x="30156" y="102874"/>
                    <a:pt x="29432" y="103417"/>
                  </a:cubicBezTo>
                  <a:cubicBezTo>
                    <a:pt x="28798" y="103960"/>
                    <a:pt x="27983" y="104413"/>
                    <a:pt x="27168" y="104957"/>
                  </a:cubicBezTo>
                  <a:cubicBezTo>
                    <a:pt x="25628" y="105862"/>
                    <a:pt x="24089" y="106858"/>
                    <a:pt x="22640" y="108036"/>
                  </a:cubicBezTo>
                  <a:cubicBezTo>
                    <a:pt x="21281" y="109122"/>
                    <a:pt x="20104" y="110390"/>
                    <a:pt x="19289" y="111929"/>
                  </a:cubicBezTo>
                  <a:cubicBezTo>
                    <a:pt x="18927" y="112654"/>
                    <a:pt x="18565" y="113469"/>
                    <a:pt x="18384" y="114193"/>
                  </a:cubicBezTo>
                  <a:lnTo>
                    <a:pt x="18384" y="114284"/>
                  </a:lnTo>
                  <a:lnTo>
                    <a:pt x="18384" y="114465"/>
                  </a:lnTo>
                  <a:lnTo>
                    <a:pt x="18384" y="114737"/>
                  </a:lnTo>
                  <a:cubicBezTo>
                    <a:pt x="18384" y="114918"/>
                    <a:pt x="18293" y="115099"/>
                    <a:pt x="18293" y="115280"/>
                  </a:cubicBezTo>
                  <a:cubicBezTo>
                    <a:pt x="18202" y="115642"/>
                    <a:pt x="18202" y="116005"/>
                    <a:pt x="18202" y="116367"/>
                  </a:cubicBezTo>
                  <a:cubicBezTo>
                    <a:pt x="18021" y="117725"/>
                    <a:pt x="18112" y="119084"/>
                    <a:pt x="18474" y="120442"/>
                  </a:cubicBezTo>
                  <a:cubicBezTo>
                    <a:pt x="18746" y="121619"/>
                    <a:pt x="19108" y="122706"/>
                    <a:pt x="19289" y="123611"/>
                  </a:cubicBezTo>
                  <a:cubicBezTo>
                    <a:pt x="19470" y="124517"/>
                    <a:pt x="19561" y="125423"/>
                    <a:pt x="19561" y="126328"/>
                  </a:cubicBezTo>
                  <a:cubicBezTo>
                    <a:pt x="19561" y="126690"/>
                    <a:pt x="19470" y="127053"/>
                    <a:pt x="19470" y="127324"/>
                  </a:cubicBezTo>
                  <a:cubicBezTo>
                    <a:pt x="19380" y="127686"/>
                    <a:pt x="19289" y="127958"/>
                    <a:pt x="19289" y="128230"/>
                  </a:cubicBezTo>
                  <a:cubicBezTo>
                    <a:pt x="19289" y="128502"/>
                    <a:pt x="19199" y="128683"/>
                    <a:pt x="19199" y="128954"/>
                  </a:cubicBezTo>
                  <a:cubicBezTo>
                    <a:pt x="19289" y="128773"/>
                    <a:pt x="19380" y="128502"/>
                    <a:pt x="19470" y="128320"/>
                  </a:cubicBezTo>
                  <a:cubicBezTo>
                    <a:pt x="19923" y="126781"/>
                    <a:pt x="20014" y="125151"/>
                    <a:pt x="19832" y="123611"/>
                  </a:cubicBezTo>
                  <a:cubicBezTo>
                    <a:pt x="19742" y="122525"/>
                    <a:pt x="19380" y="121438"/>
                    <a:pt x="19199" y="120261"/>
                  </a:cubicBezTo>
                  <a:cubicBezTo>
                    <a:pt x="19017" y="118993"/>
                    <a:pt x="19017" y="117725"/>
                    <a:pt x="19199" y="116457"/>
                  </a:cubicBezTo>
                  <a:cubicBezTo>
                    <a:pt x="19199" y="116186"/>
                    <a:pt x="19289" y="115823"/>
                    <a:pt x="19380" y="115461"/>
                  </a:cubicBezTo>
                  <a:lnTo>
                    <a:pt x="19470" y="114918"/>
                  </a:lnTo>
                  <a:lnTo>
                    <a:pt x="19561" y="114737"/>
                  </a:lnTo>
                  <a:lnTo>
                    <a:pt x="19561" y="114556"/>
                  </a:lnTo>
                  <a:cubicBezTo>
                    <a:pt x="19742" y="113831"/>
                    <a:pt x="20104" y="113197"/>
                    <a:pt x="20466" y="112563"/>
                  </a:cubicBezTo>
                  <a:cubicBezTo>
                    <a:pt x="21281" y="111296"/>
                    <a:pt x="22368" y="110118"/>
                    <a:pt x="23636" y="109213"/>
                  </a:cubicBezTo>
                  <a:cubicBezTo>
                    <a:pt x="25085" y="108217"/>
                    <a:pt x="26624" y="107220"/>
                    <a:pt x="28164" y="106405"/>
                  </a:cubicBezTo>
                  <a:cubicBezTo>
                    <a:pt x="29069" y="105953"/>
                    <a:pt x="29884" y="105409"/>
                    <a:pt x="30699" y="104866"/>
                  </a:cubicBezTo>
                  <a:cubicBezTo>
                    <a:pt x="31605" y="104232"/>
                    <a:pt x="32420" y="103417"/>
                    <a:pt x="32963" y="102421"/>
                  </a:cubicBezTo>
                  <a:cubicBezTo>
                    <a:pt x="33054" y="102330"/>
                    <a:pt x="33144" y="102149"/>
                    <a:pt x="33144" y="102059"/>
                  </a:cubicBezTo>
                  <a:cubicBezTo>
                    <a:pt x="33235" y="101878"/>
                    <a:pt x="33325" y="101696"/>
                    <a:pt x="33325" y="101606"/>
                  </a:cubicBezTo>
                  <a:cubicBezTo>
                    <a:pt x="33416" y="101244"/>
                    <a:pt x="33507" y="100972"/>
                    <a:pt x="33507" y="100610"/>
                  </a:cubicBezTo>
                  <a:lnTo>
                    <a:pt x="33507" y="100157"/>
                  </a:lnTo>
                  <a:lnTo>
                    <a:pt x="33416" y="99614"/>
                  </a:lnTo>
                  <a:cubicBezTo>
                    <a:pt x="33416" y="99342"/>
                    <a:pt x="33325" y="99070"/>
                    <a:pt x="33235" y="98708"/>
                  </a:cubicBezTo>
                  <a:cubicBezTo>
                    <a:pt x="33054" y="98165"/>
                    <a:pt x="32782" y="97621"/>
                    <a:pt x="32510" y="97169"/>
                  </a:cubicBezTo>
                  <a:cubicBezTo>
                    <a:pt x="32329" y="96897"/>
                    <a:pt x="32148" y="96625"/>
                    <a:pt x="32058" y="96444"/>
                  </a:cubicBezTo>
                  <a:cubicBezTo>
                    <a:pt x="31877" y="96172"/>
                    <a:pt x="31695" y="95901"/>
                    <a:pt x="31514" y="95720"/>
                  </a:cubicBezTo>
                  <a:lnTo>
                    <a:pt x="29613" y="93275"/>
                  </a:lnTo>
                  <a:cubicBezTo>
                    <a:pt x="29250" y="92912"/>
                    <a:pt x="28979" y="92460"/>
                    <a:pt x="28707" y="92007"/>
                  </a:cubicBezTo>
                  <a:lnTo>
                    <a:pt x="28254" y="91373"/>
                  </a:lnTo>
                  <a:lnTo>
                    <a:pt x="27801" y="90739"/>
                  </a:lnTo>
                  <a:cubicBezTo>
                    <a:pt x="27530" y="90286"/>
                    <a:pt x="27258" y="89833"/>
                    <a:pt x="26986" y="89381"/>
                  </a:cubicBezTo>
                  <a:cubicBezTo>
                    <a:pt x="26805" y="88928"/>
                    <a:pt x="26534" y="88475"/>
                    <a:pt x="26353" y="88022"/>
                  </a:cubicBezTo>
                  <a:cubicBezTo>
                    <a:pt x="26081" y="87479"/>
                    <a:pt x="25900" y="87026"/>
                    <a:pt x="25719" y="86573"/>
                  </a:cubicBezTo>
                  <a:cubicBezTo>
                    <a:pt x="25538" y="86030"/>
                    <a:pt x="25356" y="85577"/>
                    <a:pt x="25175" y="85034"/>
                  </a:cubicBezTo>
                  <a:cubicBezTo>
                    <a:pt x="24632" y="83042"/>
                    <a:pt x="24270" y="80868"/>
                    <a:pt x="24270" y="78785"/>
                  </a:cubicBezTo>
                  <a:cubicBezTo>
                    <a:pt x="24270" y="76522"/>
                    <a:pt x="24541" y="74348"/>
                    <a:pt x="24904" y="72175"/>
                  </a:cubicBezTo>
                  <a:cubicBezTo>
                    <a:pt x="25266" y="70001"/>
                    <a:pt x="25900" y="67737"/>
                    <a:pt x="26443" y="65473"/>
                  </a:cubicBezTo>
                  <a:cubicBezTo>
                    <a:pt x="26896" y="63210"/>
                    <a:pt x="27439" y="60946"/>
                    <a:pt x="27711" y="58591"/>
                  </a:cubicBezTo>
                  <a:cubicBezTo>
                    <a:pt x="28073" y="56237"/>
                    <a:pt x="28164" y="53882"/>
                    <a:pt x="28073" y="51528"/>
                  </a:cubicBezTo>
                  <a:cubicBezTo>
                    <a:pt x="27892" y="49173"/>
                    <a:pt x="27530" y="46909"/>
                    <a:pt x="26986" y="44645"/>
                  </a:cubicBezTo>
                  <a:cubicBezTo>
                    <a:pt x="26715" y="43559"/>
                    <a:pt x="26443" y="42381"/>
                    <a:pt x="26081" y="41385"/>
                  </a:cubicBezTo>
                  <a:lnTo>
                    <a:pt x="25900" y="40570"/>
                  </a:lnTo>
                  <a:lnTo>
                    <a:pt x="25809" y="40389"/>
                  </a:lnTo>
                  <a:lnTo>
                    <a:pt x="25809" y="40299"/>
                  </a:lnTo>
                  <a:lnTo>
                    <a:pt x="25809" y="40208"/>
                  </a:lnTo>
                  <a:lnTo>
                    <a:pt x="25628" y="39755"/>
                  </a:lnTo>
                  <a:lnTo>
                    <a:pt x="25085" y="38216"/>
                  </a:lnTo>
                  <a:cubicBezTo>
                    <a:pt x="24270" y="36133"/>
                    <a:pt x="23274" y="34231"/>
                    <a:pt x="22096" y="32329"/>
                  </a:cubicBezTo>
                  <a:cubicBezTo>
                    <a:pt x="21010" y="30609"/>
                    <a:pt x="19832" y="28888"/>
                    <a:pt x="18565" y="27258"/>
                  </a:cubicBezTo>
                  <a:cubicBezTo>
                    <a:pt x="16210" y="24270"/>
                    <a:pt x="13675" y="21553"/>
                    <a:pt x="10958" y="18927"/>
                  </a:cubicBezTo>
                  <a:cubicBezTo>
                    <a:pt x="9781" y="17659"/>
                    <a:pt x="8603" y="16572"/>
                    <a:pt x="7426" y="15395"/>
                  </a:cubicBezTo>
                  <a:lnTo>
                    <a:pt x="5796" y="13856"/>
                  </a:lnTo>
                  <a:lnTo>
                    <a:pt x="4981" y="13041"/>
                  </a:lnTo>
                  <a:cubicBezTo>
                    <a:pt x="4709" y="12769"/>
                    <a:pt x="4528" y="12588"/>
                    <a:pt x="4257" y="12316"/>
                  </a:cubicBezTo>
                  <a:cubicBezTo>
                    <a:pt x="3351" y="11320"/>
                    <a:pt x="2627" y="10324"/>
                    <a:pt x="1993" y="9237"/>
                  </a:cubicBezTo>
                  <a:cubicBezTo>
                    <a:pt x="1721" y="8694"/>
                    <a:pt x="1449" y="8241"/>
                    <a:pt x="1268" y="7698"/>
                  </a:cubicBezTo>
                  <a:cubicBezTo>
                    <a:pt x="1087" y="7154"/>
                    <a:pt x="906" y="6702"/>
                    <a:pt x="815" y="6158"/>
                  </a:cubicBezTo>
                  <a:cubicBezTo>
                    <a:pt x="363" y="4709"/>
                    <a:pt x="363" y="3170"/>
                    <a:pt x="544" y="1630"/>
                  </a:cubicBezTo>
                  <a:cubicBezTo>
                    <a:pt x="634" y="1087"/>
                    <a:pt x="815" y="544"/>
                    <a:pt x="997" y="0"/>
                  </a:cubicBezTo>
                  <a:close/>
                  <a:moveTo>
                    <a:pt x="19199" y="128954"/>
                  </a:moveTo>
                  <a:cubicBezTo>
                    <a:pt x="19108" y="129135"/>
                    <a:pt x="19108" y="129135"/>
                    <a:pt x="19017" y="129407"/>
                  </a:cubicBezTo>
                  <a:cubicBezTo>
                    <a:pt x="18927" y="129679"/>
                    <a:pt x="18927" y="129860"/>
                    <a:pt x="18927" y="129860"/>
                  </a:cubicBezTo>
                  <a:cubicBezTo>
                    <a:pt x="18927" y="129860"/>
                    <a:pt x="19017" y="129588"/>
                    <a:pt x="19108" y="129498"/>
                  </a:cubicBezTo>
                  <a:cubicBezTo>
                    <a:pt x="19108" y="129317"/>
                    <a:pt x="19199" y="129135"/>
                    <a:pt x="19199" y="128954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930173" y="3756791"/>
              <a:ext cx="151614" cy="241236"/>
            </a:xfrm>
            <a:custGeom>
              <a:avLst/>
              <a:gdLst/>
              <a:ahLst/>
              <a:cxnLst/>
              <a:rect l="l" t="t" r="r" b="b"/>
              <a:pathLst>
                <a:path w="8423" h="13402" extrusionOk="0">
                  <a:moveTo>
                    <a:pt x="1448" y="1"/>
                  </a:moveTo>
                  <a:lnTo>
                    <a:pt x="1268" y="180"/>
                  </a:lnTo>
                  <a:cubicBezTo>
                    <a:pt x="1178" y="271"/>
                    <a:pt x="1087" y="452"/>
                    <a:pt x="906" y="542"/>
                  </a:cubicBezTo>
                  <a:cubicBezTo>
                    <a:pt x="815" y="814"/>
                    <a:pt x="634" y="1086"/>
                    <a:pt x="453" y="1267"/>
                  </a:cubicBezTo>
                  <a:cubicBezTo>
                    <a:pt x="363" y="1629"/>
                    <a:pt x="182" y="2082"/>
                    <a:pt x="91" y="2444"/>
                  </a:cubicBezTo>
                  <a:cubicBezTo>
                    <a:pt x="0" y="2897"/>
                    <a:pt x="0" y="3350"/>
                    <a:pt x="91" y="3893"/>
                  </a:cubicBezTo>
                  <a:cubicBezTo>
                    <a:pt x="91" y="4436"/>
                    <a:pt x="272" y="4889"/>
                    <a:pt x="544" y="5342"/>
                  </a:cubicBezTo>
                  <a:cubicBezTo>
                    <a:pt x="725" y="5613"/>
                    <a:pt x="815" y="5885"/>
                    <a:pt x="997" y="6066"/>
                  </a:cubicBezTo>
                  <a:cubicBezTo>
                    <a:pt x="1178" y="6338"/>
                    <a:pt x="1359" y="6519"/>
                    <a:pt x="1540" y="6700"/>
                  </a:cubicBezTo>
                  <a:lnTo>
                    <a:pt x="2174" y="7244"/>
                  </a:lnTo>
                  <a:lnTo>
                    <a:pt x="2898" y="7787"/>
                  </a:lnTo>
                  <a:lnTo>
                    <a:pt x="3623" y="8240"/>
                  </a:lnTo>
                  <a:cubicBezTo>
                    <a:pt x="3804" y="8330"/>
                    <a:pt x="3985" y="8421"/>
                    <a:pt x="4257" y="8602"/>
                  </a:cubicBezTo>
                  <a:cubicBezTo>
                    <a:pt x="4438" y="8692"/>
                    <a:pt x="4709" y="8783"/>
                    <a:pt x="4891" y="8964"/>
                  </a:cubicBezTo>
                  <a:cubicBezTo>
                    <a:pt x="5072" y="9055"/>
                    <a:pt x="5253" y="9236"/>
                    <a:pt x="5434" y="9417"/>
                  </a:cubicBezTo>
                  <a:lnTo>
                    <a:pt x="5706" y="9598"/>
                  </a:lnTo>
                  <a:lnTo>
                    <a:pt x="5977" y="9779"/>
                  </a:lnTo>
                  <a:cubicBezTo>
                    <a:pt x="6158" y="9960"/>
                    <a:pt x="6339" y="10051"/>
                    <a:pt x="6521" y="10232"/>
                  </a:cubicBezTo>
                  <a:cubicBezTo>
                    <a:pt x="6611" y="10413"/>
                    <a:pt x="6792" y="10504"/>
                    <a:pt x="6883" y="10685"/>
                  </a:cubicBezTo>
                  <a:cubicBezTo>
                    <a:pt x="7064" y="10775"/>
                    <a:pt x="7154" y="10956"/>
                    <a:pt x="7245" y="11138"/>
                  </a:cubicBezTo>
                  <a:cubicBezTo>
                    <a:pt x="7517" y="11409"/>
                    <a:pt x="7698" y="11681"/>
                    <a:pt x="7879" y="11953"/>
                  </a:cubicBezTo>
                  <a:cubicBezTo>
                    <a:pt x="7970" y="12224"/>
                    <a:pt x="8060" y="12496"/>
                    <a:pt x="8151" y="12677"/>
                  </a:cubicBezTo>
                  <a:cubicBezTo>
                    <a:pt x="8241" y="12949"/>
                    <a:pt x="8332" y="13130"/>
                    <a:pt x="8422" y="13401"/>
                  </a:cubicBezTo>
                  <a:cubicBezTo>
                    <a:pt x="8422" y="13311"/>
                    <a:pt x="8422" y="13220"/>
                    <a:pt x="8422" y="13130"/>
                  </a:cubicBezTo>
                  <a:cubicBezTo>
                    <a:pt x="8422" y="12949"/>
                    <a:pt x="8422" y="12768"/>
                    <a:pt x="8422" y="12586"/>
                  </a:cubicBezTo>
                  <a:cubicBezTo>
                    <a:pt x="8422" y="12315"/>
                    <a:pt x="8422" y="12043"/>
                    <a:pt x="8332" y="11771"/>
                  </a:cubicBezTo>
                  <a:cubicBezTo>
                    <a:pt x="8241" y="11409"/>
                    <a:pt x="8060" y="11047"/>
                    <a:pt x="7970" y="10685"/>
                  </a:cubicBezTo>
                  <a:cubicBezTo>
                    <a:pt x="7698" y="10232"/>
                    <a:pt x="7517" y="9870"/>
                    <a:pt x="7245" y="9507"/>
                  </a:cubicBezTo>
                  <a:cubicBezTo>
                    <a:pt x="7064" y="9326"/>
                    <a:pt x="6883" y="9145"/>
                    <a:pt x="6792" y="8964"/>
                  </a:cubicBezTo>
                  <a:cubicBezTo>
                    <a:pt x="6611" y="8783"/>
                    <a:pt x="6430" y="8602"/>
                    <a:pt x="6249" y="8421"/>
                  </a:cubicBezTo>
                  <a:cubicBezTo>
                    <a:pt x="5977" y="8240"/>
                    <a:pt x="5796" y="8059"/>
                    <a:pt x="5615" y="7877"/>
                  </a:cubicBezTo>
                  <a:cubicBezTo>
                    <a:pt x="5343" y="7787"/>
                    <a:pt x="5162" y="7606"/>
                    <a:pt x="4891" y="7425"/>
                  </a:cubicBezTo>
                  <a:lnTo>
                    <a:pt x="3623" y="6610"/>
                  </a:lnTo>
                  <a:lnTo>
                    <a:pt x="2989" y="6157"/>
                  </a:lnTo>
                  <a:lnTo>
                    <a:pt x="2445" y="5704"/>
                  </a:lnTo>
                  <a:lnTo>
                    <a:pt x="1993" y="5251"/>
                  </a:lnTo>
                  <a:cubicBezTo>
                    <a:pt x="1812" y="5070"/>
                    <a:pt x="1721" y="4889"/>
                    <a:pt x="1540" y="4708"/>
                  </a:cubicBezTo>
                  <a:lnTo>
                    <a:pt x="1359" y="4436"/>
                  </a:lnTo>
                  <a:cubicBezTo>
                    <a:pt x="1359" y="4346"/>
                    <a:pt x="1268" y="4255"/>
                    <a:pt x="1268" y="4165"/>
                  </a:cubicBezTo>
                  <a:cubicBezTo>
                    <a:pt x="1178" y="3983"/>
                    <a:pt x="1087" y="3802"/>
                    <a:pt x="997" y="3621"/>
                  </a:cubicBezTo>
                  <a:cubicBezTo>
                    <a:pt x="906" y="3259"/>
                    <a:pt x="906" y="2897"/>
                    <a:pt x="906" y="2444"/>
                  </a:cubicBezTo>
                  <a:cubicBezTo>
                    <a:pt x="906" y="2172"/>
                    <a:pt x="906" y="1810"/>
                    <a:pt x="997" y="1448"/>
                  </a:cubicBezTo>
                  <a:cubicBezTo>
                    <a:pt x="997" y="1176"/>
                    <a:pt x="1087" y="995"/>
                    <a:pt x="1178" y="723"/>
                  </a:cubicBezTo>
                  <a:cubicBezTo>
                    <a:pt x="1268" y="452"/>
                    <a:pt x="1268" y="271"/>
                    <a:pt x="1359" y="180"/>
                  </a:cubicBezTo>
                  <a:cubicBezTo>
                    <a:pt x="1359" y="90"/>
                    <a:pt x="1359" y="89"/>
                    <a:pt x="1448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980699" y="3883908"/>
              <a:ext cx="42408" cy="220068"/>
            </a:xfrm>
            <a:custGeom>
              <a:avLst/>
              <a:gdLst/>
              <a:ahLst/>
              <a:cxnLst/>
              <a:rect l="l" t="t" r="r" b="b"/>
              <a:pathLst>
                <a:path w="2356" h="12226" extrusionOk="0">
                  <a:moveTo>
                    <a:pt x="182" y="0"/>
                  </a:moveTo>
                  <a:lnTo>
                    <a:pt x="272" y="91"/>
                  </a:lnTo>
                  <a:cubicBezTo>
                    <a:pt x="363" y="182"/>
                    <a:pt x="454" y="363"/>
                    <a:pt x="544" y="453"/>
                  </a:cubicBezTo>
                  <a:cubicBezTo>
                    <a:pt x="635" y="634"/>
                    <a:pt x="725" y="815"/>
                    <a:pt x="816" y="997"/>
                  </a:cubicBezTo>
                  <a:cubicBezTo>
                    <a:pt x="906" y="1268"/>
                    <a:pt x="997" y="1540"/>
                    <a:pt x="1087" y="1721"/>
                  </a:cubicBezTo>
                  <a:cubicBezTo>
                    <a:pt x="1178" y="2083"/>
                    <a:pt x="1178" y="2355"/>
                    <a:pt x="1269" y="2627"/>
                  </a:cubicBezTo>
                  <a:cubicBezTo>
                    <a:pt x="1269" y="2989"/>
                    <a:pt x="1269" y="3260"/>
                    <a:pt x="1269" y="3623"/>
                  </a:cubicBezTo>
                  <a:cubicBezTo>
                    <a:pt x="1178" y="3804"/>
                    <a:pt x="1178" y="3985"/>
                    <a:pt x="1178" y="4166"/>
                  </a:cubicBezTo>
                  <a:lnTo>
                    <a:pt x="997" y="4619"/>
                  </a:lnTo>
                  <a:cubicBezTo>
                    <a:pt x="906" y="4981"/>
                    <a:pt x="816" y="5343"/>
                    <a:pt x="635" y="5706"/>
                  </a:cubicBezTo>
                  <a:lnTo>
                    <a:pt x="454" y="6249"/>
                  </a:lnTo>
                  <a:cubicBezTo>
                    <a:pt x="363" y="6521"/>
                    <a:pt x="272" y="6702"/>
                    <a:pt x="182" y="6883"/>
                  </a:cubicBezTo>
                  <a:cubicBezTo>
                    <a:pt x="91" y="7336"/>
                    <a:pt x="1" y="7788"/>
                    <a:pt x="1" y="8241"/>
                  </a:cubicBezTo>
                  <a:cubicBezTo>
                    <a:pt x="1" y="8422"/>
                    <a:pt x="1" y="8603"/>
                    <a:pt x="1" y="8875"/>
                  </a:cubicBezTo>
                  <a:cubicBezTo>
                    <a:pt x="1" y="9056"/>
                    <a:pt x="91" y="9237"/>
                    <a:pt x="91" y="9418"/>
                  </a:cubicBezTo>
                  <a:cubicBezTo>
                    <a:pt x="182" y="9781"/>
                    <a:pt x="272" y="10052"/>
                    <a:pt x="454" y="10415"/>
                  </a:cubicBezTo>
                  <a:cubicBezTo>
                    <a:pt x="544" y="10686"/>
                    <a:pt x="725" y="10958"/>
                    <a:pt x="816" y="11230"/>
                  </a:cubicBezTo>
                  <a:cubicBezTo>
                    <a:pt x="997" y="11411"/>
                    <a:pt x="1087" y="11592"/>
                    <a:pt x="1178" y="11773"/>
                  </a:cubicBezTo>
                  <a:cubicBezTo>
                    <a:pt x="1359" y="11863"/>
                    <a:pt x="1450" y="12045"/>
                    <a:pt x="1631" y="12226"/>
                  </a:cubicBezTo>
                  <a:cubicBezTo>
                    <a:pt x="1631" y="12226"/>
                    <a:pt x="1540" y="11954"/>
                    <a:pt x="1450" y="11592"/>
                  </a:cubicBezTo>
                  <a:cubicBezTo>
                    <a:pt x="1359" y="11501"/>
                    <a:pt x="1359" y="11230"/>
                    <a:pt x="1269" y="11048"/>
                  </a:cubicBezTo>
                  <a:cubicBezTo>
                    <a:pt x="1269" y="10777"/>
                    <a:pt x="1178" y="10505"/>
                    <a:pt x="1178" y="10233"/>
                  </a:cubicBezTo>
                  <a:cubicBezTo>
                    <a:pt x="1178" y="9871"/>
                    <a:pt x="1178" y="9600"/>
                    <a:pt x="1178" y="9328"/>
                  </a:cubicBezTo>
                  <a:cubicBezTo>
                    <a:pt x="1178" y="9147"/>
                    <a:pt x="1178" y="8966"/>
                    <a:pt x="1178" y="8784"/>
                  </a:cubicBezTo>
                  <a:lnTo>
                    <a:pt x="1178" y="8332"/>
                  </a:lnTo>
                  <a:cubicBezTo>
                    <a:pt x="1178" y="7969"/>
                    <a:pt x="1269" y="7607"/>
                    <a:pt x="1359" y="7245"/>
                  </a:cubicBezTo>
                  <a:cubicBezTo>
                    <a:pt x="1450" y="7064"/>
                    <a:pt x="1540" y="6973"/>
                    <a:pt x="1631" y="6792"/>
                  </a:cubicBezTo>
                  <a:lnTo>
                    <a:pt x="1812" y="6249"/>
                  </a:lnTo>
                  <a:cubicBezTo>
                    <a:pt x="1902" y="6068"/>
                    <a:pt x="1993" y="5796"/>
                    <a:pt x="2084" y="5615"/>
                  </a:cubicBezTo>
                  <a:cubicBezTo>
                    <a:pt x="2084" y="5434"/>
                    <a:pt x="2174" y="5162"/>
                    <a:pt x="2265" y="4981"/>
                  </a:cubicBezTo>
                  <a:cubicBezTo>
                    <a:pt x="2355" y="4528"/>
                    <a:pt x="2355" y="4076"/>
                    <a:pt x="2355" y="3713"/>
                  </a:cubicBezTo>
                  <a:cubicBezTo>
                    <a:pt x="2355" y="3260"/>
                    <a:pt x="2355" y="2808"/>
                    <a:pt x="2174" y="2445"/>
                  </a:cubicBezTo>
                  <a:cubicBezTo>
                    <a:pt x="2084" y="2083"/>
                    <a:pt x="1993" y="1721"/>
                    <a:pt x="1812" y="1449"/>
                  </a:cubicBezTo>
                  <a:cubicBezTo>
                    <a:pt x="1631" y="1178"/>
                    <a:pt x="1450" y="906"/>
                    <a:pt x="1269" y="725"/>
                  </a:cubicBezTo>
                  <a:cubicBezTo>
                    <a:pt x="1087" y="544"/>
                    <a:pt x="906" y="363"/>
                    <a:pt x="725" y="272"/>
                  </a:cubicBezTo>
                  <a:cubicBezTo>
                    <a:pt x="544" y="182"/>
                    <a:pt x="363" y="91"/>
                    <a:pt x="182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58443" y="3558252"/>
              <a:ext cx="743328" cy="161046"/>
            </a:xfrm>
            <a:custGeom>
              <a:avLst/>
              <a:gdLst/>
              <a:ahLst/>
              <a:cxnLst/>
              <a:rect l="l" t="t" r="r" b="b"/>
              <a:pathLst>
                <a:path w="41296" h="8947" extrusionOk="0">
                  <a:moveTo>
                    <a:pt x="26522" y="0"/>
                  </a:moveTo>
                  <a:cubicBezTo>
                    <a:pt x="26133" y="0"/>
                    <a:pt x="25745" y="23"/>
                    <a:pt x="25357" y="71"/>
                  </a:cubicBezTo>
                  <a:cubicBezTo>
                    <a:pt x="23908" y="162"/>
                    <a:pt x="22459" y="434"/>
                    <a:pt x="21101" y="796"/>
                  </a:cubicBezTo>
                  <a:cubicBezTo>
                    <a:pt x="19652" y="1158"/>
                    <a:pt x="18384" y="1611"/>
                    <a:pt x="17026" y="1883"/>
                  </a:cubicBezTo>
                  <a:cubicBezTo>
                    <a:pt x="15667" y="2245"/>
                    <a:pt x="14400" y="2607"/>
                    <a:pt x="13132" y="2879"/>
                  </a:cubicBezTo>
                  <a:cubicBezTo>
                    <a:pt x="11955" y="3150"/>
                    <a:pt x="10687" y="3332"/>
                    <a:pt x="9509" y="3422"/>
                  </a:cubicBezTo>
                  <a:cubicBezTo>
                    <a:pt x="8966" y="3467"/>
                    <a:pt x="8423" y="3490"/>
                    <a:pt x="7879" y="3490"/>
                  </a:cubicBezTo>
                  <a:cubicBezTo>
                    <a:pt x="7336" y="3490"/>
                    <a:pt x="6793" y="3467"/>
                    <a:pt x="6249" y="3422"/>
                  </a:cubicBezTo>
                  <a:cubicBezTo>
                    <a:pt x="5253" y="3332"/>
                    <a:pt x="4348" y="3150"/>
                    <a:pt x="3533" y="2879"/>
                  </a:cubicBezTo>
                  <a:cubicBezTo>
                    <a:pt x="2808" y="2607"/>
                    <a:pt x="2174" y="2335"/>
                    <a:pt x="1540" y="1973"/>
                  </a:cubicBezTo>
                  <a:cubicBezTo>
                    <a:pt x="1269" y="1883"/>
                    <a:pt x="1088" y="1702"/>
                    <a:pt x="816" y="1520"/>
                  </a:cubicBezTo>
                  <a:cubicBezTo>
                    <a:pt x="725" y="1430"/>
                    <a:pt x="544" y="1339"/>
                    <a:pt x="363" y="1158"/>
                  </a:cubicBezTo>
                  <a:lnTo>
                    <a:pt x="1" y="886"/>
                  </a:lnTo>
                  <a:lnTo>
                    <a:pt x="1" y="886"/>
                  </a:lnTo>
                  <a:lnTo>
                    <a:pt x="273" y="1249"/>
                  </a:lnTo>
                  <a:cubicBezTo>
                    <a:pt x="454" y="1430"/>
                    <a:pt x="544" y="1520"/>
                    <a:pt x="725" y="1702"/>
                  </a:cubicBezTo>
                  <a:lnTo>
                    <a:pt x="997" y="1973"/>
                  </a:lnTo>
                  <a:lnTo>
                    <a:pt x="1359" y="2335"/>
                  </a:lnTo>
                  <a:cubicBezTo>
                    <a:pt x="1993" y="2788"/>
                    <a:pt x="2627" y="3241"/>
                    <a:pt x="3261" y="3513"/>
                  </a:cubicBezTo>
                  <a:cubicBezTo>
                    <a:pt x="4167" y="3965"/>
                    <a:pt x="5163" y="4328"/>
                    <a:pt x="6068" y="4509"/>
                  </a:cubicBezTo>
                  <a:cubicBezTo>
                    <a:pt x="7246" y="4780"/>
                    <a:pt x="8423" y="4871"/>
                    <a:pt x="9600" y="4871"/>
                  </a:cubicBezTo>
                  <a:cubicBezTo>
                    <a:pt x="10868" y="4871"/>
                    <a:pt x="12226" y="4690"/>
                    <a:pt x="13494" y="4509"/>
                  </a:cubicBezTo>
                  <a:cubicBezTo>
                    <a:pt x="14852" y="4328"/>
                    <a:pt x="16211" y="3965"/>
                    <a:pt x="17569" y="3603"/>
                  </a:cubicBezTo>
                  <a:cubicBezTo>
                    <a:pt x="18927" y="3241"/>
                    <a:pt x="20195" y="2788"/>
                    <a:pt x="21554" y="2517"/>
                  </a:cubicBezTo>
                  <a:cubicBezTo>
                    <a:pt x="22912" y="2154"/>
                    <a:pt x="24180" y="1883"/>
                    <a:pt x="25538" y="1792"/>
                  </a:cubicBezTo>
                  <a:cubicBezTo>
                    <a:pt x="25987" y="1728"/>
                    <a:pt x="26436" y="1698"/>
                    <a:pt x="26881" y="1698"/>
                  </a:cubicBezTo>
                  <a:cubicBezTo>
                    <a:pt x="27693" y="1698"/>
                    <a:pt x="28491" y="1798"/>
                    <a:pt x="29251" y="1973"/>
                  </a:cubicBezTo>
                  <a:cubicBezTo>
                    <a:pt x="30428" y="2245"/>
                    <a:pt x="31515" y="2698"/>
                    <a:pt x="32511" y="3422"/>
                  </a:cubicBezTo>
                  <a:lnTo>
                    <a:pt x="33235" y="3875"/>
                  </a:lnTo>
                  <a:cubicBezTo>
                    <a:pt x="33417" y="4056"/>
                    <a:pt x="33688" y="4237"/>
                    <a:pt x="33869" y="4418"/>
                  </a:cubicBezTo>
                  <a:lnTo>
                    <a:pt x="35137" y="5414"/>
                  </a:lnTo>
                  <a:lnTo>
                    <a:pt x="35771" y="5958"/>
                  </a:lnTo>
                  <a:lnTo>
                    <a:pt x="36314" y="6410"/>
                  </a:lnTo>
                  <a:cubicBezTo>
                    <a:pt x="36767" y="6682"/>
                    <a:pt x="37129" y="6954"/>
                    <a:pt x="37492" y="7135"/>
                  </a:cubicBezTo>
                  <a:cubicBezTo>
                    <a:pt x="37854" y="7407"/>
                    <a:pt x="38216" y="7588"/>
                    <a:pt x="38488" y="7769"/>
                  </a:cubicBezTo>
                  <a:lnTo>
                    <a:pt x="39484" y="8312"/>
                  </a:lnTo>
                  <a:lnTo>
                    <a:pt x="40208" y="8584"/>
                  </a:lnTo>
                  <a:lnTo>
                    <a:pt x="40752" y="8856"/>
                  </a:lnTo>
                  <a:lnTo>
                    <a:pt x="41295" y="8946"/>
                  </a:lnTo>
                  <a:cubicBezTo>
                    <a:pt x="41295" y="8946"/>
                    <a:pt x="41114" y="8856"/>
                    <a:pt x="40752" y="8674"/>
                  </a:cubicBezTo>
                  <a:lnTo>
                    <a:pt x="40208" y="8403"/>
                  </a:lnTo>
                  <a:lnTo>
                    <a:pt x="39575" y="7950"/>
                  </a:lnTo>
                  <a:cubicBezTo>
                    <a:pt x="39303" y="7769"/>
                    <a:pt x="39031" y="7588"/>
                    <a:pt x="38759" y="7316"/>
                  </a:cubicBezTo>
                  <a:lnTo>
                    <a:pt x="37854" y="6592"/>
                  </a:lnTo>
                  <a:cubicBezTo>
                    <a:pt x="37492" y="6320"/>
                    <a:pt x="37220" y="6048"/>
                    <a:pt x="36858" y="5686"/>
                  </a:cubicBezTo>
                  <a:lnTo>
                    <a:pt x="36314" y="5233"/>
                  </a:lnTo>
                  <a:lnTo>
                    <a:pt x="35771" y="4690"/>
                  </a:lnTo>
                  <a:lnTo>
                    <a:pt x="34594" y="3513"/>
                  </a:lnTo>
                  <a:cubicBezTo>
                    <a:pt x="34413" y="3332"/>
                    <a:pt x="34232" y="3150"/>
                    <a:pt x="33960" y="2879"/>
                  </a:cubicBezTo>
                  <a:cubicBezTo>
                    <a:pt x="33779" y="2698"/>
                    <a:pt x="33507" y="2517"/>
                    <a:pt x="33235" y="2335"/>
                  </a:cubicBezTo>
                  <a:cubicBezTo>
                    <a:pt x="32149" y="1520"/>
                    <a:pt x="30972" y="886"/>
                    <a:pt x="29704" y="434"/>
                  </a:cubicBezTo>
                  <a:cubicBezTo>
                    <a:pt x="28643" y="169"/>
                    <a:pt x="27582" y="0"/>
                    <a:pt x="26522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7080131" y="3627318"/>
              <a:ext cx="402642" cy="131094"/>
            </a:xfrm>
            <a:custGeom>
              <a:avLst/>
              <a:gdLst/>
              <a:ahLst/>
              <a:cxnLst/>
              <a:rect l="l" t="t" r="r" b="b"/>
              <a:pathLst>
                <a:path w="22369" h="7283" extrusionOk="0">
                  <a:moveTo>
                    <a:pt x="1467" y="0"/>
                  </a:moveTo>
                  <a:cubicBezTo>
                    <a:pt x="1345" y="0"/>
                    <a:pt x="1220" y="11"/>
                    <a:pt x="1087" y="38"/>
                  </a:cubicBezTo>
                  <a:lnTo>
                    <a:pt x="1" y="38"/>
                  </a:lnTo>
                  <a:lnTo>
                    <a:pt x="1087" y="219"/>
                  </a:lnTo>
                  <a:cubicBezTo>
                    <a:pt x="1450" y="310"/>
                    <a:pt x="1812" y="400"/>
                    <a:pt x="2174" y="581"/>
                  </a:cubicBezTo>
                  <a:lnTo>
                    <a:pt x="2536" y="672"/>
                  </a:lnTo>
                  <a:lnTo>
                    <a:pt x="2808" y="853"/>
                  </a:lnTo>
                  <a:cubicBezTo>
                    <a:pt x="2899" y="943"/>
                    <a:pt x="3080" y="1034"/>
                    <a:pt x="3170" y="1034"/>
                  </a:cubicBezTo>
                  <a:lnTo>
                    <a:pt x="3442" y="1306"/>
                  </a:lnTo>
                  <a:cubicBezTo>
                    <a:pt x="3895" y="1668"/>
                    <a:pt x="4347" y="2030"/>
                    <a:pt x="4710" y="2392"/>
                  </a:cubicBezTo>
                  <a:cubicBezTo>
                    <a:pt x="5253" y="2936"/>
                    <a:pt x="5796" y="3389"/>
                    <a:pt x="6340" y="3841"/>
                  </a:cubicBezTo>
                  <a:cubicBezTo>
                    <a:pt x="6611" y="4113"/>
                    <a:pt x="6883" y="4294"/>
                    <a:pt x="7245" y="4475"/>
                  </a:cubicBezTo>
                  <a:lnTo>
                    <a:pt x="7789" y="4747"/>
                  </a:lnTo>
                  <a:lnTo>
                    <a:pt x="8332" y="5019"/>
                  </a:lnTo>
                  <a:cubicBezTo>
                    <a:pt x="8694" y="5109"/>
                    <a:pt x="9056" y="5290"/>
                    <a:pt x="9419" y="5381"/>
                  </a:cubicBezTo>
                  <a:cubicBezTo>
                    <a:pt x="9871" y="5471"/>
                    <a:pt x="10234" y="5562"/>
                    <a:pt x="10596" y="5562"/>
                  </a:cubicBezTo>
                  <a:cubicBezTo>
                    <a:pt x="11049" y="5652"/>
                    <a:pt x="11411" y="5652"/>
                    <a:pt x="11773" y="5743"/>
                  </a:cubicBezTo>
                  <a:lnTo>
                    <a:pt x="12860" y="5743"/>
                  </a:lnTo>
                  <a:lnTo>
                    <a:pt x="15033" y="5834"/>
                  </a:lnTo>
                  <a:lnTo>
                    <a:pt x="17026" y="6015"/>
                  </a:lnTo>
                  <a:cubicBezTo>
                    <a:pt x="17659" y="6015"/>
                    <a:pt x="18293" y="6105"/>
                    <a:pt x="18837" y="6196"/>
                  </a:cubicBezTo>
                  <a:cubicBezTo>
                    <a:pt x="19380" y="6286"/>
                    <a:pt x="19833" y="6377"/>
                    <a:pt x="20286" y="6467"/>
                  </a:cubicBezTo>
                  <a:cubicBezTo>
                    <a:pt x="20738" y="6649"/>
                    <a:pt x="21101" y="6739"/>
                    <a:pt x="21463" y="6830"/>
                  </a:cubicBezTo>
                  <a:cubicBezTo>
                    <a:pt x="21644" y="6920"/>
                    <a:pt x="21916" y="7011"/>
                    <a:pt x="22097" y="7101"/>
                  </a:cubicBezTo>
                  <a:cubicBezTo>
                    <a:pt x="22187" y="7192"/>
                    <a:pt x="22278" y="7192"/>
                    <a:pt x="22368" y="7282"/>
                  </a:cubicBezTo>
                  <a:cubicBezTo>
                    <a:pt x="22368" y="7192"/>
                    <a:pt x="22278" y="7192"/>
                    <a:pt x="22278" y="7192"/>
                  </a:cubicBezTo>
                  <a:cubicBezTo>
                    <a:pt x="22097" y="7011"/>
                    <a:pt x="21916" y="6830"/>
                    <a:pt x="21644" y="6649"/>
                  </a:cubicBezTo>
                  <a:cubicBezTo>
                    <a:pt x="21282" y="6467"/>
                    <a:pt x="20919" y="6286"/>
                    <a:pt x="20557" y="6105"/>
                  </a:cubicBezTo>
                  <a:cubicBezTo>
                    <a:pt x="20104" y="5924"/>
                    <a:pt x="19652" y="5743"/>
                    <a:pt x="19018" y="5562"/>
                  </a:cubicBezTo>
                  <a:cubicBezTo>
                    <a:pt x="18474" y="5471"/>
                    <a:pt x="17931" y="5200"/>
                    <a:pt x="17297" y="5109"/>
                  </a:cubicBezTo>
                  <a:cubicBezTo>
                    <a:pt x="16663" y="5019"/>
                    <a:pt x="15939" y="4837"/>
                    <a:pt x="15214" y="4747"/>
                  </a:cubicBezTo>
                  <a:cubicBezTo>
                    <a:pt x="14490" y="4747"/>
                    <a:pt x="13765" y="4566"/>
                    <a:pt x="13041" y="4566"/>
                  </a:cubicBezTo>
                  <a:lnTo>
                    <a:pt x="11864" y="4475"/>
                  </a:lnTo>
                  <a:cubicBezTo>
                    <a:pt x="11502" y="4475"/>
                    <a:pt x="11139" y="4475"/>
                    <a:pt x="10777" y="4385"/>
                  </a:cubicBezTo>
                  <a:cubicBezTo>
                    <a:pt x="10415" y="4294"/>
                    <a:pt x="10053" y="4294"/>
                    <a:pt x="9781" y="4204"/>
                  </a:cubicBezTo>
                  <a:cubicBezTo>
                    <a:pt x="9419" y="4113"/>
                    <a:pt x="9056" y="4022"/>
                    <a:pt x="8785" y="3841"/>
                  </a:cubicBezTo>
                  <a:lnTo>
                    <a:pt x="8241" y="3660"/>
                  </a:lnTo>
                  <a:lnTo>
                    <a:pt x="7789" y="3479"/>
                  </a:lnTo>
                  <a:cubicBezTo>
                    <a:pt x="7517" y="3298"/>
                    <a:pt x="7245" y="3117"/>
                    <a:pt x="6974" y="2936"/>
                  </a:cubicBezTo>
                  <a:cubicBezTo>
                    <a:pt x="6430" y="2573"/>
                    <a:pt x="5887" y="2211"/>
                    <a:pt x="5344" y="1758"/>
                  </a:cubicBezTo>
                  <a:lnTo>
                    <a:pt x="4619" y="1215"/>
                  </a:lnTo>
                  <a:cubicBezTo>
                    <a:pt x="4347" y="1034"/>
                    <a:pt x="4076" y="853"/>
                    <a:pt x="3804" y="672"/>
                  </a:cubicBezTo>
                  <a:lnTo>
                    <a:pt x="3442" y="491"/>
                  </a:lnTo>
                  <a:lnTo>
                    <a:pt x="3080" y="310"/>
                  </a:lnTo>
                  <a:cubicBezTo>
                    <a:pt x="2899" y="310"/>
                    <a:pt x="2808" y="219"/>
                    <a:pt x="2717" y="219"/>
                  </a:cubicBezTo>
                  <a:lnTo>
                    <a:pt x="2355" y="128"/>
                  </a:lnTo>
                  <a:cubicBezTo>
                    <a:pt x="2035" y="64"/>
                    <a:pt x="1760" y="0"/>
                    <a:pt x="1467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7324643" y="3716418"/>
              <a:ext cx="74988" cy="51768"/>
            </a:xfrm>
            <a:custGeom>
              <a:avLst/>
              <a:gdLst/>
              <a:ahLst/>
              <a:cxnLst/>
              <a:rect l="l" t="t" r="r" b="b"/>
              <a:pathLst>
                <a:path w="4166" h="2876" extrusionOk="0">
                  <a:moveTo>
                    <a:pt x="1076" y="1"/>
                  </a:moveTo>
                  <a:cubicBezTo>
                    <a:pt x="996" y="1"/>
                    <a:pt x="906" y="23"/>
                    <a:pt x="815" y="69"/>
                  </a:cubicBezTo>
                  <a:cubicBezTo>
                    <a:pt x="634" y="69"/>
                    <a:pt x="453" y="69"/>
                    <a:pt x="181" y="159"/>
                  </a:cubicBezTo>
                  <a:lnTo>
                    <a:pt x="0" y="159"/>
                  </a:lnTo>
                  <a:cubicBezTo>
                    <a:pt x="0" y="250"/>
                    <a:pt x="91" y="340"/>
                    <a:pt x="181" y="431"/>
                  </a:cubicBezTo>
                  <a:cubicBezTo>
                    <a:pt x="272" y="521"/>
                    <a:pt x="453" y="612"/>
                    <a:pt x="634" y="793"/>
                  </a:cubicBezTo>
                  <a:cubicBezTo>
                    <a:pt x="725" y="884"/>
                    <a:pt x="815" y="884"/>
                    <a:pt x="906" y="974"/>
                  </a:cubicBezTo>
                  <a:cubicBezTo>
                    <a:pt x="996" y="1065"/>
                    <a:pt x="1178" y="1155"/>
                    <a:pt x="1268" y="1246"/>
                  </a:cubicBezTo>
                  <a:lnTo>
                    <a:pt x="1630" y="1427"/>
                  </a:lnTo>
                  <a:lnTo>
                    <a:pt x="1902" y="1699"/>
                  </a:lnTo>
                  <a:cubicBezTo>
                    <a:pt x="2174" y="1880"/>
                    <a:pt x="2536" y="2061"/>
                    <a:pt x="2627" y="2151"/>
                  </a:cubicBezTo>
                  <a:cubicBezTo>
                    <a:pt x="2808" y="2242"/>
                    <a:pt x="2898" y="2332"/>
                    <a:pt x="2989" y="2332"/>
                  </a:cubicBezTo>
                  <a:lnTo>
                    <a:pt x="3351" y="2514"/>
                  </a:lnTo>
                  <a:lnTo>
                    <a:pt x="3894" y="2785"/>
                  </a:lnTo>
                  <a:lnTo>
                    <a:pt x="4075" y="2876"/>
                  </a:lnTo>
                  <a:cubicBezTo>
                    <a:pt x="4166" y="2785"/>
                    <a:pt x="4166" y="2695"/>
                    <a:pt x="4075" y="2604"/>
                  </a:cubicBezTo>
                  <a:cubicBezTo>
                    <a:pt x="4075" y="2423"/>
                    <a:pt x="3985" y="2151"/>
                    <a:pt x="3894" y="1970"/>
                  </a:cubicBezTo>
                  <a:cubicBezTo>
                    <a:pt x="3894" y="1880"/>
                    <a:pt x="3804" y="1699"/>
                    <a:pt x="3713" y="1608"/>
                  </a:cubicBezTo>
                  <a:cubicBezTo>
                    <a:pt x="3623" y="1517"/>
                    <a:pt x="3532" y="1336"/>
                    <a:pt x="3442" y="1246"/>
                  </a:cubicBezTo>
                  <a:lnTo>
                    <a:pt x="3079" y="884"/>
                  </a:lnTo>
                  <a:cubicBezTo>
                    <a:pt x="2989" y="793"/>
                    <a:pt x="2808" y="612"/>
                    <a:pt x="2627" y="612"/>
                  </a:cubicBezTo>
                  <a:cubicBezTo>
                    <a:pt x="2536" y="521"/>
                    <a:pt x="2355" y="431"/>
                    <a:pt x="2174" y="340"/>
                  </a:cubicBezTo>
                  <a:cubicBezTo>
                    <a:pt x="2083" y="250"/>
                    <a:pt x="1902" y="159"/>
                    <a:pt x="1721" y="159"/>
                  </a:cubicBezTo>
                  <a:lnTo>
                    <a:pt x="1268" y="69"/>
                  </a:lnTo>
                  <a:cubicBezTo>
                    <a:pt x="1223" y="23"/>
                    <a:pt x="1155" y="1"/>
                    <a:pt x="1076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32379" y="2708652"/>
              <a:ext cx="348840" cy="738414"/>
            </a:xfrm>
            <a:custGeom>
              <a:avLst/>
              <a:gdLst/>
              <a:ahLst/>
              <a:cxnLst/>
              <a:rect l="l" t="t" r="r" b="b"/>
              <a:pathLst>
                <a:path w="19380" h="41023" extrusionOk="0">
                  <a:moveTo>
                    <a:pt x="0" y="0"/>
                  </a:moveTo>
                  <a:lnTo>
                    <a:pt x="362" y="453"/>
                  </a:lnTo>
                  <a:cubicBezTo>
                    <a:pt x="543" y="725"/>
                    <a:pt x="815" y="1087"/>
                    <a:pt x="1177" y="1631"/>
                  </a:cubicBezTo>
                  <a:cubicBezTo>
                    <a:pt x="1811" y="2717"/>
                    <a:pt x="2898" y="4257"/>
                    <a:pt x="4075" y="6068"/>
                  </a:cubicBezTo>
                  <a:lnTo>
                    <a:pt x="8331" y="12135"/>
                  </a:lnTo>
                  <a:lnTo>
                    <a:pt x="9418" y="13856"/>
                  </a:lnTo>
                  <a:cubicBezTo>
                    <a:pt x="9780" y="14490"/>
                    <a:pt x="10142" y="15033"/>
                    <a:pt x="10595" y="15667"/>
                  </a:cubicBezTo>
                  <a:cubicBezTo>
                    <a:pt x="11410" y="16754"/>
                    <a:pt x="12135" y="18021"/>
                    <a:pt x="12950" y="19199"/>
                  </a:cubicBezTo>
                  <a:cubicBezTo>
                    <a:pt x="13312" y="19833"/>
                    <a:pt x="13584" y="20466"/>
                    <a:pt x="13946" y="21100"/>
                  </a:cubicBezTo>
                  <a:cubicBezTo>
                    <a:pt x="14308" y="21644"/>
                    <a:pt x="14580" y="22368"/>
                    <a:pt x="14851" y="23002"/>
                  </a:cubicBezTo>
                  <a:cubicBezTo>
                    <a:pt x="15395" y="24270"/>
                    <a:pt x="15938" y="25538"/>
                    <a:pt x="16391" y="26805"/>
                  </a:cubicBezTo>
                  <a:cubicBezTo>
                    <a:pt x="16844" y="28073"/>
                    <a:pt x="17206" y="29341"/>
                    <a:pt x="17478" y="30518"/>
                  </a:cubicBezTo>
                  <a:cubicBezTo>
                    <a:pt x="17659" y="31062"/>
                    <a:pt x="17840" y="31696"/>
                    <a:pt x="17930" y="32239"/>
                  </a:cubicBezTo>
                  <a:cubicBezTo>
                    <a:pt x="18111" y="32782"/>
                    <a:pt x="18202" y="33326"/>
                    <a:pt x="18293" y="33869"/>
                  </a:cubicBezTo>
                  <a:cubicBezTo>
                    <a:pt x="18474" y="34956"/>
                    <a:pt x="18564" y="35861"/>
                    <a:pt x="18655" y="36767"/>
                  </a:cubicBezTo>
                  <a:cubicBezTo>
                    <a:pt x="18655" y="37220"/>
                    <a:pt x="18655" y="37582"/>
                    <a:pt x="18655" y="38035"/>
                  </a:cubicBezTo>
                  <a:lnTo>
                    <a:pt x="18655" y="38578"/>
                  </a:lnTo>
                  <a:lnTo>
                    <a:pt x="18655" y="39031"/>
                  </a:lnTo>
                  <a:cubicBezTo>
                    <a:pt x="18655" y="39393"/>
                    <a:pt x="18745" y="39665"/>
                    <a:pt x="18655" y="39936"/>
                  </a:cubicBezTo>
                  <a:cubicBezTo>
                    <a:pt x="18655" y="40117"/>
                    <a:pt x="18655" y="40208"/>
                    <a:pt x="18655" y="40480"/>
                  </a:cubicBezTo>
                  <a:cubicBezTo>
                    <a:pt x="18564" y="40842"/>
                    <a:pt x="18564" y="41023"/>
                    <a:pt x="18564" y="41023"/>
                  </a:cubicBezTo>
                  <a:lnTo>
                    <a:pt x="18745" y="40570"/>
                  </a:lnTo>
                  <a:cubicBezTo>
                    <a:pt x="18745" y="40389"/>
                    <a:pt x="18836" y="40208"/>
                    <a:pt x="18927" y="39936"/>
                  </a:cubicBezTo>
                  <a:cubicBezTo>
                    <a:pt x="18927" y="39665"/>
                    <a:pt x="19017" y="39212"/>
                    <a:pt x="19108" y="39121"/>
                  </a:cubicBezTo>
                  <a:cubicBezTo>
                    <a:pt x="19108" y="38940"/>
                    <a:pt x="19198" y="38759"/>
                    <a:pt x="19198" y="38578"/>
                  </a:cubicBezTo>
                  <a:lnTo>
                    <a:pt x="19198" y="38035"/>
                  </a:lnTo>
                  <a:cubicBezTo>
                    <a:pt x="19289" y="37582"/>
                    <a:pt x="19289" y="37220"/>
                    <a:pt x="19289" y="36767"/>
                  </a:cubicBezTo>
                  <a:cubicBezTo>
                    <a:pt x="19379" y="35771"/>
                    <a:pt x="19379" y="34775"/>
                    <a:pt x="19289" y="33778"/>
                  </a:cubicBezTo>
                  <a:cubicBezTo>
                    <a:pt x="19289" y="33145"/>
                    <a:pt x="19198" y="32601"/>
                    <a:pt x="19198" y="32058"/>
                  </a:cubicBezTo>
                  <a:cubicBezTo>
                    <a:pt x="19108" y="31424"/>
                    <a:pt x="19017" y="30790"/>
                    <a:pt x="18836" y="30156"/>
                  </a:cubicBezTo>
                  <a:cubicBezTo>
                    <a:pt x="18745" y="29522"/>
                    <a:pt x="18655" y="28979"/>
                    <a:pt x="18474" y="28254"/>
                  </a:cubicBezTo>
                  <a:cubicBezTo>
                    <a:pt x="18293" y="27621"/>
                    <a:pt x="18111" y="26987"/>
                    <a:pt x="17930" y="26262"/>
                  </a:cubicBezTo>
                  <a:cubicBezTo>
                    <a:pt x="17749" y="25628"/>
                    <a:pt x="17478" y="24994"/>
                    <a:pt x="17296" y="24270"/>
                  </a:cubicBezTo>
                  <a:cubicBezTo>
                    <a:pt x="17025" y="23636"/>
                    <a:pt x="16844" y="22912"/>
                    <a:pt x="16481" y="22278"/>
                  </a:cubicBezTo>
                  <a:cubicBezTo>
                    <a:pt x="16210" y="21644"/>
                    <a:pt x="15938" y="20919"/>
                    <a:pt x="15576" y="20285"/>
                  </a:cubicBezTo>
                  <a:cubicBezTo>
                    <a:pt x="15395" y="19923"/>
                    <a:pt x="15214" y="19561"/>
                    <a:pt x="15033" y="19289"/>
                  </a:cubicBezTo>
                  <a:lnTo>
                    <a:pt x="14761" y="18746"/>
                  </a:lnTo>
                  <a:lnTo>
                    <a:pt x="14670" y="18565"/>
                  </a:lnTo>
                  <a:cubicBezTo>
                    <a:pt x="14580" y="18474"/>
                    <a:pt x="14580" y="18384"/>
                    <a:pt x="14489" y="18293"/>
                  </a:cubicBezTo>
                  <a:cubicBezTo>
                    <a:pt x="13674" y="17025"/>
                    <a:pt x="12859" y="15848"/>
                    <a:pt x="12044" y="14671"/>
                  </a:cubicBezTo>
                  <a:cubicBezTo>
                    <a:pt x="11229" y="13494"/>
                    <a:pt x="10324" y="12316"/>
                    <a:pt x="9509" y="11230"/>
                  </a:cubicBezTo>
                  <a:cubicBezTo>
                    <a:pt x="8784" y="10143"/>
                    <a:pt x="7878" y="9147"/>
                    <a:pt x="7154" y="8151"/>
                  </a:cubicBezTo>
                  <a:cubicBezTo>
                    <a:pt x="6339" y="7155"/>
                    <a:pt x="5524" y="6249"/>
                    <a:pt x="4890" y="5434"/>
                  </a:cubicBezTo>
                  <a:cubicBezTo>
                    <a:pt x="4166" y="4528"/>
                    <a:pt x="3532" y="3804"/>
                    <a:pt x="2898" y="3170"/>
                  </a:cubicBezTo>
                  <a:cubicBezTo>
                    <a:pt x="2354" y="2446"/>
                    <a:pt x="1811" y="1902"/>
                    <a:pt x="1358" y="1449"/>
                  </a:cubicBezTo>
                  <a:cubicBezTo>
                    <a:pt x="543" y="45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7125779" y="3143874"/>
              <a:ext cx="158130" cy="215172"/>
            </a:xfrm>
            <a:custGeom>
              <a:avLst/>
              <a:gdLst/>
              <a:ahLst/>
              <a:cxnLst/>
              <a:rect l="l" t="t" r="r" b="b"/>
              <a:pathLst>
                <a:path w="8785" h="11954" extrusionOk="0">
                  <a:moveTo>
                    <a:pt x="0" y="0"/>
                  </a:moveTo>
                  <a:lnTo>
                    <a:pt x="0" y="181"/>
                  </a:lnTo>
                  <a:cubicBezTo>
                    <a:pt x="91" y="363"/>
                    <a:pt x="91" y="544"/>
                    <a:pt x="181" y="634"/>
                  </a:cubicBezTo>
                  <a:cubicBezTo>
                    <a:pt x="272" y="906"/>
                    <a:pt x="363" y="1178"/>
                    <a:pt x="544" y="1359"/>
                  </a:cubicBezTo>
                  <a:cubicBezTo>
                    <a:pt x="725" y="1630"/>
                    <a:pt x="996" y="1902"/>
                    <a:pt x="1178" y="2174"/>
                  </a:cubicBezTo>
                  <a:cubicBezTo>
                    <a:pt x="1449" y="2445"/>
                    <a:pt x="1721" y="2717"/>
                    <a:pt x="2083" y="2989"/>
                  </a:cubicBezTo>
                  <a:lnTo>
                    <a:pt x="3079" y="3894"/>
                  </a:lnTo>
                  <a:lnTo>
                    <a:pt x="4166" y="4709"/>
                  </a:lnTo>
                  <a:cubicBezTo>
                    <a:pt x="4619" y="4981"/>
                    <a:pt x="4890" y="5253"/>
                    <a:pt x="5253" y="5615"/>
                  </a:cubicBezTo>
                  <a:cubicBezTo>
                    <a:pt x="5434" y="5705"/>
                    <a:pt x="5615" y="5887"/>
                    <a:pt x="5796" y="6068"/>
                  </a:cubicBezTo>
                  <a:cubicBezTo>
                    <a:pt x="5887" y="6158"/>
                    <a:pt x="6068" y="6339"/>
                    <a:pt x="6158" y="6520"/>
                  </a:cubicBezTo>
                  <a:lnTo>
                    <a:pt x="6611" y="7064"/>
                  </a:lnTo>
                  <a:lnTo>
                    <a:pt x="6973" y="7607"/>
                  </a:lnTo>
                  <a:cubicBezTo>
                    <a:pt x="7064" y="7788"/>
                    <a:pt x="7154" y="7969"/>
                    <a:pt x="7245" y="8150"/>
                  </a:cubicBezTo>
                  <a:lnTo>
                    <a:pt x="7517" y="8603"/>
                  </a:lnTo>
                  <a:cubicBezTo>
                    <a:pt x="7698" y="8966"/>
                    <a:pt x="7879" y="9328"/>
                    <a:pt x="7969" y="9690"/>
                  </a:cubicBezTo>
                  <a:cubicBezTo>
                    <a:pt x="8241" y="10324"/>
                    <a:pt x="8422" y="10867"/>
                    <a:pt x="8513" y="11320"/>
                  </a:cubicBezTo>
                  <a:cubicBezTo>
                    <a:pt x="8603" y="11682"/>
                    <a:pt x="8694" y="11954"/>
                    <a:pt x="8694" y="11954"/>
                  </a:cubicBezTo>
                  <a:cubicBezTo>
                    <a:pt x="8694" y="11773"/>
                    <a:pt x="8694" y="11501"/>
                    <a:pt x="8694" y="11320"/>
                  </a:cubicBezTo>
                  <a:cubicBezTo>
                    <a:pt x="8784" y="10686"/>
                    <a:pt x="8694" y="10052"/>
                    <a:pt x="8603" y="9509"/>
                  </a:cubicBezTo>
                  <a:cubicBezTo>
                    <a:pt x="8603" y="9056"/>
                    <a:pt x="8513" y="8694"/>
                    <a:pt x="8422" y="8332"/>
                  </a:cubicBezTo>
                  <a:lnTo>
                    <a:pt x="8151" y="7698"/>
                  </a:lnTo>
                  <a:cubicBezTo>
                    <a:pt x="8060" y="7426"/>
                    <a:pt x="7969" y="7245"/>
                    <a:pt x="7879" y="6973"/>
                  </a:cubicBezTo>
                  <a:cubicBezTo>
                    <a:pt x="7788" y="6792"/>
                    <a:pt x="7698" y="6520"/>
                    <a:pt x="7517" y="6339"/>
                  </a:cubicBezTo>
                  <a:cubicBezTo>
                    <a:pt x="7426" y="6158"/>
                    <a:pt x="7335" y="5887"/>
                    <a:pt x="7154" y="5705"/>
                  </a:cubicBezTo>
                  <a:cubicBezTo>
                    <a:pt x="6973" y="5524"/>
                    <a:pt x="6792" y="5343"/>
                    <a:pt x="6611" y="5162"/>
                  </a:cubicBezTo>
                  <a:cubicBezTo>
                    <a:pt x="6430" y="4981"/>
                    <a:pt x="6430" y="4890"/>
                    <a:pt x="6068" y="4619"/>
                  </a:cubicBezTo>
                  <a:cubicBezTo>
                    <a:pt x="5705" y="4257"/>
                    <a:pt x="5253" y="3985"/>
                    <a:pt x="4890" y="3713"/>
                  </a:cubicBezTo>
                  <a:cubicBezTo>
                    <a:pt x="4619" y="3351"/>
                    <a:pt x="4166" y="3170"/>
                    <a:pt x="3804" y="2898"/>
                  </a:cubicBezTo>
                  <a:cubicBezTo>
                    <a:pt x="2989" y="2445"/>
                    <a:pt x="2355" y="1993"/>
                    <a:pt x="1721" y="1630"/>
                  </a:cubicBezTo>
                  <a:lnTo>
                    <a:pt x="1359" y="1359"/>
                  </a:lnTo>
                  <a:cubicBezTo>
                    <a:pt x="1178" y="1268"/>
                    <a:pt x="1087" y="1178"/>
                    <a:pt x="996" y="996"/>
                  </a:cubicBezTo>
                  <a:lnTo>
                    <a:pt x="725" y="815"/>
                  </a:lnTo>
                  <a:cubicBezTo>
                    <a:pt x="634" y="725"/>
                    <a:pt x="544" y="634"/>
                    <a:pt x="453" y="544"/>
                  </a:cubicBezTo>
                  <a:cubicBezTo>
                    <a:pt x="363" y="363"/>
                    <a:pt x="272" y="272"/>
                    <a:pt x="181" y="1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477023" y="2524457"/>
              <a:ext cx="298314" cy="792216"/>
            </a:xfrm>
            <a:custGeom>
              <a:avLst/>
              <a:gdLst/>
              <a:ahLst/>
              <a:cxnLst/>
              <a:rect l="l" t="t" r="r" b="b"/>
              <a:pathLst>
                <a:path w="16573" h="44012" extrusionOk="0">
                  <a:moveTo>
                    <a:pt x="15486" y="0"/>
                  </a:moveTo>
                  <a:cubicBezTo>
                    <a:pt x="15486" y="1"/>
                    <a:pt x="15486" y="107"/>
                    <a:pt x="15568" y="320"/>
                  </a:cubicBezTo>
                  <a:lnTo>
                    <a:pt x="15568" y="320"/>
                  </a:lnTo>
                  <a:cubicBezTo>
                    <a:pt x="15545" y="60"/>
                    <a:pt x="15486" y="1"/>
                    <a:pt x="15486" y="0"/>
                  </a:cubicBezTo>
                  <a:close/>
                  <a:moveTo>
                    <a:pt x="15568" y="320"/>
                  </a:moveTo>
                  <a:cubicBezTo>
                    <a:pt x="15573" y="383"/>
                    <a:pt x="15576" y="456"/>
                    <a:pt x="15576" y="544"/>
                  </a:cubicBezTo>
                  <a:cubicBezTo>
                    <a:pt x="15667" y="906"/>
                    <a:pt x="15757" y="1449"/>
                    <a:pt x="15757" y="2083"/>
                  </a:cubicBezTo>
                  <a:lnTo>
                    <a:pt x="15757" y="3170"/>
                  </a:lnTo>
                  <a:lnTo>
                    <a:pt x="15757" y="4528"/>
                  </a:lnTo>
                  <a:cubicBezTo>
                    <a:pt x="15757" y="4709"/>
                    <a:pt x="15848" y="4981"/>
                    <a:pt x="15757" y="5162"/>
                  </a:cubicBezTo>
                  <a:cubicBezTo>
                    <a:pt x="15757" y="5434"/>
                    <a:pt x="15667" y="5706"/>
                    <a:pt x="15667" y="5977"/>
                  </a:cubicBezTo>
                  <a:cubicBezTo>
                    <a:pt x="15667" y="6430"/>
                    <a:pt x="15576" y="6973"/>
                    <a:pt x="15395" y="7517"/>
                  </a:cubicBezTo>
                  <a:cubicBezTo>
                    <a:pt x="15214" y="8694"/>
                    <a:pt x="14852" y="9871"/>
                    <a:pt x="14490" y="11048"/>
                  </a:cubicBezTo>
                  <a:cubicBezTo>
                    <a:pt x="14037" y="12226"/>
                    <a:pt x="13494" y="13494"/>
                    <a:pt x="12860" y="14761"/>
                  </a:cubicBezTo>
                  <a:cubicBezTo>
                    <a:pt x="12316" y="16029"/>
                    <a:pt x="11592" y="17297"/>
                    <a:pt x="10867" y="18565"/>
                  </a:cubicBezTo>
                  <a:cubicBezTo>
                    <a:pt x="10052" y="19923"/>
                    <a:pt x="9237" y="21191"/>
                    <a:pt x="8422" y="22459"/>
                  </a:cubicBezTo>
                  <a:cubicBezTo>
                    <a:pt x="7607" y="23727"/>
                    <a:pt x="6702" y="24904"/>
                    <a:pt x="5887" y="26172"/>
                  </a:cubicBezTo>
                  <a:lnTo>
                    <a:pt x="3261" y="29703"/>
                  </a:lnTo>
                  <a:cubicBezTo>
                    <a:pt x="2898" y="30337"/>
                    <a:pt x="2446" y="30881"/>
                    <a:pt x="2083" y="31514"/>
                  </a:cubicBezTo>
                  <a:lnTo>
                    <a:pt x="1540" y="32420"/>
                  </a:lnTo>
                  <a:lnTo>
                    <a:pt x="997" y="33326"/>
                  </a:lnTo>
                  <a:cubicBezTo>
                    <a:pt x="997" y="33507"/>
                    <a:pt x="906" y="33688"/>
                    <a:pt x="816" y="33778"/>
                  </a:cubicBezTo>
                  <a:cubicBezTo>
                    <a:pt x="725" y="33960"/>
                    <a:pt x="725" y="33960"/>
                    <a:pt x="634" y="34322"/>
                  </a:cubicBezTo>
                  <a:cubicBezTo>
                    <a:pt x="544" y="34593"/>
                    <a:pt x="363" y="34865"/>
                    <a:pt x="272" y="35227"/>
                  </a:cubicBezTo>
                  <a:cubicBezTo>
                    <a:pt x="182" y="35499"/>
                    <a:pt x="182" y="36042"/>
                    <a:pt x="91" y="36133"/>
                  </a:cubicBezTo>
                  <a:cubicBezTo>
                    <a:pt x="0" y="36314"/>
                    <a:pt x="0" y="36495"/>
                    <a:pt x="0" y="36676"/>
                  </a:cubicBezTo>
                  <a:lnTo>
                    <a:pt x="0" y="37129"/>
                  </a:lnTo>
                  <a:cubicBezTo>
                    <a:pt x="0" y="37401"/>
                    <a:pt x="0" y="37672"/>
                    <a:pt x="0" y="37944"/>
                  </a:cubicBezTo>
                  <a:lnTo>
                    <a:pt x="91" y="38850"/>
                  </a:lnTo>
                  <a:cubicBezTo>
                    <a:pt x="91" y="39393"/>
                    <a:pt x="272" y="39846"/>
                    <a:pt x="453" y="40389"/>
                  </a:cubicBezTo>
                  <a:cubicBezTo>
                    <a:pt x="544" y="40751"/>
                    <a:pt x="725" y="41204"/>
                    <a:pt x="997" y="41566"/>
                  </a:cubicBezTo>
                  <a:cubicBezTo>
                    <a:pt x="1178" y="41929"/>
                    <a:pt x="1359" y="42200"/>
                    <a:pt x="1631" y="42562"/>
                  </a:cubicBezTo>
                  <a:cubicBezTo>
                    <a:pt x="1989" y="42921"/>
                    <a:pt x="2348" y="43368"/>
                    <a:pt x="2794" y="43641"/>
                  </a:cubicBezTo>
                  <a:lnTo>
                    <a:pt x="2794" y="43641"/>
                  </a:lnTo>
                  <a:cubicBezTo>
                    <a:pt x="2770" y="43614"/>
                    <a:pt x="2745" y="43586"/>
                    <a:pt x="2717" y="43559"/>
                  </a:cubicBezTo>
                  <a:cubicBezTo>
                    <a:pt x="2355" y="43196"/>
                    <a:pt x="2083" y="42744"/>
                    <a:pt x="1812" y="42291"/>
                  </a:cubicBezTo>
                  <a:cubicBezTo>
                    <a:pt x="1449" y="41657"/>
                    <a:pt x="1178" y="40932"/>
                    <a:pt x="997" y="40117"/>
                  </a:cubicBezTo>
                  <a:cubicBezTo>
                    <a:pt x="906" y="39665"/>
                    <a:pt x="816" y="39212"/>
                    <a:pt x="816" y="38759"/>
                  </a:cubicBezTo>
                  <a:lnTo>
                    <a:pt x="816" y="37944"/>
                  </a:lnTo>
                  <a:cubicBezTo>
                    <a:pt x="816" y="37763"/>
                    <a:pt x="906" y="37491"/>
                    <a:pt x="906" y="37220"/>
                  </a:cubicBezTo>
                  <a:cubicBezTo>
                    <a:pt x="997" y="37038"/>
                    <a:pt x="997" y="36948"/>
                    <a:pt x="997" y="36767"/>
                  </a:cubicBezTo>
                  <a:cubicBezTo>
                    <a:pt x="997" y="36676"/>
                    <a:pt x="997" y="36676"/>
                    <a:pt x="1087" y="36405"/>
                  </a:cubicBezTo>
                  <a:cubicBezTo>
                    <a:pt x="1178" y="36133"/>
                    <a:pt x="1268" y="35861"/>
                    <a:pt x="1359" y="35590"/>
                  </a:cubicBezTo>
                  <a:cubicBezTo>
                    <a:pt x="1449" y="35318"/>
                    <a:pt x="1631" y="35046"/>
                    <a:pt x="1721" y="34775"/>
                  </a:cubicBezTo>
                  <a:cubicBezTo>
                    <a:pt x="1812" y="34593"/>
                    <a:pt x="1812" y="34503"/>
                    <a:pt x="1902" y="34322"/>
                  </a:cubicBezTo>
                  <a:lnTo>
                    <a:pt x="2174" y="33960"/>
                  </a:lnTo>
                  <a:cubicBezTo>
                    <a:pt x="2355" y="33688"/>
                    <a:pt x="2446" y="33416"/>
                    <a:pt x="2627" y="33145"/>
                  </a:cubicBezTo>
                  <a:lnTo>
                    <a:pt x="3261" y="32329"/>
                  </a:lnTo>
                  <a:cubicBezTo>
                    <a:pt x="3623" y="31786"/>
                    <a:pt x="4076" y="31243"/>
                    <a:pt x="4528" y="30699"/>
                  </a:cubicBezTo>
                  <a:cubicBezTo>
                    <a:pt x="5343" y="29522"/>
                    <a:pt x="6340" y="28345"/>
                    <a:pt x="7245" y="27168"/>
                  </a:cubicBezTo>
                  <a:cubicBezTo>
                    <a:pt x="8151" y="25900"/>
                    <a:pt x="9056" y="24723"/>
                    <a:pt x="9871" y="23364"/>
                  </a:cubicBezTo>
                  <a:cubicBezTo>
                    <a:pt x="10686" y="22097"/>
                    <a:pt x="11501" y="20738"/>
                    <a:pt x="12316" y="19470"/>
                  </a:cubicBezTo>
                  <a:cubicBezTo>
                    <a:pt x="13041" y="18112"/>
                    <a:pt x="13675" y="16754"/>
                    <a:pt x="14309" y="15395"/>
                  </a:cubicBezTo>
                  <a:cubicBezTo>
                    <a:pt x="14852" y="14127"/>
                    <a:pt x="15305" y="12769"/>
                    <a:pt x="15667" y="11411"/>
                  </a:cubicBezTo>
                  <a:cubicBezTo>
                    <a:pt x="16029" y="10143"/>
                    <a:pt x="16210" y="8966"/>
                    <a:pt x="16391" y="7698"/>
                  </a:cubicBezTo>
                  <a:cubicBezTo>
                    <a:pt x="16482" y="6611"/>
                    <a:pt x="16572" y="5524"/>
                    <a:pt x="16482" y="4438"/>
                  </a:cubicBezTo>
                  <a:cubicBezTo>
                    <a:pt x="16482" y="3985"/>
                    <a:pt x="16391" y="3532"/>
                    <a:pt x="16301" y="3170"/>
                  </a:cubicBezTo>
                  <a:cubicBezTo>
                    <a:pt x="16301" y="2717"/>
                    <a:pt x="16210" y="2355"/>
                    <a:pt x="16120" y="1993"/>
                  </a:cubicBezTo>
                  <a:cubicBezTo>
                    <a:pt x="16029" y="1540"/>
                    <a:pt x="15848" y="997"/>
                    <a:pt x="15667" y="544"/>
                  </a:cubicBezTo>
                  <a:cubicBezTo>
                    <a:pt x="15625" y="459"/>
                    <a:pt x="15592" y="385"/>
                    <a:pt x="15568" y="320"/>
                  </a:cubicBezTo>
                  <a:close/>
                  <a:moveTo>
                    <a:pt x="2794" y="43641"/>
                  </a:moveTo>
                  <a:cubicBezTo>
                    <a:pt x="2802" y="43650"/>
                    <a:pt x="2810" y="43659"/>
                    <a:pt x="2818" y="43668"/>
                  </a:cubicBezTo>
                  <a:lnTo>
                    <a:pt x="2818" y="43668"/>
                  </a:lnTo>
                  <a:cubicBezTo>
                    <a:pt x="2814" y="43662"/>
                    <a:pt x="2811" y="43656"/>
                    <a:pt x="2808" y="43649"/>
                  </a:cubicBezTo>
                  <a:cubicBezTo>
                    <a:pt x="2803" y="43646"/>
                    <a:pt x="2799" y="43644"/>
                    <a:pt x="2794" y="43641"/>
                  </a:cubicBezTo>
                  <a:close/>
                  <a:moveTo>
                    <a:pt x="2818" y="43668"/>
                  </a:moveTo>
                  <a:cubicBezTo>
                    <a:pt x="2857" y="43740"/>
                    <a:pt x="2911" y="43796"/>
                    <a:pt x="2966" y="43845"/>
                  </a:cubicBezTo>
                  <a:lnTo>
                    <a:pt x="2966" y="43845"/>
                  </a:lnTo>
                  <a:cubicBezTo>
                    <a:pt x="2918" y="43791"/>
                    <a:pt x="2871" y="43731"/>
                    <a:pt x="2818" y="43668"/>
                  </a:cubicBezTo>
                  <a:close/>
                  <a:moveTo>
                    <a:pt x="2966" y="43845"/>
                  </a:moveTo>
                  <a:cubicBezTo>
                    <a:pt x="3027" y="43913"/>
                    <a:pt x="3090" y="43971"/>
                    <a:pt x="3170" y="44011"/>
                  </a:cubicBezTo>
                  <a:cubicBezTo>
                    <a:pt x="3120" y="43961"/>
                    <a:pt x="3041" y="43911"/>
                    <a:pt x="2966" y="43845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525929" y="3072143"/>
              <a:ext cx="127152" cy="179334"/>
            </a:xfrm>
            <a:custGeom>
              <a:avLst/>
              <a:gdLst/>
              <a:ahLst/>
              <a:cxnLst/>
              <a:rect l="l" t="t" r="r" b="b"/>
              <a:pathLst>
                <a:path w="7064" h="9963" extrusionOk="0">
                  <a:moveTo>
                    <a:pt x="1087" y="1"/>
                  </a:moveTo>
                  <a:lnTo>
                    <a:pt x="996" y="182"/>
                  </a:lnTo>
                  <a:lnTo>
                    <a:pt x="725" y="454"/>
                  </a:lnTo>
                  <a:cubicBezTo>
                    <a:pt x="544" y="635"/>
                    <a:pt x="362" y="816"/>
                    <a:pt x="272" y="997"/>
                  </a:cubicBezTo>
                  <a:cubicBezTo>
                    <a:pt x="91" y="1269"/>
                    <a:pt x="0" y="1631"/>
                    <a:pt x="0" y="1993"/>
                  </a:cubicBezTo>
                  <a:cubicBezTo>
                    <a:pt x="91" y="2174"/>
                    <a:pt x="91" y="2355"/>
                    <a:pt x="272" y="2536"/>
                  </a:cubicBezTo>
                  <a:cubicBezTo>
                    <a:pt x="362" y="2718"/>
                    <a:pt x="453" y="2899"/>
                    <a:pt x="634" y="3080"/>
                  </a:cubicBezTo>
                  <a:cubicBezTo>
                    <a:pt x="906" y="3351"/>
                    <a:pt x="1268" y="3623"/>
                    <a:pt x="1540" y="3804"/>
                  </a:cubicBezTo>
                  <a:cubicBezTo>
                    <a:pt x="1902" y="4076"/>
                    <a:pt x="2264" y="4257"/>
                    <a:pt x="2626" y="4438"/>
                  </a:cubicBezTo>
                  <a:lnTo>
                    <a:pt x="3623" y="5072"/>
                  </a:lnTo>
                  <a:lnTo>
                    <a:pt x="3894" y="5253"/>
                  </a:lnTo>
                  <a:lnTo>
                    <a:pt x="4166" y="5344"/>
                  </a:lnTo>
                  <a:cubicBezTo>
                    <a:pt x="4256" y="5434"/>
                    <a:pt x="4438" y="5525"/>
                    <a:pt x="4528" y="5706"/>
                  </a:cubicBezTo>
                  <a:cubicBezTo>
                    <a:pt x="4890" y="5887"/>
                    <a:pt x="5071" y="6068"/>
                    <a:pt x="5343" y="6340"/>
                  </a:cubicBezTo>
                  <a:cubicBezTo>
                    <a:pt x="5434" y="6521"/>
                    <a:pt x="5524" y="6611"/>
                    <a:pt x="5615" y="6793"/>
                  </a:cubicBezTo>
                  <a:cubicBezTo>
                    <a:pt x="5705" y="6883"/>
                    <a:pt x="5796" y="7064"/>
                    <a:pt x="5886" y="7155"/>
                  </a:cubicBezTo>
                  <a:cubicBezTo>
                    <a:pt x="5977" y="7336"/>
                    <a:pt x="5977" y="7427"/>
                    <a:pt x="6068" y="7608"/>
                  </a:cubicBezTo>
                  <a:cubicBezTo>
                    <a:pt x="6158" y="7698"/>
                    <a:pt x="6158" y="7879"/>
                    <a:pt x="6249" y="7970"/>
                  </a:cubicBezTo>
                  <a:cubicBezTo>
                    <a:pt x="6339" y="8242"/>
                    <a:pt x="6339" y="8513"/>
                    <a:pt x="6430" y="8785"/>
                  </a:cubicBezTo>
                  <a:cubicBezTo>
                    <a:pt x="6520" y="9057"/>
                    <a:pt x="6520" y="9238"/>
                    <a:pt x="6520" y="9419"/>
                  </a:cubicBezTo>
                  <a:lnTo>
                    <a:pt x="6520" y="9781"/>
                  </a:lnTo>
                  <a:lnTo>
                    <a:pt x="6520" y="9962"/>
                  </a:lnTo>
                  <a:cubicBezTo>
                    <a:pt x="6611" y="9781"/>
                    <a:pt x="6701" y="9600"/>
                    <a:pt x="6792" y="9419"/>
                  </a:cubicBezTo>
                  <a:cubicBezTo>
                    <a:pt x="6883" y="9238"/>
                    <a:pt x="6883" y="8966"/>
                    <a:pt x="6883" y="8785"/>
                  </a:cubicBezTo>
                  <a:cubicBezTo>
                    <a:pt x="7064" y="8151"/>
                    <a:pt x="6973" y="7427"/>
                    <a:pt x="6792" y="6793"/>
                  </a:cubicBezTo>
                  <a:cubicBezTo>
                    <a:pt x="6792" y="6611"/>
                    <a:pt x="6701" y="6430"/>
                    <a:pt x="6611" y="6249"/>
                  </a:cubicBezTo>
                  <a:cubicBezTo>
                    <a:pt x="6520" y="6068"/>
                    <a:pt x="6430" y="5887"/>
                    <a:pt x="6249" y="5706"/>
                  </a:cubicBezTo>
                  <a:cubicBezTo>
                    <a:pt x="6068" y="5253"/>
                    <a:pt x="5705" y="4981"/>
                    <a:pt x="5434" y="4710"/>
                  </a:cubicBezTo>
                  <a:cubicBezTo>
                    <a:pt x="5253" y="4529"/>
                    <a:pt x="5071" y="4348"/>
                    <a:pt x="4890" y="4257"/>
                  </a:cubicBezTo>
                  <a:cubicBezTo>
                    <a:pt x="4800" y="4166"/>
                    <a:pt x="4709" y="4166"/>
                    <a:pt x="4528" y="4076"/>
                  </a:cubicBezTo>
                  <a:lnTo>
                    <a:pt x="4347" y="3895"/>
                  </a:lnTo>
                  <a:lnTo>
                    <a:pt x="3170" y="3351"/>
                  </a:lnTo>
                  <a:lnTo>
                    <a:pt x="2174" y="2808"/>
                  </a:lnTo>
                  <a:cubicBezTo>
                    <a:pt x="1811" y="2627"/>
                    <a:pt x="1540" y="2536"/>
                    <a:pt x="1268" y="2355"/>
                  </a:cubicBezTo>
                  <a:cubicBezTo>
                    <a:pt x="1087" y="2174"/>
                    <a:pt x="906" y="1993"/>
                    <a:pt x="725" y="1812"/>
                  </a:cubicBezTo>
                  <a:cubicBezTo>
                    <a:pt x="725" y="1631"/>
                    <a:pt x="725" y="1359"/>
                    <a:pt x="725" y="1178"/>
                  </a:cubicBezTo>
                  <a:cubicBezTo>
                    <a:pt x="815" y="997"/>
                    <a:pt x="815" y="725"/>
                    <a:pt x="906" y="544"/>
                  </a:cubicBezTo>
                  <a:lnTo>
                    <a:pt x="1087" y="1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7195871" y="2511425"/>
              <a:ext cx="272232" cy="748188"/>
            </a:xfrm>
            <a:custGeom>
              <a:avLst/>
              <a:gdLst/>
              <a:ahLst/>
              <a:cxnLst/>
              <a:rect l="l" t="t" r="r" b="b"/>
              <a:pathLst>
                <a:path w="15124" h="41566" extrusionOk="0">
                  <a:moveTo>
                    <a:pt x="0" y="0"/>
                  </a:moveTo>
                  <a:lnTo>
                    <a:pt x="1449" y="1268"/>
                  </a:lnTo>
                  <a:lnTo>
                    <a:pt x="2174" y="1902"/>
                  </a:lnTo>
                  <a:cubicBezTo>
                    <a:pt x="2445" y="2264"/>
                    <a:pt x="2717" y="2445"/>
                    <a:pt x="3079" y="2807"/>
                  </a:cubicBezTo>
                  <a:cubicBezTo>
                    <a:pt x="3351" y="3170"/>
                    <a:pt x="3623" y="3532"/>
                    <a:pt x="3894" y="3894"/>
                  </a:cubicBezTo>
                  <a:cubicBezTo>
                    <a:pt x="4166" y="4256"/>
                    <a:pt x="4528" y="4709"/>
                    <a:pt x="4800" y="5162"/>
                  </a:cubicBezTo>
                  <a:lnTo>
                    <a:pt x="5253" y="5796"/>
                  </a:lnTo>
                  <a:cubicBezTo>
                    <a:pt x="5343" y="5886"/>
                    <a:pt x="5343" y="6067"/>
                    <a:pt x="5434" y="6158"/>
                  </a:cubicBezTo>
                  <a:lnTo>
                    <a:pt x="5615" y="6520"/>
                  </a:lnTo>
                  <a:lnTo>
                    <a:pt x="6068" y="7335"/>
                  </a:lnTo>
                  <a:cubicBezTo>
                    <a:pt x="6158" y="7607"/>
                    <a:pt x="6249" y="7879"/>
                    <a:pt x="6430" y="8150"/>
                  </a:cubicBezTo>
                  <a:cubicBezTo>
                    <a:pt x="6883" y="9237"/>
                    <a:pt x="7245" y="10505"/>
                    <a:pt x="7426" y="11772"/>
                  </a:cubicBezTo>
                  <a:cubicBezTo>
                    <a:pt x="7607" y="13040"/>
                    <a:pt x="7698" y="14399"/>
                    <a:pt x="7698" y="15757"/>
                  </a:cubicBezTo>
                  <a:cubicBezTo>
                    <a:pt x="7607" y="17115"/>
                    <a:pt x="7517" y="18564"/>
                    <a:pt x="7426" y="20013"/>
                  </a:cubicBezTo>
                  <a:cubicBezTo>
                    <a:pt x="7426" y="20738"/>
                    <a:pt x="7426" y="21462"/>
                    <a:pt x="7426" y="22277"/>
                  </a:cubicBezTo>
                  <a:cubicBezTo>
                    <a:pt x="7426" y="23002"/>
                    <a:pt x="7426" y="23726"/>
                    <a:pt x="7517" y="24451"/>
                  </a:cubicBezTo>
                  <a:cubicBezTo>
                    <a:pt x="7698" y="25175"/>
                    <a:pt x="7698" y="25899"/>
                    <a:pt x="7969" y="26533"/>
                  </a:cubicBezTo>
                  <a:cubicBezTo>
                    <a:pt x="8060" y="27258"/>
                    <a:pt x="8332" y="27892"/>
                    <a:pt x="8603" y="28616"/>
                  </a:cubicBezTo>
                  <a:cubicBezTo>
                    <a:pt x="8694" y="28888"/>
                    <a:pt x="8784" y="29250"/>
                    <a:pt x="8965" y="29612"/>
                  </a:cubicBezTo>
                  <a:cubicBezTo>
                    <a:pt x="9056" y="29884"/>
                    <a:pt x="9237" y="30156"/>
                    <a:pt x="9418" y="30518"/>
                  </a:cubicBezTo>
                  <a:cubicBezTo>
                    <a:pt x="9599" y="30790"/>
                    <a:pt x="9781" y="31061"/>
                    <a:pt x="9871" y="31333"/>
                  </a:cubicBezTo>
                  <a:lnTo>
                    <a:pt x="10505" y="32148"/>
                  </a:lnTo>
                  <a:lnTo>
                    <a:pt x="11501" y="33597"/>
                  </a:lnTo>
                  <a:cubicBezTo>
                    <a:pt x="11682" y="33869"/>
                    <a:pt x="11863" y="34050"/>
                    <a:pt x="12044" y="34231"/>
                  </a:cubicBezTo>
                  <a:cubicBezTo>
                    <a:pt x="12135" y="34502"/>
                    <a:pt x="12316" y="34774"/>
                    <a:pt x="12407" y="34955"/>
                  </a:cubicBezTo>
                  <a:cubicBezTo>
                    <a:pt x="12678" y="35408"/>
                    <a:pt x="12950" y="35861"/>
                    <a:pt x="13131" y="36314"/>
                  </a:cubicBezTo>
                  <a:cubicBezTo>
                    <a:pt x="13403" y="36766"/>
                    <a:pt x="13584" y="37129"/>
                    <a:pt x="13765" y="37581"/>
                  </a:cubicBezTo>
                  <a:cubicBezTo>
                    <a:pt x="13946" y="37944"/>
                    <a:pt x="14127" y="38306"/>
                    <a:pt x="14218" y="38668"/>
                  </a:cubicBezTo>
                  <a:cubicBezTo>
                    <a:pt x="14308" y="39030"/>
                    <a:pt x="14489" y="39393"/>
                    <a:pt x="14580" y="39664"/>
                  </a:cubicBezTo>
                  <a:cubicBezTo>
                    <a:pt x="14761" y="40208"/>
                    <a:pt x="14942" y="40751"/>
                    <a:pt x="15033" y="41023"/>
                  </a:cubicBezTo>
                  <a:lnTo>
                    <a:pt x="15123" y="41566"/>
                  </a:lnTo>
                  <a:cubicBezTo>
                    <a:pt x="15123" y="40932"/>
                    <a:pt x="15033" y="40298"/>
                    <a:pt x="14852" y="39664"/>
                  </a:cubicBezTo>
                  <a:cubicBezTo>
                    <a:pt x="14761" y="39302"/>
                    <a:pt x="14761" y="39030"/>
                    <a:pt x="14671" y="38578"/>
                  </a:cubicBezTo>
                  <a:cubicBezTo>
                    <a:pt x="14489" y="38215"/>
                    <a:pt x="14399" y="37853"/>
                    <a:pt x="14308" y="37400"/>
                  </a:cubicBezTo>
                  <a:cubicBezTo>
                    <a:pt x="14127" y="36947"/>
                    <a:pt x="13946" y="36585"/>
                    <a:pt x="13765" y="36132"/>
                  </a:cubicBezTo>
                  <a:cubicBezTo>
                    <a:pt x="13584" y="35589"/>
                    <a:pt x="13403" y="35136"/>
                    <a:pt x="13131" y="34684"/>
                  </a:cubicBezTo>
                  <a:cubicBezTo>
                    <a:pt x="13041" y="34412"/>
                    <a:pt x="12950" y="34140"/>
                    <a:pt x="12769" y="33869"/>
                  </a:cubicBezTo>
                  <a:cubicBezTo>
                    <a:pt x="12588" y="33687"/>
                    <a:pt x="12497" y="33416"/>
                    <a:pt x="12316" y="33144"/>
                  </a:cubicBezTo>
                  <a:lnTo>
                    <a:pt x="11320" y="31605"/>
                  </a:lnTo>
                  <a:lnTo>
                    <a:pt x="10867" y="30880"/>
                  </a:lnTo>
                  <a:cubicBezTo>
                    <a:pt x="10686" y="30608"/>
                    <a:pt x="10505" y="30337"/>
                    <a:pt x="10414" y="29975"/>
                  </a:cubicBezTo>
                  <a:cubicBezTo>
                    <a:pt x="10324" y="29703"/>
                    <a:pt x="10143" y="29431"/>
                    <a:pt x="10052" y="29160"/>
                  </a:cubicBezTo>
                  <a:cubicBezTo>
                    <a:pt x="9871" y="28888"/>
                    <a:pt x="9781" y="28526"/>
                    <a:pt x="9690" y="28254"/>
                  </a:cubicBezTo>
                  <a:cubicBezTo>
                    <a:pt x="9509" y="27620"/>
                    <a:pt x="9328" y="26986"/>
                    <a:pt x="9147" y="26352"/>
                  </a:cubicBezTo>
                  <a:cubicBezTo>
                    <a:pt x="9147" y="25990"/>
                    <a:pt x="9056" y="25718"/>
                    <a:pt x="8965" y="25356"/>
                  </a:cubicBezTo>
                  <a:cubicBezTo>
                    <a:pt x="8965" y="24994"/>
                    <a:pt x="8875" y="24722"/>
                    <a:pt x="8875" y="24360"/>
                  </a:cubicBezTo>
                  <a:cubicBezTo>
                    <a:pt x="8784" y="23636"/>
                    <a:pt x="8784" y="23002"/>
                    <a:pt x="8784" y="22277"/>
                  </a:cubicBezTo>
                  <a:cubicBezTo>
                    <a:pt x="8784" y="21553"/>
                    <a:pt x="8694" y="20828"/>
                    <a:pt x="8784" y="20194"/>
                  </a:cubicBezTo>
                  <a:cubicBezTo>
                    <a:pt x="8784" y="18745"/>
                    <a:pt x="8965" y="17296"/>
                    <a:pt x="8965" y="15848"/>
                  </a:cubicBezTo>
                  <a:cubicBezTo>
                    <a:pt x="8965" y="14399"/>
                    <a:pt x="8875" y="12950"/>
                    <a:pt x="8603" y="11591"/>
                  </a:cubicBezTo>
                  <a:cubicBezTo>
                    <a:pt x="8332" y="10233"/>
                    <a:pt x="7879" y="8965"/>
                    <a:pt x="7335" y="7788"/>
                  </a:cubicBezTo>
                  <a:cubicBezTo>
                    <a:pt x="7154" y="7516"/>
                    <a:pt x="7064" y="7245"/>
                    <a:pt x="6883" y="6973"/>
                  </a:cubicBezTo>
                  <a:cubicBezTo>
                    <a:pt x="6792" y="6611"/>
                    <a:pt x="6611" y="6430"/>
                    <a:pt x="6430" y="6158"/>
                  </a:cubicBezTo>
                  <a:lnTo>
                    <a:pt x="6249" y="5796"/>
                  </a:lnTo>
                  <a:lnTo>
                    <a:pt x="5977" y="5433"/>
                  </a:lnTo>
                  <a:lnTo>
                    <a:pt x="5434" y="4709"/>
                  </a:lnTo>
                  <a:cubicBezTo>
                    <a:pt x="5162" y="4256"/>
                    <a:pt x="4800" y="3894"/>
                    <a:pt x="4438" y="3532"/>
                  </a:cubicBezTo>
                  <a:cubicBezTo>
                    <a:pt x="4075" y="3170"/>
                    <a:pt x="3713" y="2807"/>
                    <a:pt x="3441" y="2536"/>
                  </a:cubicBezTo>
                  <a:cubicBezTo>
                    <a:pt x="3170" y="2264"/>
                    <a:pt x="2808" y="1992"/>
                    <a:pt x="2445" y="1721"/>
                  </a:cubicBezTo>
                  <a:lnTo>
                    <a:pt x="1630" y="1087"/>
                  </a:lnTo>
                  <a:lnTo>
                    <a:pt x="453" y="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7340933" y="2832528"/>
              <a:ext cx="105984" cy="244530"/>
            </a:xfrm>
            <a:custGeom>
              <a:avLst/>
              <a:gdLst/>
              <a:ahLst/>
              <a:cxnLst/>
              <a:rect l="l" t="t" r="r" b="b"/>
              <a:pathLst>
                <a:path w="5888" h="13585" extrusionOk="0">
                  <a:moveTo>
                    <a:pt x="91" y="1"/>
                  </a:moveTo>
                  <a:cubicBezTo>
                    <a:pt x="91" y="273"/>
                    <a:pt x="1" y="454"/>
                    <a:pt x="1" y="725"/>
                  </a:cubicBezTo>
                  <a:cubicBezTo>
                    <a:pt x="1" y="906"/>
                    <a:pt x="1" y="1178"/>
                    <a:pt x="1" y="1450"/>
                  </a:cubicBezTo>
                  <a:cubicBezTo>
                    <a:pt x="1" y="1812"/>
                    <a:pt x="1" y="2174"/>
                    <a:pt x="91" y="2446"/>
                  </a:cubicBezTo>
                  <a:cubicBezTo>
                    <a:pt x="91" y="2808"/>
                    <a:pt x="182" y="3261"/>
                    <a:pt x="273" y="3623"/>
                  </a:cubicBezTo>
                  <a:cubicBezTo>
                    <a:pt x="454" y="4076"/>
                    <a:pt x="544" y="4438"/>
                    <a:pt x="725" y="4891"/>
                  </a:cubicBezTo>
                  <a:cubicBezTo>
                    <a:pt x="997" y="5344"/>
                    <a:pt x="1269" y="5706"/>
                    <a:pt x="1540" y="6159"/>
                  </a:cubicBezTo>
                  <a:cubicBezTo>
                    <a:pt x="1722" y="6340"/>
                    <a:pt x="1812" y="6521"/>
                    <a:pt x="1993" y="6702"/>
                  </a:cubicBezTo>
                  <a:lnTo>
                    <a:pt x="2537" y="7245"/>
                  </a:lnTo>
                  <a:cubicBezTo>
                    <a:pt x="2808" y="7608"/>
                    <a:pt x="3080" y="7879"/>
                    <a:pt x="3352" y="8242"/>
                  </a:cubicBezTo>
                  <a:cubicBezTo>
                    <a:pt x="3623" y="8604"/>
                    <a:pt x="3895" y="8966"/>
                    <a:pt x="4076" y="9328"/>
                  </a:cubicBezTo>
                  <a:cubicBezTo>
                    <a:pt x="4438" y="9962"/>
                    <a:pt x="4800" y="10687"/>
                    <a:pt x="5072" y="11411"/>
                  </a:cubicBezTo>
                  <a:cubicBezTo>
                    <a:pt x="5344" y="12045"/>
                    <a:pt x="5525" y="12588"/>
                    <a:pt x="5706" y="12951"/>
                  </a:cubicBezTo>
                  <a:lnTo>
                    <a:pt x="5887" y="13584"/>
                  </a:lnTo>
                  <a:cubicBezTo>
                    <a:pt x="5887" y="13403"/>
                    <a:pt x="5887" y="13222"/>
                    <a:pt x="5887" y="12951"/>
                  </a:cubicBezTo>
                  <a:cubicBezTo>
                    <a:pt x="5887" y="12407"/>
                    <a:pt x="5887" y="11773"/>
                    <a:pt x="5797" y="11230"/>
                  </a:cubicBezTo>
                  <a:cubicBezTo>
                    <a:pt x="5706" y="10415"/>
                    <a:pt x="5434" y="9600"/>
                    <a:pt x="5072" y="8785"/>
                  </a:cubicBezTo>
                  <a:cubicBezTo>
                    <a:pt x="4710" y="7879"/>
                    <a:pt x="4076" y="7064"/>
                    <a:pt x="3352" y="6340"/>
                  </a:cubicBezTo>
                  <a:lnTo>
                    <a:pt x="2899" y="5887"/>
                  </a:lnTo>
                  <a:cubicBezTo>
                    <a:pt x="2808" y="5706"/>
                    <a:pt x="2627" y="5525"/>
                    <a:pt x="2537" y="5344"/>
                  </a:cubicBezTo>
                  <a:cubicBezTo>
                    <a:pt x="2265" y="5072"/>
                    <a:pt x="1993" y="4710"/>
                    <a:pt x="1722" y="4348"/>
                  </a:cubicBezTo>
                  <a:cubicBezTo>
                    <a:pt x="1359" y="3714"/>
                    <a:pt x="997" y="2989"/>
                    <a:pt x="725" y="2265"/>
                  </a:cubicBezTo>
                  <a:lnTo>
                    <a:pt x="454" y="1359"/>
                  </a:lnTo>
                  <a:cubicBezTo>
                    <a:pt x="363" y="1088"/>
                    <a:pt x="273" y="906"/>
                    <a:pt x="273" y="635"/>
                  </a:cubicBezTo>
                  <a:cubicBezTo>
                    <a:pt x="91" y="273"/>
                    <a:pt x="91" y="1"/>
                    <a:pt x="91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380849" y="1978392"/>
              <a:ext cx="903060" cy="549522"/>
            </a:xfrm>
            <a:custGeom>
              <a:avLst/>
              <a:gdLst/>
              <a:ahLst/>
              <a:cxnLst/>
              <a:rect l="l" t="t" r="r" b="b"/>
              <a:pathLst>
                <a:path w="50170" h="30529" extrusionOk="0">
                  <a:moveTo>
                    <a:pt x="49807" y="22368"/>
                  </a:moveTo>
                  <a:lnTo>
                    <a:pt x="49807" y="22368"/>
                  </a:lnTo>
                  <a:cubicBezTo>
                    <a:pt x="49898" y="22640"/>
                    <a:pt x="49988" y="22912"/>
                    <a:pt x="50079" y="23093"/>
                  </a:cubicBezTo>
                  <a:cubicBezTo>
                    <a:pt x="50098" y="23245"/>
                    <a:pt x="50113" y="23402"/>
                    <a:pt x="50123" y="23560"/>
                  </a:cubicBezTo>
                  <a:lnTo>
                    <a:pt x="50123" y="23560"/>
                  </a:lnTo>
                  <a:cubicBezTo>
                    <a:pt x="50153" y="23345"/>
                    <a:pt x="50169" y="23129"/>
                    <a:pt x="50169" y="22912"/>
                  </a:cubicBezTo>
                  <a:cubicBezTo>
                    <a:pt x="50079" y="22731"/>
                    <a:pt x="49898" y="22550"/>
                    <a:pt x="49807" y="22368"/>
                  </a:cubicBezTo>
                  <a:close/>
                  <a:moveTo>
                    <a:pt x="91" y="1"/>
                  </a:moveTo>
                  <a:lnTo>
                    <a:pt x="91" y="725"/>
                  </a:lnTo>
                  <a:lnTo>
                    <a:pt x="91" y="1178"/>
                  </a:lnTo>
                  <a:cubicBezTo>
                    <a:pt x="91" y="1359"/>
                    <a:pt x="1" y="1450"/>
                    <a:pt x="91" y="1631"/>
                  </a:cubicBezTo>
                  <a:cubicBezTo>
                    <a:pt x="182" y="1902"/>
                    <a:pt x="182" y="2084"/>
                    <a:pt x="182" y="2265"/>
                  </a:cubicBezTo>
                  <a:cubicBezTo>
                    <a:pt x="182" y="2446"/>
                    <a:pt x="272" y="2717"/>
                    <a:pt x="272" y="2899"/>
                  </a:cubicBezTo>
                  <a:cubicBezTo>
                    <a:pt x="544" y="4076"/>
                    <a:pt x="997" y="5072"/>
                    <a:pt x="1631" y="6068"/>
                  </a:cubicBezTo>
                  <a:cubicBezTo>
                    <a:pt x="1993" y="6702"/>
                    <a:pt x="2446" y="7245"/>
                    <a:pt x="2898" y="7789"/>
                  </a:cubicBezTo>
                  <a:cubicBezTo>
                    <a:pt x="3442" y="8332"/>
                    <a:pt x="3985" y="8875"/>
                    <a:pt x="4619" y="9419"/>
                  </a:cubicBezTo>
                  <a:cubicBezTo>
                    <a:pt x="5253" y="9871"/>
                    <a:pt x="5887" y="10415"/>
                    <a:pt x="6521" y="10958"/>
                  </a:cubicBezTo>
                  <a:cubicBezTo>
                    <a:pt x="7155" y="11502"/>
                    <a:pt x="7879" y="11954"/>
                    <a:pt x="8513" y="12588"/>
                  </a:cubicBezTo>
                  <a:cubicBezTo>
                    <a:pt x="9781" y="13765"/>
                    <a:pt x="11139" y="15124"/>
                    <a:pt x="12588" y="16482"/>
                  </a:cubicBezTo>
                  <a:cubicBezTo>
                    <a:pt x="13403" y="17207"/>
                    <a:pt x="14218" y="17841"/>
                    <a:pt x="15033" y="18474"/>
                  </a:cubicBezTo>
                  <a:cubicBezTo>
                    <a:pt x="16029" y="19108"/>
                    <a:pt x="17025" y="19652"/>
                    <a:pt x="18112" y="20014"/>
                  </a:cubicBezTo>
                  <a:lnTo>
                    <a:pt x="18927" y="20286"/>
                  </a:lnTo>
                  <a:lnTo>
                    <a:pt x="19742" y="20467"/>
                  </a:lnTo>
                  <a:cubicBezTo>
                    <a:pt x="20014" y="20557"/>
                    <a:pt x="20285" y="20648"/>
                    <a:pt x="20557" y="20648"/>
                  </a:cubicBezTo>
                  <a:lnTo>
                    <a:pt x="21463" y="20829"/>
                  </a:lnTo>
                  <a:lnTo>
                    <a:pt x="26172" y="20829"/>
                  </a:lnTo>
                  <a:cubicBezTo>
                    <a:pt x="26715" y="20919"/>
                    <a:pt x="27168" y="20919"/>
                    <a:pt x="27711" y="21010"/>
                  </a:cubicBezTo>
                  <a:cubicBezTo>
                    <a:pt x="28617" y="21010"/>
                    <a:pt x="29522" y="21191"/>
                    <a:pt x="30428" y="21463"/>
                  </a:cubicBezTo>
                  <a:cubicBezTo>
                    <a:pt x="31243" y="21735"/>
                    <a:pt x="31967" y="22187"/>
                    <a:pt x="32511" y="22821"/>
                  </a:cubicBezTo>
                  <a:cubicBezTo>
                    <a:pt x="33145" y="23455"/>
                    <a:pt x="33779" y="24270"/>
                    <a:pt x="34412" y="25085"/>
                  </a:cubicBezTo>
                  <a:cubicBezTo>
                    <a:pt x="35137" y="25810"/>
                    <a:pt x="35771" y="26534"/>
                    <a:pt x="36495" y="27168"/>
                  </a:cubicBezTo>
                  <a:cubicBezTo>
                    <a:pt x="37220" y="27892"/>
                    <a:pt x="38035" y="28436"/>
                    <a:pt x="38850" y="28979"/>
                  </a:cubicBezTo>
                  <a:cubicBezTo>
                    <a:pt x="40279" y="29988"/>
                    <a:pt x="42020" y="30528"/>
                    <a:pt x="43783" y="30528"/>
                  </a:cubicBezTo>
                  <a:cubicBezTo>
                    <a:pt x="43920" y="30528"/>
                    <a:pt x="44056" y="30525"/>
                    <a:pt x="44193" y="30519"/>
                  </a:cubicBezTo>
                  <a:cubicBezTo>
                    <a:pt x="45098" y="30337"/>
                    <a:pt x="45913" y="30066"/>
                    <a:pt x="46638" y="29613"/>
                  </a:cubicBezTo>
                  <a:cubicBezTo>
                    <a:pt x="46909" y="29432"/>
                    <a:pt x="47272" y="29160"/>
                    <a:pt x="47543" y="28979"/>
                  </a:cubicBezTo>
                  <a:lnTo>
                    <a:pt x="47905" y="28617"/>
                  </a:lnTo>
                  <a:lnTo>
                    <a:pt x="48087" y="28526"/>
                  </a:lnTo>
                  <a:lnTo>
                    <a:pt x="48177" y="28345"/>
                  </a:lnTo>
                  <a:cubicBezTo>
                    <a:pt x="48630" y="27802"/>
                    <a:pt x="49083" y="27349"/>
                    <a:pt x="49354" y="26806"/>
                  </a:cubicBezTo>
                  <a:cubicBezTo>
                    <a:pt x="49626" y="26353"/>
                    <a:pt x="49807" y="25810"/>
                    <a:pt x="49988" y="25266"/>
                  </a:cubicBezTo>
                  <a:cubicBezTo>
                    <a:pt x="50131" y="24766"/>
                    <a:pt x="50161" y="24152"/>
                    <a:pt x="50123" y="23560"/>
                  </a:cubicBezTo>
                  <a:lnTo>
                    <a:pt x="50123" y="23560"/>
                  </a:lnTo>
                  <a:cubicBezTo>
                    <a:pt x="50053" y="24062"/>
                    <a:pt x="49907" y="24550"/>
                    <a:pt x="49717" y="24995"/>
                  </a:cubicBezTo>
                  <a:cubicBezTo>
                    <a:pt x="49536" y="25357"/>
                    <a:pt x="49264" y="25810"/>
                    <a:pt x="48992" y="26172"/>
                  </a:cubicBezTo>
                  <a:cubicBezTo>
                    <a:pt x="48630" y="26625"/>
                    <a:pt x="48177" y="26987"/>
                    <a:pt x="47724" y="27349"/>
                  </a:cubicBezTo>
                  <a:lnTo>
                    <a:pt x="47453" y="27621"/>
                  </a:lnTo>
                  <a:lnTo>
                    <a:pt x="47000" y="27892"/>
                  </a:lnTo>
                  <a:cubicBezTo>
                    <a:pt x="46728" y="28074"/>
                    <a:pt x="46457" y="28255"/>
                    <a:pt x="46185" y="28345"/>
                  </a:cubicBezTo>
                  <a:cubicBezTo>
                    <a:pt x="45551" y="28617"/>
                    <a:pt x="44917" y="28798"/>
                    <a:pt x="44283" y="28798"/>
                  </a:cubicBezTo>
                  <a:cubicBezTo>
                    <a:pt x="43559" y="28798"/>
                    <a:pt x="42834" y="28707"/>
                    <a:pt x="42200" y="28436"/>
                  </a:cubicBezTo>
                  <a:cubicBezTo>
                    <a:pt x="41476" y="28164"/>
                    <a:pt x="40751" y="27711"/>
                    <a:pt x="40118" y="27259"/>
                  </a:cubicBezTo>
                  <a:cubicBezTo>
                    <a:pt x="39484" y="26715"/>
                    <a:pt x="38850" y="26172"/>
                    <a:pt x="38216" y="25538"/>
                  </a:cubicBezTo>
                  <a:cubicBezTo>
                    <a:pt x="37582" y="24904"/>
                    <a:pt x="36948" y="24180"/>
                    <a:pt x="36405" y="23455"/>
                  </a:cubicBezTo>
                  <a:cubicBezTo>
                    <a:pt x="35771" y="22731"/>
                    <a:pt x="35227" y="21916"/>
                    <a:pt x="34503" y="21101"/>
                  </a:cubicBezTo>
                  <a:cubicBezTo>
                    <a:pt x="34050" y="20648"/>
                    <a:pt x="33597" y="20195"/>
                    <a:pt x="33145" y="19833"/>
                  </a:cubicBezTo>
                  <a:lnTo>
                    <a:pt x="32692" y="19561"/>
                  </a:lnTo>
                  <a:lnTo>
                    <a:pt x="32330" y="19380"/>
                  </a:lnTo>
                  <a:cubicBezTo>
                    <a:pt x="32058" y="19289"/>
                    <a:pt x="31786" y="19108"/>
                    <a:pt x="31424" y="19018"/>
                  </a:cubicBezTo>
                  <a:cubicBezTo>
                    <a:pt x="30337" y="18656"/>
                    <a:pt x="29251" y="18474"/>
                    <a:pt x="28164" y="18293"/>
                  </a:cubicBezTo>
                  <a:cubicBezTo>
                    <a:pt x="27621" y="18293"/>
                    <a:pt x="27077" y="18203"/>
                    <a:pt x="26534" y="18203"/>
                  </a:cubicBezTo>
                  <a:lnTo>
                    <a:pt x="24904" y="18112"/>
                  </a:lnTo>
                  <a:lnTo>
                    <a:pt x="21825" y="18112"/>
                  </a:lnTo>
                  <a:lnTo>
                    <a:pt x="21100" y="18022"/>
                  </a:lnTo>
                  <a:cubicBezTo>
                    <a:pt x="20919" y="17931"/>
                    <a:pt x="20648" y="17931"/>
                    <a:pt x="20467" y="17931"/>
                  </a:cubicBezTo>
                  <a:lnTo>
                    <a:pt x="19742" y="17750"/>
                  </a:lnTo>
                  <a:lnTo>
                    <a:pt x="19108" y="17569"/>
                  </a:lnTo>
                  <a:cubicBezTo>
                    <a:pt x="17388" y="16844"/>
                    <a:pt x="15758" y="15939"/>
                    <a:pt x="14309" y="14671"/>
                  </a:cubicBezTo>
                  <a:cubicBezTo>
                    <a:pt x="12860" y="13494"/>
                    <a:pt x="11411" y="12226"/>
                    <a:pt x="9962" y="11049"/>
                  </a:cubicBezTo>
                  <a:lnTo>
                    <a:pt x="8785" y="10234"/>
                  </a:lnTo>
                  <a:cubicBezTo>
                    <a:pt x="8422" y="9962"/>
                    <a:pt x="8060" y="9690"/>
                    <a:pt x="7698" y="9509"/>
                  </a:cubicBezTo>
                  <a:cubicBezTo>
                    <a:pt x="6974" y="9056"/>
                    <a:pt x="6249" y="8604"/>
                    <a:pt x="5615" y="8151"/>
                  </a:cubicBezTo>
                  <a:cubicBezTo>
                    <a:pt x="4438" y="7426"/>
                    <a:pt x="3442" y="6521"/>
                    <a:pt x="2536" y="5525"/>
                  </a:cubicBezTo>
                  <a:cubicBezTo>
                    <a:pt x="1812" y="4710"/>
                    <a:pt x="1268" y="3714"/>
                    <a:pt x="906" y="2717"/>
                  </a:cubicBezTo>
                  <a:cubicBezTo>
                    <a:pt x="816" y="2536"/>
                    <a:pt x="725" y="2355"/>
                    <a:pt x="635" y="2174"/>
                  </a:cubicBezTo>
                  <a:cubicBezTo>
                    <a:pt x="635" y="1993"/>
                    <a:pt x="544" y="1812"/>
                    <a:pt x="453" y="1631"/>
                  </a:cubicBezTo>
                  <a:cubicBezTo>
                    <a:pt x="453" y="1450"/>
                    <a:pt x="363" y="1269"/>
                    <a:pt x="363" y="1178"/>
                  </a:cubicBezTo>
                  <a:cubicBezTo>
                    <a:pt x="363" y="997"/>
                    <a:pt x="272" y="906"/>
                    <a:pt x="272" y="725"/>
                  </a:cubicBezTo>
                  <a:cubicBezTo>
                    <a:pt x="182" y="272"/>
                    <a:pt x="91" y="1"/>
                    <a:pt x="91" y="1"/>
                  </a:cubicBezTo>
                  <a:close/>
                </a:path>
              </a:pathLst>
            </a:custGeom>
            <a:solidFill>
              <a:srgbClr val="008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5305025" y="1126163"/>
              <a:ext cx="166284" cy="762426"/>
            </a:xfrm>
            <a:custGeom>
              <a:avLst/>
              <a:gdLst/>
              <a:ahLst/>
              <a:cxnLst/>
              <a:rect l="l" t="t" r="r" b="b"/>
              <a:pathLst>
                <a:path w="9238" h="42357" extrusionOk="0">
                  <a:moveTo>
                    <a:pt x="6046" y="1"/>
                  </a:moveTo>
                  <a:cubicBezTo>
                    <a:pt x="5940" y="1"/>
                    <a:pt x="5823" y="129"/>
                    <a:pt x="5887" y="257"/>
                  </a:cubicBezTo>
                  <a:cubicBezTo>
                    <a:pt x="7155" y="3879"/>
                    <a:pt x="5162" y="7592"/>
                    <a:pt x="3623" y="10852"/>
                  </a:cubicBezTo>
                  <a:cubicBezTo>
                    <a:pt x="2084" y="13931"/>
                    <a:pt x="997" y="17191"/>
                    <a:pt x="453" y="20632"/>
                  </a:cubicBezTo>
                  <a:cubicBezTo>
                    <a:pt x="1" y="24164"/>
                    <a:pt x="1" y="27877"/>
                    <a:pt x="544" y="31499"/>
                  </a:cubicBezTo>
                  <a:cubicBezTo>
                    <a:pt x="1087" y="35121"/>
                    <a:pt x="2355" y="38563"/>
                    <a:pt x="2989" y="42185"/>
                  </a:cubicBezTo>
                  <a:cubicBezTo>
                    <a:pt x="2989" y="42308"/>
                    <a:pt x="3063" y="42356"/>
                    <a:pt x="3144" y="42356"/>
                  </a:cubicBezTo>
                  <a:cubicBezTo>
                    <a:pt x="3242" y="42356"/>
                    <a:pt x="3351" y="42284"/>
                    <a:pt x="3351" y="42185"/>
                  </a:cubicBezTo>
                  <a:cubicBezTo>
                    <a:pt x="3442" y="38472"/>
                    <a:pt x="2355" y="35031"/>
                    <a:pt x="1812" y="31318"/>
                  </a:cubicBezTo>
                  <a:cubicBezTo>
                    <a:pt x="1087" y="27062"/>
                    <a:pt x="1269" y="22625"/>
                    <a:pt x="2084" y="18368"/>
                  </a:cubicBezTo>
                  <a:cubicBezTo>
                    <a:pt x="3351" y="12754"/>
                    <a:pt x="9238" y="5962"/>
                    <a:pt x="6159" y="76"/>
                  </a:cubicBezTo>
                  <a:cubicBezTo>
                    <a:pt x="6132" y="23"/>
                    <a:pt x="6090" y="1"/>
                    <a:pt x="6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5671793" y="1078608"/>
              <a:ext cx="314604" cy="24876"/>
            </a:xfrm>
            <a:custGeom>
              <a:avLst/>
              <a:gdLst/>
              <a:ahLst/>
              <a:cxnLst/>
              <a:rect l="l" t="t" r="r" b="b"/>
              <a:pathLst>
                <a:path w="17478" h="1382" extrusionOk="0">
                  <a:moveTo>
                    <a:pt x="17478" y="1"/>
                  </a:moveTo>
                  <a:lnTo>
                    <a:pt x="17478" y="1"/>
                  </a:lnTo>
                  <a:cubicBezTo>
                    <a:pt x="15033" y="182"/>
                    <a:pt x="12588" y="273"/>
                    <a:pt x="10143" y="273"/>
                  </a:cubicBezTo>
                  <a:cubicBezTo>
                    <a:pt x="7321" y="273"/>
                    <a:pt x="4499" y="786"/>
                    <a:pt x="1678" y="786"/>
                  </a:cubicBezTo>
                  <a:cubicBezTo>
                    <a:pt x="1149" y="786"/>
                    <a:pt x="620" y="768"/>
                    <a:pt x="91" y="725"/>
                  </a:cubicBezTo>
                  <a:cubicBezTo>
                    <a:pt x="91" y="725"/>
                    <a:pt x="0" y="816"/>
                    <a:pt x="91" y="816"/>
                  </a:cubicBezTo>
                  <a:cubicBezTo>
                    <a:pt x="2430" y="1193"/>
                    <a:pt x="4832" y="1382"/>
                    <a:pt x="7193" y="1382"/>
                  </a:cubicBezTo>
                  <a:cubicBezTo>
                    <a:pt x="7665" y="1382"/>
                    <a:pt x="8135" y="1374"/>
                    <a:pt x="8603" y="1359"/>
                  </a:cubicBezTo>
                  <a:cubicBezTo>
                    <a:pt x="11501" y="1359"/>
                    <a:pt x="14399" y="1359"/>
                    <a:pt x="17206" y="1178"/>
                  </a:cubicBezTo>
                  <a:cubicBezTo>
                    <a:pt x="17297" y="816"/>
                    <a:pt x="17387" y="454"/>
                    <a:pt x="17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5694599" y="802884"/>
              <a:ext cx="340704" cy="726048"/>
            </a:xfrm>
            <a:custGeom>
              <a:avLst/>
              <a:gdLst/>
              <a:ahLst/>
              <a:cxnLst/>
              <a:rect l="l" t="t" r="r" b="b"/>
              <a:pathLst>
                <a:path w="18928" h="40336" extrusionOk="0">
                  <a:moveTo>
                    <a:pt x="16559" y="1"/>
                  </a:moveTo>
                  <a:cubicBezTo>
                    <a:pt x="16482" y="1"/>
                    <a:pt x="16392" y="53"/>
                    <a:pt x="16392" y="105"/>
                  </a:cubicBezTo>
                  <a:cubicBezTo>
                    <a:pt x="17026" y="4362"/>
                    <a:pt x="17297" y="8708"/>
                    <a:pt x="17569" y="12964"/>
                  </a:cubicBezTo>
                  <a:cubicBezTo>
                    <a:pt x="17660" y="15319"/>
                    <a:pt x="17660" y="17764"/>
                    <a:pt x="16211" y="19666"/>
                  </a:cubicBezTo>
                  <a:cubicBezTo>
                    <a:pt x="14943" y="21115"/>
                    <a:pt x="13494" y="22292"/>
                    <a:pt x="11955" y="23379"/>
                  </a:cubicBezTo>
                  <a:cubicBezTo>
                    <a:pt x="6883" y="27544"/>
                    <a:pt x="1" y="32797"/>
                    <a:pt x="544" y="40132"/>
                  </a:cubicBezTo>
                  <a:cubicBezTo>
                    <a:pt x="590" y="40268"/>
                    <a:pt x="703" y="40335"/>
                    <a:pt x="816" y="40335"/>
                  </a:cubicBezTo>
                  <a:cubicBezTo>
                    <a:pt x="929" y="40335"/>
                    <a:pt x="1042" y="40268"/>
                    <a:pt x="1088" y="40132"/>
                  </a:cubicBezTo>
                  <a:cubicBezTo>
                    <a:pt x="2355" y="31076"/>
                    <a:pt x="10143" y="27091"/>
                    <a:pt x="16301" y="21386"/>
                  </a:cubicBezTo>
                  <a:cubicBezTo>
                    <a:pt x="18746" y="19032"/>
                    <a:pt x="18927" y="16134"/>
                    <a:pt x="18746" y="12874"/>
                  </a:cubicBezTo>
                  <a:cubicBezTo>
                    <a:pt x="18475" y="8527"/>
                    <a:pt x="17841" y="4271"/>
                    <a:pt x="16663" y="105"/>
                  </a:cubicBezTo>
                  <a:cubicBezTo>
                    <a:pt x="16663" y="29"/>
                    <a:pt x="16615" y="1"/>
                    <a:pt x="16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247181" y="745266"/>
              <a:ext cx="34254" cy="296694"/>
            </a:xfrm>
            <a:custGeom>
              <a:avLst/>
              <a:gdLst/>
              <a:ahLst/>
              <a:cxnLst/>
              <a:rect l="l" t="t" r="r" b="b"/>
              <a:pathLst>
                <a:path w="1903" h="16483" extrusionOk="0">
                  <a:moveTo>
                    <a:pt x="1122" y="1"/>
                  </a:moveTo>
                  <a:cubicBezTo>
                    <a:pt x="1042" y="1"/>
                    <a:pt x="952" y="46"/>
                    <a:pt x="906" y="137"/>
                  </a:cubicBezTo>
                  <a:cubicBezTo>
                    <a:pt x="454" y="5480"/>
                    <a:pt x="91" y="11004"/>
                    <a:pt x="1" y="16347"/>
                  </a:cubicBezTo>
                  <a:cubicBezTo>
                    <a:pt x="1" y="16437"/>
                    <a:pt x="69" y="16482"/>
                    <a:pt x="137" y="16482"/>
                  </a:cubicBezTo>
                  <a:cubicBezTo>
                    <a:pt x="205" y="16482"/>
                    <a:pt x="273" y="16437"/>
                    <a:pt x="273" y="16347"/>
                  </a:cubicBezTo>
                  <a:cubicBezTo>
                    <a:pt x="1540" y="11094"/>
                    <a:pt x="1903" y="5570"/>
                    <a:pt x="1269" y="137"/>
                  </a:cubicBezTo>
                  <a:cubicBezTo>
                    <a:pt x="1269" y="46"/>
                    <a:pt x="1201" y="1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446045" y="750828"/>
              <a:ext cx="78264" cy="304164"/>
            </a:xfrm>
            <a:custGeom>
              <a:avLst/>
              <a:gdLst/>
              <a:ahLst/>
              <a:cxnLst/>
              <a:rect l="l" t="t" r="r" b="b"/>
              <a:pathLst>
                <a:path w="4348" h="16898" extrusionOk="0">
                  <a:moveTo>
                    <a:pt x="4143" y="1"/>
                  </a:moveTo>
                  <a:cubicBezTo>
                    <a:pt x="4081" y="1"/>
                    <a:pt x="4020" y="30"/>
                    <a:pt x="3985" y="99"/>
                  </a:cubicBezTo>
                  <a:cubicBezTo>
                    <a:pt x="2899" y="2635"/>
                    <a:pt x="1903" y="5261"/>
                    <a:pt x="1088" y="7887"/>
                  </a:cubicBezTo>
                  <a:cubicBezTo>
                    <a:pt x="273" y="10785"/>
                    <a:pt x="1" y="13774"/>
                    <a:pt x="363" y="16762"/>
                  </a:cubicBezTo>
                  <a:cubicBezTo>
                    <a:pt x="363" y="16853"/>
                    <a:pt x="408" y="16898"/>
                    <a:pt x="454" y="16898"/>
                  </a:cubicBezTo>
                  <a:cubicBezTo>
                    <a:pt x="499" y="16898"/>
                    <a:pt x="544" y="16853"/>
                    <a:pt x="544" y="16762"/>
                  </a:cubicBezTo>
                  <a:cubicBezTo>
                    <a:pt x="906" y="13864"/>
                    <a:pt x="1359" y="10876"/>
                    <a:pt x="1993" y="7978"/>
                  </a:cubicBezTo>
                  <a:cubicBezTo>
                    <a:pt x="2537" y="5261"/>
                    <a:pt x="3623" y="2816"/>
                    <a:pt x="4348" y="190"/>
                  </a:cubicBezTo>
                  <a:cubicBezTo>
                    <a:pt x="4348" y="78"/>
                    <a:pt x="4244" y="1"/>
                    <a:pt x="4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455837" y="109165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5949371" y="1575371"/>
              <a:ext cx="918882" cy="322884"/>
            </a:xfrm>
            <a:custGeom>
              <a:avLst/>
              <a:gdLst/>
              <a:ahLst/>
              <a:cxnLst/>
              <a:rect l="l" t="t" r="r" b="b"/>
              <a:pathLst>
                <a:path w="51049" h="17938" extrusionOk="0">
                  <a:moveTo>
                    <a:pt x="37849" y="1"/>
                  </a:moveTo>
                  <a:cubicBezTo>
                    <a:pt x="32132" y="1"/>
                    <a:pt x="26425" y="829"/>
                    <a:pt x="20893" y="2468"/>
                  </a:cubicBezTo>
                  <a:cubicBezTo>
                    <a:pt x="12471" y="5094"/>
                    <a:pt x="5136" y="10437"/>
                    <a:pt x="64" y="17682"/>
                  </a:cubicBezTo>
                  <a:cubicBezTo>
                    <a:pt x="0" y="17810"/>
                    <a:pt x="117" y="17938"/>
                    <a:pt x="256" y="17938"/>
                  </a:cubicBezTo>
                  <a:cubicBezTo>
                    <a:pt x="313" y="17938"/>
                    <a:pt x="374" y="17916"/>
                    <a:pt x="427" y="17863"/>
                  </a:cubicBezTo>
                  <a:cubicBezTo>
                    <a:pt x="5679" y="11433"/>
                    <a:pt x="12742" y="6543"/>
                    <a:pt x="20621" y="3826"/>
                  </a:cubicBezTo>
                  <a:cubicBezTo>
                    <a:pt x="25149" y="2468"/>
                    <a:pt x="29858" y="1562"/>
                    <a:pt x="34567" y="1291"/>
                  </a:cubicBezTo>
                  <a:cubicBezTo>
                    <a:pt x="36882" y="1021"/>
                    <a:pt x="39214" y="882"/>
                    <a:pt x="41549" y="882"/>
                  </a:cubicBezTo>
                  <a:cubicBezTo>
                    <a:pt x="44692" y="882"/>
                    <a:pt x="47840" y="1133"/>
                    <a:pt x="50958" y="1653"/>
                  </a:cubicBezTo>
                  <a:cubicBezTo>
                    <a:pt x="51048" y="1653"/>
                    <a:pt x="51048" y="1472"/>
                    <a:pt x="50958" y="1472"/>
                  </a:cubicBezTo>
                  <a:cubicBezTo>
                    <a:pt x="46632" y="489"/>
                    <a:pt x="42237" y="1"/>
                    <a:pt x="378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512879" y="1351002"/>
              <a:ext cx="528156" cy="43866"/>
            </a:xfrm>
            <a:custGeom>
              <a:avLst/>
              <a:gdLst/>
              <a:ahLst/>
              <a:cxnLst/>
              <a:rect l="l" t="t" r="r" b="b"/>
              <a:pathLst>
                <a:path w="29342" h="2437" extrusionOk="0">
                  <a:moveTo>
                    <a:pt x="25254" y="0"/>
                  </a:moveTo>
                  <a:cubicBezTo>
                    <a:pt x="21868" y="0"/>
                    <a:pt x="18402" y="361"/>
                    <a:pt x="15033" y="625"/>
                  </a:cubicBezTo>
                  <a:cubicBezTo>
                    <a:pt x="10143" y="987"/>
                    <a:pt x="5163" y="1440"/>
                    <a:pt x="272" y="1893"/>
                  </a:cubicBezTo>
                  <a:cubicBezTo>
                    <a:pt x="1" y="1893"/>
                    <a:pt x="1" y="2346"/>
                    <a:pt x="272" y="2436"/>
                  </a:cubicBezTo>
                  <a:cubicBezTo>
                    <a:pt x="4891" y="2164"/>
                    <a:pt x="9600" y="1893"/>
                    <a:pt x="14218" y="1621"/>
                  </a:cubicBezTo>
                  <a:cubicBezTo>
                    <a:pt x="19108" y="1349"/>
                    <a:pt x="24089" y="1349"/>
                    <a:pt x="28889" y="716"/>
                  </a:cubicBezTo>
                  <a:cubicBezTo>
                    <a:pt x="29251" y="716"/>
                    <a:pt x="29341" y="263"/>
                    <a:pt x="28979" y="172"/>
                  </a:cubicBezTo>
                  <a:cubicBezTo>
                    <a:pt x="27754" y="50"/>
                    <a:pt x="26510" y="0"/>
                    <a:pt x="25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7269221" y="1810236"/>
              <a:ext cx="123840" cy="42660"/>
            </a:xfrm>
            <a:custGeom>
              <a:avLst/>
              <a:gdLst/>
              <a:ahLst/>
              <a:cxnLst/>
              <a:rect l="l" t="t" r="r" b="b"/>
              <a:pathLst>
                <a:path w="6880" h="2370" extrusionOk="0">
                  <a:moveTo>
                    <a:pt x="6627" y="1"/>
                  </a:moveTo>
                  <a:cubicBezTo>
                    <a:pt x="6596" y="1"/>
                    <a:pt x="6560" y="5"/>
                    <a:pt x="6521" y="15"/>
                  </a:cubicBezTo>
                  <a:cubicBezTo>
                    <a:pt x="4347" y="559"/>
                    <a:pt x="2174" y="1283"/>
                    <a:pt x="91" y="2279"/>
                  </a:cubicBezTo>
                  <a:cubicBezTo>
                    <a:pt x="0" y="2279"/>
                    <a:pt x="0" y="2370"/>
                    <a:pt x="91" y="2370"/>
                  </a:cubicBezTo>
                  <a:cubicBezTo>
                    <a:pt x="2355" y="2008"/>
                    <a:pt x="4528" y="1374"/>
                    <a:pt x="6611" y="378"/>
                  </a:cubicBezTo>
                  <a:cubicBezTo>
                    <a:pt x="6853" y="297"/>
                    <a:pt x="6879" y="1"/>
                    <a:pt x="6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7380065" y="2150670"/>
              <a:ext cx="167904" cy="16416"/>
            </a:xfrm>
            <a:custGeom>
              <a:avLst/>
              <a:gdLst/>
              <a:ahLst/>
              <a:cxnLst/>
              <a:rect l="l" t="t" r="r" b="b"/>
              <a:pathLst>
                <a:path w="9328" h="912" extrusionOk="0">
                  <a:moveTo>
                    <a:pt x="5421" y="0"/>
                  </a:moveTo>
                  <a:cubicBezTo>
                    <a:pt x="3698" y="0"/>
                    <a:pt x="1969" y="88"/>
                    <a:pt x="272" y="300"/>
                  </a:cubicBezTo>
                  <a:cubicBezTo>
                    <a:pt x="0" y="300"/>
                    <a:pt x="0" y="753"/>
                    <a:pt x="272" y="753"/>
                  </a:cubicBezTo>
                  <a:cubicBezTo>
                    <a:pt x="1415" y="860"/>
                    <a:pt x="2572" y="911"/>
                    <a:pt x="3732" y="911"/>
                  </a:cubicBezTo>
                  <a:cubicBezTo>
                    <a:pt x="5513" y="911"/>
                    <a:pt x="7301" y="792"/>
                    <a:pt x="9056" y="572"/>
                  </a:cubicBezTo>
                  <a:cubicBezTo>
                    <a:pt x="9237" y="572"/>
                    <a:pt x="9328" y="210"/>
                    <a:pt x="9056" y="119"/>
                  </a:cubicBezTo>
                  <a:cubicBezTo>
                    <a:pt x="7856" y="44"/>
                    <a:pt x="6640" y="0"/>
                    <a:pt x="5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4905677" y="2327232"/>
              <a:ext cx="189090" cy="44028"/>
            </a:xfrm>
            <a:custGeom>
              <a:avLst/>
              <a:gdLst/>
              <a:ahLst/>
              <a:cxnLst/>
              <a:rect l="l" t="t" r="r" b="b"/>
              <a:pathLst>
                <a:path w="10505" h="2446" extrusionOk="0">
                  <a:moveTo>
                    <a:pt x="272" y="0"/>
                  </a:moveTo>
                  <a:cubicBezTo>
                    <a:pt x="91" y="0"/>
                    <a:pt x="0" y="272"/>
                    <a:pt x="181" y="362"/>
                  </a:cubicBezTo>
                  <a:cubicBezTo>
                    <a:pt x="1902" y="815"/>
                    <a:pt x="3713" y="1087"/>
                    <a:pt x="5434" y="1539"/>
                  </a:cubicBezTo>
                  <a:cubicBezTo>
                    <a:pt x="6883" y="1992"/>
                    <a:pt x="8513" y="2355"/>
                    <a:pt x="10052" y="2445"/>
                  </a:cubicBezTo>
                  <a:cubicBezTo>
                    <a:pt x="10324" y="2445"/>
                    <a:pt x="10505" y="2083"/>
                    <a:pt x="10233" y="1992"/>
                  </a:cubicBezTo>
                  <a:cubicBezTo>
                    <a:pt x="6973" y="906"/>
                    <a:pt x="3713" y="272"/>
                    <a:pt x="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4917089" y="2677620"/>
              <a:ext cx="125514" cy="17370"/>
            </a:xfrm>
            <a:custGeom>
              <a:avLst/>
              <a:gdLst/>
              <a:ahLst/>
              <a:cxnLst/>
              <a:rect l="l" t="t" r="r" b="b"/>
              <a:pathLst>
                <a:path w="6973" h="965" extrusionOk="0">
                  <a:moveTo>
                    <a:pt x="4729" y="0"/>
                  </a:moveTo>
                  <a:cubicBezTo>
                    <a:pt x="3179" y="0"/>
                    <a:pt x="1509" y="333"/>
                    <a:pt x="91" y="457"/>
                  </a:cubicBezTo>
                  <a:cubicBezTo>
                    <a:pt x="0" y="457"/>
                    <a:pt x="0" y="638"/>
                    <a:pt x="91" y="638"/>
                  </a:cubicBezTo>
                  <a:cubicBezTo>
                    <a:pt x="1374" y="749"/>
                    <a:pt x="2864" y="964"/>
                    <a:pt x="4285" y="964"/>
                  </a:cubicBezTo>
                  <a:cubicBezTo>
                    <a:pt x="5170" y="964"/>
                    <a:pt x="6027" y="881"/>
                    <a:pt x="6792" y="638"/>
                  </a:cubicBezTo>
                  <a:cubicBezTo>
                    <a:pt x="6973" y="638"/>
                    <a:pt x="6973" y="366"/>
                    <a:pt x="6792" y="276"/>
                  </a:cubicBezTo>
                  <a:cubicBezTo>
                    <a:pt x="6156" y="73"/>
                    <a:pt x="5456" y="0"/>
                    <a:pt x="4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5469725" y="1907346"/>
              <a:ext cx="374868" cy="184752"/>
            </a:xfrm>
            <a:custGeom>
              <a:avLst/>
              <a:gdLst/>
              <a:ahLst/>
              <a:cxnLst/>
              <a:rect l="l" t="t" r="r" b="b"/>
              <a:pathLst>
                <a:path w="20826" h="10264" extrusionOk="0">
                  <a:moveTo>
                    <a:pt x="12160" y="0"/>
                  </a:moveTo>
                  <a:cubicBezTo>
                    <a:pt x="7859" y="0"/>
                    <a:pt x="3481" y="2422"/>
                    <a:pt x="88" y="4582"/>
                  </a:cubicBezTo>
                  <a:cubicBezTo>
                    <a:pt x="14" y="4655"/>
                    <a:pt x="0" y="4787"/>
                    <a:pt x="94" y="4787"/>
                  </a:cubicBezTo>
                  <a:cubicBezTo>
                    <a:pt x="116" y="4787"/>
                    <a:pt x="144" y="4780"/>
                    <a:pt x="178" y="4763"/>
                  </a:cubicBezTo>
                  <a:cubicBezTo>
                    <a:pt x="4243" y="2995"/>
                    <a:pt x="8050" y="1228"/>
                    <a:pt x="12608" y="1228"/>
                  </a:cubicBezTo>
                  <a:cubicBezTo>
                    <a:pt x="12720" y="1228"/>
                    <a:pt x="12833" y="1229"/>
                    <a:pt x="12947" y="1231"/>
                  </a:cubicBezTo>
                  <a:cubicBezTo>
                    <a:pt x="17927" y="1231"/>
                    <a:pt x="19286" y="6121"/>
                    <a:pt x="20282" y="10106"/>
                  </a:cubicBezTo>
                  <a:cubicBezTo>
                    <a:pt x="20318" y="10213"/>
                    <a:pt x="20410" y="10264"/>
                    <a:pt x="20508" y="10264"/>
                  </a:cubicBezTo>
                  <a:cubicBezTo>
                    <a:pt x="20659" y="10264"/>
                    <a:pt x="20825" y="10144"/>
                    <a:pt x="20825" y="9925"/>
                  </a:cubicBezTo>
                  <a:cubicBezTo>
                    <a:pt x="20554" y="5759"/>
                    <a:pt x="19105" y="1231"/>
                    <a:pt x="14396" y="235"/>
                  </a:cubicBezTo>
                  <a:cubicBezTo>
                    <a:pt x="13657" y="74"/>
                    <a:pt x="12910" y="0"/>
                    <a:pt x="12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5145293" y="2048393"/>
              <a:ext cx="256734" cy="386028"/>
            </a:xfrm>
            <a:custGeom>
              <a:avLst/>
              <a:gdLst/>
              <a:ahLst/>
              <a:cxnLst/>
              <a:rect l="l" t="t" r="r" b="b"/>
              <a:pathLst>
                <a:path w="14263" h="21446" extrusionOk="0">
                  <a:moveTo>
                    <a:pt x="13961" y="0"/>
                  </a:moveTo>
                  <a:cubicBezTo>
                    <a:pt x="13901" y="0"/>
                    <a:pt x="13833" y="28"/>
                    <a:pt x="13765" y="96"/>
                  </a:cubicBezTo>
                  <a:cubicBezTo>
                    <a:pt x="10505" y="2722"/>
                    <a:pt x="7607" y="5892"/>
                    <a:pt x="5252" y="9333"/>
                  </a:cubicBezTo>
                  <a:cubicBezTo>
                    <a:pt x="4166" y="11054"/>
                    <a:pt x="3170" y="12865"/>
                    <a:pt x="2264" y="14676"/>
                  </a:cubicBezTo>
                  <a:cubicBezTo>
                    <a:pt x="1177" y="16849"/>
                    <a:pt x="906" y="19204"/>
                    <a:pt x="0" y="21377"/>
                  </a:cubicBezTo>
                  <a:cubicBezTo>
                    <a:pt x="0" y="21423"/>
                    <a:pt x="23" y="21445"/>
                    <a:pt x="45" y="21445"/>
                  </a:cubicBezTo>
                  <a:cubicBezTo>
                    <a:pt x="68" y="21445"/>
                    <a:pt x="91" y="21423"/>
                    <a:pt x="91" y="21377"/>
                  </a:cubicBezTo>
                  <a:cubicBezTo>
                    <a:pt x="1087" y="19838"/>
                    <a:pt x="1540" y="18027"/>
                    <a:pt x="2355" y="16306"/>
                  </a:cubicBezTo>
                  <a:cubicBezTo>
                    <a:pt x="3351" y="14404"/>
                    <a:pt x="4437" y="12412"/>
                    <a:pt x="5615" y="10510"/>
                  </a:cubicBezTo>
                  <a:cubicBezTo>
                    <a:pt x="8060" y="6798"/>
                    <a:pt x="10958" y="3447"/>
                    <a:pt x="14127" y="458"/>
                  </a:cubicBezTo>
                  <a:cubicBezTo>
                    <a:pt x="14263" y="255"/>
                    <a:pt x="14144" y="0"/>
                    <a:pt x="13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5566061" y="2233920"/>
              <a:ext cx="181872" cy="199602"/>
            </a:xfrm>
            <a:custGeom>
              <a:avLst/>
              <a:gdLst/>
              <a:ahLst/>
              <a:cxnLst/>
              <a:rect l="l" t="t" r="r" b="b"/>
              <a:pathLst>
                <a:path w="10104" h="11089" extrusionOk="0">
                  <a:moveTo>
                    <a:pt x="9777" y="0"/>
                  </a:moveTo>
                  <a:cubicBezTo>
                    <a:pt x="9709" y="0"/>
                    <a:pt x="9640" y="33"/>
                    <a:pt x="9587" y="113"/>
                  </a:cubicBezTo>
                  <a:cubicBezTo>
                    <a:pt x="6780" y="4188"/>
                    <a:pt x="4516" y="8263"/>
                    <a:pt x="78" y="10889"/>
                  </a:cubicBezTo>
                  <a:cubicBezTo>
                    <a:pt x="1" y="10889"/>
                    <a:pt x="56" y="11089"/>
                    <a:pt x="188" y="11089"/>
                  </a:cubicBezTo>
                  <a:cubicBezTo>
                    <a:pt x="210" y="11089"/>
                    <a:pt x="234" y="11083"/>
                    <a:pt x="260" y="11070"/>
                  </a:cubicBezTo>
                  <a:cubicBezTo>
                    <a:pt x="4787" y="9259"/>
                    <a:pt x="8229" y="4822"/>
                    <a:pt x="10040" y="384"/>
                  </a:cubicBezTo>
                  <a:cubicBezTo>
                    <a:pt x="10104" y="192"/>
                    <a:pt x="9941" y="0"/>
                    <a:pt x="9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5490857" y="2441334"/>
              <a:ext cx="52182" cy="14688"/>
            </a:xfrm>
            <a:custGeom>
              <a:avLst/>
              <a:gdLst/>
              <a:ahLst/>
              <a:cxnLst/>
              <a:rect l="l" t="t" r="r" b="b"/>
              <a:pathLst>
                <a:path w="2899" h="816" extrusionOk="0">
                  <a:moveTo>
                    <a:pt x="2626" y="0"/>
                  </a:moveTo>
                  <a:cubicBezTo>
                    <a:pt x="1811" y="0"/>
                    <a:pt x="1087" y="272"/>
                    <a:pt x="272" y="362"/>
                  </a:cubicBezTo>
                  <a:cubicBezTo>
                    <a:pt x="91" y="362"/>
                    <a:pt x="0" y="725"/>
                    <a:pt x="272" y="725"/>
                  </a:cubicBezTo>
                  <a:cubicBezTo>
                    <a:pt x="544" y="785"/>
                    <a:pt x="815" y="815"/>
                    <a:pt x="1087" y="815"/>
                  </a:cubicBezTo>
                  <a:cubicBezTo>
                    <a:pt x="1630" y="815"/>
                    <a:pt x="2174" y="694"/>
                    <a:pt x="2717" y="453"/>
                  </a:cubicBezTo>
                  <a:cubicBezTo>
                    <a:pt x="2898" y="362"/>
                    <a:pt x="2898" y="0"/>
                    <a:pt x="2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656861" y="1682274"/>
              <a:ext cx="623790" cy="537714"/>
            </a:xfrm>
            <a:custGeom>
              <a:avLst/>
              <a:gdLst/>
              <a:ahLst/>
              <a:cxnLst/>
              <a:rect l="l" t="t" r="r" b="b"/>
              <a:pathLst>
                <a:path w="34655" h="29873" extrusionOk="0">
                  <a:moveTo>
                    <a:pt x="5604" y="0"/>
                  </a:moveTo>
                  <a:cubicBezTo>
                    <a:pt x="3804" y="0"/>
                    <a:pt x="2005" y="244"/>
                    <a:pt x="242" y="785"/>
                  </a:cubicBezTo>
                  <a:cubicBezTo>
                    <a:pt x="1" y="866"/>
                    <a:pt x="46" y="1162"/>
                    <a:pt x="250" y="1162"/>
                  </a:cubicBezTo>
                  <a:cubicBezTo>
                    <a:pt x="276" y="1162"/>
                    <a:pt x="303" y="1157"/>
                    <a:pt x="333" y="1148"/>
                  </a:cubicBezTo>
                  <a:cubicBezTo>
                    <a:pt x="1831" y="765"/>
                    <a:pt x="3335" y="590"/>
                    <a:pt x="4830" y="590"/>
                  </a:cubicBezTo>
                  <a:cubicBezTo>
                    <a:pt x="11472" y="590"/>
                    <a:pt x="17946" y="4038"/>
                    <a:pt x="22972" y="8030"/>
                  </a:cubicBezTo>
                  <a:cubicBezTo>
                    <a:pt x="29674" y="13192"/>
                    <a:pt x="32481" y="21523"/>
                    <a:pt x="33839" y="29583"/>
                  </a:cubicBezTo>
                  <a:cubicBezTo>
                    <a:pt x="33878" y="29778"/>
                    <a:pt x="34036" y="29872"/>
                    <a:pt x="34202" y="29872"/>
                  </a:cubicBezTo>
                  <a:cubicBezTo>
                    <a:pt x="34421" y="29872"/>
                    <a:pt x="34654" y="29710"/>
                    <a:pt x="34654" y="29401"/>
                  </a:cubicBezTo>
                  <a:cubicBezTo>
                    <a:pt x="34383" y="20527"/>
                    <a:pt x="30217" y="12286"/>
                    <a:pt x="23244" y="6762"/>
                  </a:cubicBezTo>
                  <a:cubicBezTo>
                    <a:pt x="18307" y="3024"/>
                    <a:pt x="11943" y="0"/>
                    <a:pt x="56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7275737" y="2251020"/>
              <a:ext cx="16326" cy="48420"/>
            </a:xfrm>
            <a:custGeom>
              <a:avLst/>
              <a:gdLst/>
              <a:ahLst/>
              <a:cxnLst/>
              <a:rect l="l" t="t" r="r" b="b"/>
              <a:pathLst>
                <a:path w="907" h="2690" extrusionOk="0">
                  <a:moveTo>
                    <a:pt x="453" y="0"/>
                  </a:moveTo>
                  <a:cubicBezTo>
                    <a:pt x="272" y="0"/>
                    <a:pt x="91" y="114"/>
                    <a:pt x="91" y="340"/>
                  </a:cubicBezTo>
                  <a:cubicBezTo>
                    <a:pt x="1" y="974"/>
                    <a:pt x="1" y="1608"/>
                    <a:pt x="1" y="2332"/>
                  </a:cubicBezTo>
                  <a:cubicBezTo>
                    <a:pt x="1" y="2573"/>
                    <a:pt x="178" y="2689"/>
                    <a:pt x="376" y="2689"/>
                  </a:cubicBezTo>
                  <a:cubicBezTo>
                    <a:pt x="625" y="2689"/>
                    <a:pt x="906" y="2505"/>
                    <a:pt x="906" y="2151"/>
                  </a:cubicBezTo>
                  <a:cubicBezTo>
                    <a:pt x="906" y="1608"/>
                    <a:pt x="906" y="974"/>
                    <a:pt x="816" y="340"/>
                  </a:cubicBezTo>
                  <a:cubicBezTo>
                    <a:pt x="816" y="114"/>
                    <a:pt x="63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6951359" y="2598654"/>
              <a:ext cx="112500" cy="108522"/>
            </a:xfrm>
            <a:custGeom>
              <a:avLst/>
              <a:gdLst/>
              <a:ahLst/>
              <a:cxnLst/>
              <a:rect l="l" t="t" r="r" b="b"/>
              <a:pathLst>
                <a:path w="6250" h="6029" extrusionOk="0">
                  <a:moveTo>
                    <a:pt x="352" y="0"/>
                  </a:moveTo>
                  <a:cubicBezTo>
                    <a:pt x="193" y="0"/>
                    <a:pt x="1" y="139"/>
                    <a:pt x="1" y="316"/>
                  </a:cubicBezTo>
                  <a:cubicBezTo>
                    <a:pt x="247" y="2948"/>
                    <a:pt x="1914" y="6028"/>
                    <a:pt x="4796" y="6028"/>
                  </a:cubicBezTo>
                  <a:cubicBezTo>
                    <a:pt x="5087" y="6028"/>
                    <a:pt x="5390" y="5997"/>
                    <a:pt x="5706" y="5930"/>
                  </a:cubicBezTo>
                  <a:cubicBezTo>
                    <a:pt x="5977" y="5930"/>
                    <a:pt x="6249" y="5387"/>
                    <a:pt x="5887" y="5296"/>
                  </a:cubicBezTo>
                  <a:cubicBezTo>
                    <a:pt x="4619" y="5025"/>
                    <a:pt x="3532" y="4572"/>
                    <a:pt x="2446" y="3848"/>
                  </a:cubicBezTo>
                  <a:cubicBezTo>
                    <a:pt x="1540" y="2761"/>
                    <a:pt x="816" y="1584"/>
                    <a:pt x="544" y="135"/>
                  </a:cubicBezTo>
                  <a:cubicBezTo>
                    <a:pt x="512" y="40"/>
                    <a:pt x="437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6859379" y="2514324"/>
              <a:ext cx="52884" cy="23418"/>
            </a:xfrm>
            <a:custGeom>
              <a:avLst/>
              <a:gdLst/>
              <a:ahLst/>
              <a:cxnLst/>
              <a:rect l="l" t="t" r="r" b="b"/>
              <a:pathLst>
                <a:path w="2938" h="1301" extrusionOk="0">
                  <a:moveTo>
                    <a:pt x="384" y="0"/>
                  </a:moveTo>
                  <a:cubicBezTo>
                    <a:pt x="196" y="0"/>
                    <a:pt x="0" y="213"/>
                    <a:pt x="130" y="473"/>
                  </a:cubicBezTo>
                  <a:cubicBezTo>
                    <a:pt x="602" y="1012"/>
                    <a:pt x="1225" y="1301"/>
                    <a:pt x="1886" y="1301"/>
                  </a:cubicBezTo>
                  <a:cubicBezTo>
                    <a:pt x="2112" y="1301"/>
                    <a:pt x="2344" y="1267"/>
                    <a:pt x="2575" y="1197"/>
                  </a:cubicBezTo>
                  <a:cubicBezTo>
                    <a:pt x="2847" y="1197"/>
                    <a:pt x="2937" y="745"/>
                    <a:pt x="2666" y="654"/>
                  </a:cubicBezTo>
                  <a:cubicBezTo>
                    <a:pt x="1941" y="563"/>
                    <a:pt x="1036" y="745"/>
                    <a:pt x="583" y="111"/>
                  </a:cubicBezTo>
                  <a:cubicBezTo>
                    <a:pt x="531" y="34"/>
                    <a:pt x="458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7132529" y="2635878"/>
              <a:ext cx="41058" cy="24048"/>
            </a:xfrm>
            <a:custGeom>
              <a:avLst/>
              <a:gdLst/>
              <a:ahLst/>
              <a:cxnLst/>
              <a:rect l="l" t="t" r="r" b="b"/>
              <a:pathLst>
                <a:path w="2281" h="1336" extrusionOk="0">
                  <a:moveTo>
                    <a:pt x="1897" y="0"/>
                  </a:moveTo>
                  <a:cubicBezTo>
                    <a:pt x="1835" y="0"/>
                    <a:pt x="1769" y="18"/>
                    <a:pt x="1708" y="59"/>
                  </a:cubicBezTo>
                  <a:cubicBezTo>
                    <a:pt x="1346" y="331"/>
                    <a:pt x="893" y="512"/>
                    <a:pt x="440" y="693"/>
                  </a:cubicBezTo>
                  <a:cubicBezTo>
                    <a:pt x="102" y="777"/>
                    <a:pt x="1" y="1336"/>
                    <a:pt x="357" y="1336"/>
                  </a:cubicBezTo>
                  <a:cubicBezTo>
                    <a:pt x="383" y="1336"/>
                    <a:pt x="410" y="1333"/>
                    <a:pt x="440" y="1327"/>
                  </a:cubicBezTo>
                  <a:cubicBezTo>
                    <a:pt x="1074" y="1146"/>
                    <a:pt x="1618" y="874"/>
                    <a:pt x="2070" y="421"/>
                  </a:cubicBezTo>
                  <a:cubicBezTo>
                    <a:pt x="2281" y="211"/>
                    <a:pt x="2111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5802563" y="2653230"/>
              <a:ext cx="117000" cy="34542"/>
            </a:xfrm>
            <a:custGeom>
              <a:avLst/>
              <a:gdLst/>
              <a:ahLst/>
              <a:cxnLst/>
              <a:rect l="l" t="t" r="r" b="b"/>
              <a:pathLst>
                <a:path w="6500" h="1919" extrusionOk="0">
                  <a:moveTo>
                    <a:pt x="6047" y="1"/>
                  </a:moveTo>
                  <a:cubicBezTo>
                    <a:pt x="5028" y="590"/>
                    <a:pt x="3819" y="1148"/>
                    <a:pt x="2645" y="1148"/>
                  </a:cubicBezTo>
                  <a:cubicBezTo>
                    <a:pt x="1836" y="1148"/>
                    <a:pt x="1044" y="883"/>
                    <a:pt x="342" y="182"/>
                  </a:cubicBezTo>
                  <a:cubicBezTo>
                    <a:pt x="321" y="140"/>
                    <a:pt x="290" y="122"/>
                    <a:pt x="256" y="122"/>
                  </a:cubicBezTo>
                  <a:cubicBezTo>
                    <a:pt x="145" y="122"/>
                    <a:pt x="1" y="314"/>
                    <a:pt x="70" y="453"/>
                  </a:cubicBezTo>
                  <a:cubicBezTo>
                    <a:pt x="753" y="1477"/>
                    <a:pt x="1818" y="1918"/>
                    <a:pt x="2924" y="1918"/>
                  </a:cubicBezTo>
                  <a:cubicBezTo>
                    <a:pt x="4164" y="1918"/>
                    <a:pt x="5457" y="1363"/>
                    <a:pt x="6319" y="453"/>
                  </a:cubicBezTo>
                  <a:cubicBezTo>
                    <a:pt x="6500" y="182"/>
                    <a:pt x="6319" y="1"/>
                    <a:pt x="6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5835287" y="2473608"/>
              <a:ext cx="134136" cy="92394"/>
            </a:xfrm>
            <a:custGeom>
              <a:avLst/>
              <a:gdLst/>
              <a:ahLst/>
              <a:cxnLst/>
              <a:rect l="l" t="t" r="r" b="b"/>
              <a:pathLst>
                <a:path w="7452" h="5133" extrusionOk="0">
                  <a:moveTo>
                    <a:pt x="5061" y="0"/>
                  </a:moveTo>
                  <a:cubicBezTo>
                    <a:pt x="4911" y="0"/>
                    <a:pt x="4797" y="224"/>
                    <a:pt x="4954" y="380"/>
                  </a:cubicBezTo>
                  <a:cubicBezTo>
                    <a:pt x="5950" y="1467"/>
                    <a:pt x="5225" y="2825"/>
                    <a:pt x="4139" y="3640"/>
                  </a:cubicBezTo>
                  <a:cubicBezTo>
                    <a:pt x="3679" y="4138"/>
                    <a:pt x="3073" y="4377"/>
                    <a:pt x="2473" y="4377"/>
                  </a:cubicBezTo>
                  <a:cubicBezTo>
                    <a:pt x="1654" y="4377"/>
                    <a:pt x="844" y="3933"/>
                    <a:pt x="426" y="3097"/>
                  </a:cubicBezTo>
                  <a:cubicBezTo>
                    <a:pt x="398" y="3015"/>
                    <a:pt x="346" y="2982"/>
                    <a:pt x="288" y="2982"/>
                  </a:cubicBezTo>
                  <a:cubicBezTo>
                    <a:pt x="157" y="2982"/>
                    <a:pt x="0" y="3152"/>
                    <a:pt x="63" y="3278"/>
                  </a:cubicBezTo>
                  <a:cubicBezTo>
                    <a:pt x="575" y="4619"/>
                    <a:pt x="1408" y="5133"/>
                    <a:pt x="2291" y="5133"/>
                  </a:cubicBezTo>
                  <a:cubicBezTo>
                    <a:pt x="4688" y="5133"/>
                    <a:pt x="7451" y="1342"/>
                    <a:pt x="5135" y="18"/>
                  </a:cubicBezTo>
                  <a:cubicBezTo>
                    <a:pt x="5110" y="6"/>
                    <a:pt x="5085" y="0"/>
                    <a:pt x="5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5406437" y="2994078"/>
              <a:ext cx="115722" cy="69480"/>
            </a:xfrm>
            <a:custGeom>
              <a:avLst/>
              <a:gdLst/>
              <a:ahLst/>
              <a:cxnLst/>
              <a:rect l="l" t="t" r="r" b="b"/>
              <a:pathLst>
                <a:path w="6429" h="3860" extrusionOk="0">
                  <a:moveTo>
                    <a:pt x="5986" y="0"/>
                  </a:moveTo>
                  <a:cubicBezTo>
                    <a:pt x="5831" y="0"/>
                    <a:pt x="5669" y="80"/>
                    <a:pt x="5596" y="263"/>
                  </a:cubicBezTo>
                  <a:cubicBezTo>
                    <a:pt x="5022" y="1841"/>
                    <a:pt x="3482" y="3306"/>
                    <a:pt x="1741" y="3306"/>
                  </a:cubicBezTo>
                  <a:cubicBezTo>
                    <a:pt x="1284" y="3306"/>
                    <a:pt x="814" y="3205"/>
                    <a:pt x="343" y="2979"/>
                  </a:cubicBezTo>
                  <a:cubicBezTo>
                    <a:pt x="324" y="2970"/>
                    <a:pt x="304" y="2965"/>
                    <a:pt x="285" y="2965"/>
                  </a:cubicBezTo>
                  <a:cubicBezTo>
                    <a:pt x="127" y="2965"/>
                    <a:pt x="1" y="3271"/>
                    <a:pt x="162" y="3432"/>
                  </a:cubicBezTo>
                  <a:cubicBezTo>
                    <a:pt x="687" y="3726"/>
                    <a:pt x="1269" y="3859"/>
                    <a:pt x="1862" y="3859"/>
                  </a:cubicBezTo>
                  <a:cubicBezTo>
                    <a:pt x="3828" y="3859"/>
                    <a:pt x="5903" y="2392"/>
                    <a:pt x="6320" y="444"/>
                  </a:cubicBezTo>
                  <a:cubicBezTo>
                    <a:pt x="6428" y="174"/>
                    <a:pt x="6214" y="0"/>
                    <a:pt x="5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7054661" y="3194814"/>
              <a:ext cx="362268" cy="371826"/>
            </a:xfrm>
            <a:custGeom>
              <a:avLst/>
              <a:gdLst/>
              <a:ahLst/>
              <a:cxnLst/>
              <a:rect l="l" t="t" r="r" b="b"/>
              <a:pathLst>
                <a:path w="20126" h="20657" extrusionOk="0">
                  <a:moveTo>
                    <a:pt x="19779" y="1"/>
                  </a:moveTo>
                  <a:cubicBezTo>
                    <a:pt x="19669" y="1"/>
                    <a:pt x="19563" y="52"/>
                    <a:pt x="19527" y="159"/>
                  </a:cubicBezTo>
                  <a:cubicBezTo>
                    <a:pt x="16086" y="9667"/>
                    <a:pt x="9023" y="15644"/>
                    <a:pt x="238" y="19991"/>
                  </a:cubicBezTo>
                  <a:cubicBezTo>
                    <a:pt x="0" y="20150"/>
                    <a:pt x="41" y="20657"/>
                    <a:pt x="360" y="20657"/>
                  </a:cubicBezTo>
                  <a:cubicBezTo>
                    <a:pt x="404" y="20657"/>
                    <a:pt x="455" y="20647"/>
                    <a:pt x="510" y="20625"/>
                  </a:cubicBezTo>
                  <a:cubicBezTo>
                    <a:pt x="9023" y="16550"/>
                    <a:pt x="17807" y="10029"/>
                    <a:pt x="20071" y="340"/>
                  </a:cubicBezTo>
                  <a:cubicBezTo>
                    <a:pt x="20125" y="120"/>
                    <a:pt x="19948" y="1"/>
                    <a:pt x="197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5948885" y="3563652"/>
              <a:ext cx="801198" cy="318168"/>
            </a:xfrm>
            <a:custGeom>
              <a:avLst/>
              <a:gdLst/>
              <a:ahLst/>
              <a:cxnLst/>
              <a:rect l="l" t="t" r="r" b="b"/>
              <a:pathLst>
                <a:path w="44511" h="17676" extrusionOk="0">
                  <a:moveTo>
                    <a:pt x="44112" y="1"/>
                  </a:moveTo>
                  <a:cubicBezTo>
                    <a:pt x="44076" y="1"/>
                    <a:pt x="44041" y="13"/>
                    <a:pt x="44012" y="43"/>
                  </a:cubicBezTo>
                  <a:cubicBezTo>
                    <a:pt x="37492" y="4390"/>
                    <a:pt x="31062" y="8918"/>
                    <a:pt x="23817" y="12087"/>
                  </a:cubicBezTo>
                  <a:cubicBezTo>
                    <a:pt x="20376" y="13446"/>
                    <a:pt x="16845" y="14623"/>
                    <a:pt x="13132" y="15528"/>
                  </a:cubicBezTo>
                  <a:cubicBezTo>
                    <a:pt x="9595" y="16451"/>
                    <a:pt x="5862" y="17439"/>
                    <a:pt x="2155" y="17439"/>
                  </a:cubicBezTo>
                  <a:cubicBezTo>
                    <a:pt x="1496" y="17439"/>
                    <a:pt x="838" y="17408"/>
                    <a:pt x="182" y="17340"/>
                  </a:cubicBezTo>
                  <a:cubicBezTo>
                    <a:pt x="1" y="17340"/>
                    <a:pt x="1" y="17521"/>
                    <a:pt x="182" y="17521"/>
                  </a:cubicBezTo>
                  <a:cubicBezTo>
                    <a:pt x="1217" y="17624"/>
                    <a:pt x="2259" y="17676"/>
                    <a:pt x="3305" y="17676"/>
                  </a:cubicBezTo>
                  <a:cubicBezTo>
                    <a:pt x="5919" y="17676"/>
                    <a:pt x="8552" y="17353"/>
                    <a:pt x="11139" y="16706"/>
                  </a:cubicBezTo>
                  <a:cubicBezTo>
                    <a:pt x="15033" y="15891"/>
                    <a:pt x="18927" y="14804"/>
                    <a:pt x="22731" y="13446"/>
                  </a:cubicBezTo>
                  <a:cubicBezTo>
                    <a:pt x="30609" y="10457"/>
                    <a:pt x="37673" y="5477"/>
                    <a:pt x="44283" y="405"/>
                  </a:cubicBezTo>
                  <a:cubicBezTo>
                    <a:pt x="44511" y="330"/>
                    <a:pt x="44295" y="1"/>
                    <a:pt x="44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5947283" y="3505475"/>
              <a:ext cx="599310" cy="246582"/>
            </a:xfrm>
            <a:custGeom>
              <a:avLst/>
              <a:gdLst/>
              <a:ahLst/>
              <a:cxnLst/>
              <a:rect l="l" t="t" r="r" b="b"/>
              <a:pathLst>
                <a:path w="33295" h="13699" extrusionOk="0">
                  <a:moveTo>
                    <a:pt x="32957" y="1"/>
                  </a:moveTo>
                  <a:cubicBezTo>
                    <a:pt x="32930" y="1"/>
                    <a:pt x="32901" y="5"/>
                    <a:pt x="32872" y="15"/>
                  </a:cubicBezTo>
                  <a:cubicBezTo>
                    <a:pt x="22367" y="5539"/>
                    <a:pt x="12225" y="11335"/>
                    <a:pt x="362" y="13146"/>
                  </a:cubicBezTo>
                  <a:cubicBezTo>
                    <a:pt x="23" y="13146"/>
                    <a:pt x="1" y="13698"/>
                    <a:pt x="294" y="13698"/>
                  </a:cubicBezTo>
                  <a:cubicBezTo>
                    <a:pt x="315" y="13698"/>
                    <a:pt x="337" y="13695"/>
                    <a:pt x="362" y="13689"/>
                  </a:cubicBezTo>
                  <a:cubicBezTo>
                    <a:pt x="12134" y="12059"/>
                    <a:pt x="23091" y="6626"/>
                    <a:pt x="33053" y="377"/>
                  </a:cubicBezTo>
                  <a:cubicBezTo>
                    <a:pt x="33295" y="297"/>
                    <a:pt x="33178" y="1"/>
                    <a:pt x="32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6245849" y="3371412"/>
              <a:ext cx="305262" cy="150858"/>
            </a:xfrm>
            <a:custGeom>
              <a:avLst/>
              <a:gdLst/>
              <a:ahLst/>
              <a:cxnLst/>
              <a:rect l="l" t="t" r="r" b="b"/>
              <a:pathLst>
                <a:path w="16959" h="8381" extrusionOk="0">
                  <a:moveTo>
                    <a:pt x="16520" y="1"/>
                  </a:moveTo>
                  <a:cubicBezTo>
                    <a:pt x="16475" y="1"/>
                    <a:pt x="16426" y="12"/>
                    <a:pt x="16375" y="37"/>
                  </a:cubicBezTo>
                  <a:cubicBezTo>
                    <a:pt x="11213" y="3116"/>
                    <a:pt x="5780" y="5742"/>
                    <a:pt x="165" y="8006"/>
                  </a:cubicBezTo>
                  <a:cubicBezTo>
                    <a:pt x="1" y="8006"/>
                    <a:pt x="61" y="8381"/>
                    <a:pt x="209" y="8381"/>
                  </a:cubicBezTo>
                  <a:cubicBezTo>
                    <a:pt x="224" y="8381"/>
                    <a:pt x="240" y="8377"/>
                    <a:pt x="256" y="8369"/>
                  </a:cubicBezTo>
                  <a:cubicBezTo>
                    <a:pt x="6052" y="6376"/>
                    <a:pt x="11485" y="3750"/>
                    <a:pt x="16647" y="581"/>
                  </a:cubicBezTo>
                  <a:cubicBezTo>
                    <a:pt x="16959" y="425"/>
                    <a:pt x="16801" y="1"/>
                    <a:pt x="16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6245921" y="3379475"/>
              <a:ext cx="148824" cy="69480"/>
            </a:xfrm>
            <a:custGeom>
              <a:avLst/>
              <a:gdLst/>
              <a:ahLst/>
              <a:cxnLst/>
              <a:rect l="l" t="t" r="r" b="b"/>
              <a:pathLst>
                <a:path w="8268" h="3860" extrusionOk="0">
                  <a:moveTo>
                    <a:pt x="7982" y="0"/>
                  </a:moveTo>
                  <a:cubicBezTo>
                    <a:pt x="7944" y="0"/>
                    <a:pt x="7903" y="13"/>
                    <a:pt x="7859" y="42"/>
                  </a:cubicBezTo>
                  <a:cubicBezTo>
                    <a:pt x="5414" y="1401"/>
                    <a:pt x="2788" y="2578"/>
                    <a:pt x="161" y="3483"/>
                  </a:cubicBezTo>
                  <a:cubicBezTo>
                    <a:pt x="0" y="3564"/>
                    <a:pt x="54" y="3860"/>
                    <a:pt x="196" y="3860"/>
                  </a:cubicBezTo>
                  <a:cubicBezTo>
                    <a:pt x="213" y="3860"/>
                    <a:pt x="232" y="3855"/>
                    <a:pt x="252" y="3846"/>
                  </a:cubicBezTo>
                  <a:cubicBezTo>
                    <a:pt x="3059" y="3121"/>
                    <a:pt x="5595" y="1944"/>
                    <a:pt x="8040" y="495"/>
                  </a:cubicBezTo>
                  <a:cubicBezTo>
                    <a:pt x="8268" y="343"/>
                    <a:pt x="8177" y="0"/>
                    <a:pt x="79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6292829" y="3324540"/>
              <a:ext cx="76266" cy="36144"/>
            </a:xfrm>
            <a:custGeom>
              <a:avLst/>
              <a:gdLst/>
              <a:ahLst/>
              <a:cxnLst/>
              <a:rect l="l" t="t" r="r" b="b"/>
              <a:pathLst>
                <a:path w="4237" h="2008" extrusionOk="0">
                  <a:moveTo>
                    <a:pt x="3977" y="1"/>
                  </a:moveTo>
                  <a:cubicBezTo>
                    <a:pt x="3952" y="1"/>
                    <a:pt x="3924" y="5"/>
                    <a:pt x="3894" y="15"/>
                  </a:cubicBezTo>
                  <a:cubicBezTo>
                    <a:pt x="2627" y="468"/>
                    <a:pt x="1540" y="1283"/>
                    <a:pt x="182" y="1645"/>
                  </a:cubicBezTo>
                  <a:cubicBezTo>
                    <a:pt x="1" y="1736"/>
                    <a:pt x="91" y="2007"/>
                    <a:pt x="363" y="2007"/>
                  </a:cubicBezTo>
                  <a:cubicBezTo>
                    <a:pt x="1631" y="1555"/>
                    <a:pt x="2898" y="1011"/>
                    <a:pt x="4076" y="377"/>
                  </a:cubicBezTo>
                  <a:cubicBezTo>
                    <a:pt x="4237" y="297"/>
                    <a:pt x="4183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6352049" y="3255456"/>
              <a:ext cx="46134" cy="25614"/>
            </a:xfrm>
            <a:custGeom>
              <a:avLst/>
              <a:gdLst/>
              <a:ahLst/>
              <a:cxnLst/>
              <a:rect l="l" t="t" r="r" b="b"/>
              <a:pathLst>
                <a:path w="2563" h="1423" extrusionOk="0">
                  <a:moveTo>
                    <a:pt x="2370" y="0"/>
                  </a:moveTo>
                  <a:cubicBezTo>
                    <a:pt x="2332" y="0"/>
                    <a:pt x="2286" y="15"/>
                    <a:pt x="2235" y="50"/>
                  </a:cubicBezTo>
                  <a:cubicBezTo>
                    <a:pt x="1601" y="412"/>
                    <a:pt x="876" y="774"/>
                    <a:pt x="242" y="1046"/>
                  </a:cubicBezTo>
                  <a:cubicBezTo>
                    <a:pt x="0" y="1127"/>
                    <a:pt x="46" y="1423"/>
                    <a:pt x="250" y="1423"/>
                  </a:cubicBezTo>
                  <a:cubicBezTo>
                    <a:pt x="275" y="1423"/>
                    <a:pt x="303" y="1418"/>
                    <a:pt x="333" y="1408"/>
                  </a:cubicBezTo>
                  <a:cubicBezTo>
                    <a:pt x="1057" y="1136"/>
                    <a:pt x="1691" y="684"/>
                    <a:pt x="2416" y="412"/>
                  </a:cubicBezTo>
                  <a:cubicBezTo>
                    <a:pt x="2562" y="265"/>
                    <a:pt x="2531" y="0"/>
                    <a:pt x="2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6303143" y="2818830"/>
              <a:ext cx="345996" cy="155790"/>
            </a:xfrm>
            <a:custGeom>
              <a:avLst/>
              <a:gdLst/>
              <a:ahLst/>
              <a:cxnLst/>
              <a:rect l="l" t="t" r="r" b="b"/>
              <a:pathLst>
                <a:path w="19222" h="8655" extrusionOk="0">
                  <a:moveTo>
                    <a:pt x="18857" y="1"/>
                  </a:moveTo>
                  <a:cubicBezTo>
                    <a:pt x="18814" y="1"/>
                    <a:pt x="18767" y="12"/>
                    <a:pt x="18716" y="37"/>
                  </a:cubicBezTo>
                  <a:cubicBezTo>
                    <a:pt x="12649" y="3026"/>
                    <a:pt x="6763" y="6195"/>
                    <a:pt x="243" y="8278"/>
                  </a:cubicBezTo>
                  <a:cubicBezTo>
                    <a:pt x="1" y="8359"/>
                    <a:pt x="118" y="8655"/>
                    <a:pt x="274" y="8655"/>
                  </a:cubicBezTo>
                  <a:cubicBezTo>
                    <a:pt x="293" y="8655"/>
                    <a:pt x="313" y="8650"/>
                    <a:pt x="333" y="8640"/>
                  </a:cubicBezTo>
                  <a:cubicBezTo>
                    <a:pt x="6944" y="6829"/>
                    <a:pt x="13192" y="4022"/>
                    <a:pt x="18988" y="581"/>
                  </a:cubicBezTo>
                  <a:cubicBezTo>
                    <a:pt x="19222" y="425"/>
                    <a:pt x="19120" y="1"/>
                    <a:pt x="188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6479453" y="2777862"/>
              <a:ext cx="144990" cy="79902"/>
            </a:xfrm>
            <a:custGeom>
              <a:avLst/>
              <a:gdLst/>
              <a:ahLst/>
              <a:cxnLst/>
              <a:rect l="l" t="t" r="r" b="b"/>
              <a:pathLst>
                <a:path w="8055" h="4439" extrusionOk="0">
                  <a:moveTo>
                    <a:pt x="7715" y="0"/>
                  </a:moveTo>
                  <a:cubicBezTo>
                    <a:pt x="7667" y="0"/>
                    <a:pt x="7615" y="15"/>
                    <a:pt x="7563" y="49"/>
                  </a:cubicBezTo>
                  <a:cubicBezTo>
                    <a:pt x="5208" y="1589"/>
                    <a:pt x="2763" y="2857"/>
                    <a:pt x="228" y="4034"/>
                  </a:cubicBezTo>
                  <a:cubicBezTo>
                    <a:pt x="1" y="4110"/>
                    <a:pt x="27" y="4439"/>
                    <a:pt x="200" y="4439"/>
                  </a:cubicBezTo>
                  <a:cubicBezTo>
                    <a:pt x="234" y="4439"/>
                    <a:pt x="274" y="4426"/>
                    <a:pt x="318" y="4396"/>
                  </a:cubicBezTo>
                  <a:cubicBezTo>
                    <a:pt x="3035" y="3491"/>
                    <a:pt x="5571" y="2132"/>
                    <a:pt x="7835" y="412"/>
                  </a:cubicBezTo>
                  <a:cubicBezTo>
                    <a:pt x="8054" y="265"/>
                    <a:pt x="7918" y="0"/>
                    <a:pt x="7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6373055" y="2804556"/>
              <a:ext cx="110466" cy="38034"/>
            </a:xfrm>
            <a:custGeom>
              <a:avLst/>
              <a:gdLst/>
              <a:ahLst/>
              <a:cxnLst/>
              <a:rect l="l" t="t" r="r" b="b"/>
              <a:pathLst>
                <a:path w="6137" h="2113" extrusionOk="0">
                  <a:moveTo>
                    <a:pt x="5947" y="1"/>
                  </a:moveTo>
                  <a:cubicBezTo>
                    <a:pt x="5923" y="1"/>
                    <a:pt x="5897" y="5"/>
                    <a:pt x="5867" y="15"/>
                  </a:cubicBezTo>
                  <a:cubicBezTo>
                    <a:pt x="4056" y="740"/>
                    <a:pt x="2154" y="1193"/>
                    <a:pt x="162" y="1827"/>
                  </a:cubicBezTo>
                  <a:cubicBezTo>
                    <a:pt x="1" y="1827"/>
                    <a:pt x="126" y="2113"/>
                    <a:pt x="220" y="2113"/>
                  </a:cubicBezTo>
                  <a:cubicBezTo>
                    <a:pt x="231" y="2113"/>
                    <a:pt x="242" y="2108"/>
                    <a:pt x="252" y="2098"/>
                  </a:cubicBezTo>
                  <a:cubicBezTo>
                    <a:pt x="2245" y="1736"/>
                    <a:pt x="4146" y="1102"/>
                    <a:pt x="5958" y="378"/>
                  </a:cubicBezTo>
                  <a:cubicBezTo>
                    <a:pt x="6119" y="297"/>
                    <a:pt x="6137" y="1"/>
                    <a:pt x="5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6425309" y="2752392"/>
              <a:ext cx="67662" cy="34848"/>
            </a:xfrm>
            <a:custGeom>
              <a:avLst/>
              <a:gdLst/>
              <a:ahLst/>
              <a:cxnLst/>
              <a:rect l="l" t="t" r="r" b="b"/>
              <a:pathLst>
                <a:path w="3759" h="1936" extrusionOk="0">
                  <a:moveTo>
                    <a:pt x="3564" y="1"/>
                  </a:moveTo>
                  <a:cubicBezTo>
                    <a:pt x="3547" y="1"/>
                    <a:pt x="3528" y="5"/>
                    <a:pt x="3507" y="16"/>
                  </a:cubicBezTo>
                  <a:cubicBezTo>
                    <a:pt x="2421" y="649"/>
                    <a:pt x="1243" y="1102"/>
                    <a:pt x="157" y="1646"/>
                  </a:cubicBezTo>
                  <a:cubicBezTo>
                    <a:pt x="1" y="1723"/>
                    <a:pt x="46" y="1935"/>
                    <a:pt x="177" y="1935"/>
                  </a:cubicBezTo>
                  <a:cubicBezTo>
                    <a:pt x="199" y="1935"/>
                    <a:pt x="222" y="1930"/>
                    <a:pt x="247" y="1917"/>
                  </a:cubicBezTo>
                  <a:cubicBezTo>
                    <a:pt x="1425" y="1464"/>
                    <a:pt x="2602" y="921"/>
                    <a:pt x="3598" y="287"/>
                  </a:cubicBezTo>
                  <a:cubicBezTo>
                    <a:pt x="3759" y="287"/>
                    <a:pt x="3705" y="1"/>
                    <a:pt x="3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197491" y="4180817"/>
              <a:ext cx="145674" cy="69390"/>
            </a:xfrm>
            <a:custGeom>
              <a:avLst/>
              <a:gdLst/>
              <a:ahLst/>
              <a:cxnLst/>
              <a:rect l="l" t="t" r="r" b="b"/>
              <a:pathLst>
                <a:path w="8093" h="3855" extrusionOk="0">
                  <a:moveTo>
                    <a:pt x="7651" y="0"/>
                  </a:moveTo>
                  <a:cubicBezTo>
                    <a:pt x="7540" y="0"/>
                    <a:pt x="7424" y="51"/>
                    <a:pt x="7336" y="168"/>
                  </a:cubicBezTo>
                  <a:cubicBezTo>
                    <a:pt x="5920" y="1956"/>
                    <a:pt x="4136" y="3254"/>
                    <a:pt x="1884" y="3254"/>
                  </a:cubicBezTo>
                  <a:cubicBezTo>
                    <a:pt x="1399" y="3254"/>
                    <a:pt x="892" y="3194"/>
                    <a:pt x="363" y="3066"/>
                  </a:cubicBezTo>
                  <a:cubicBezTo>
                    <a:pt x="182" y="3066"/>
                    <a:pt x="1" y="3428"/>
                    <a:pt x="273" y="3519"/>
                  </a:cubicBezTo>
                  <a:cubicBezTo>
                    <a:pt x="962" y="3741"/>
                    <a:pt x="1705" y="3854"/>
                    <a:pt x="2453" y="3854"/>
                  </a:cubicBezTo>
                  <a:cubicBezTo>
                    <a:pt x="4750" y="3854"/>
                    <a:pt x="7082" y="2785"/>
                    <a:pt x="7970" y="530"/>
                  </a:cubicBezTo>
                  <a:cubicBezTo>
                    <a:pt x="8093" y="224"/>
                    <a:pt x="7883" y="0"/>
                    <a:pt x="7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6935069" y="4224449"/>
              <a:ext cx="142200" cy="46818"/>
            </a:xfrm>
            <a:custGeom>
              <a:avLst/>
              <a:gdLst/>
              <a:ahLst/>
              <a:cxnLst/>
              <a:rect l="l" t="t" r="r" b="b"/>
              <a:pathLst>
                <a:path w="7900" h="2601" extrusionOk="0">
                  <a:moveTo>
                    <a:pt x="7550" y="1"/>
                  </a:moveTo>
                  <a:cubicBezTo>
                    <a:pt x="7481" y="1"/>
                    <a:pt x="7405" y="29"/>
                    <a:pt x="7335" y="98"/>
                  </a:cubicBezTo>
                  <a:cubicBezTo>
                    <a:pt x="5833" y="1386"/>
                    <a:pt x="3879" y="2052"/>
                    <a:pt x="1920" y="2052"/>
                  </a:cubicBezTo>
                  <a:cubicBezTo>
                    <a:pt x="1398" y="2052"/>
                    <a:pt x="876" y="2005"/>
                    <a:pt x="362" y="1910"/>
                  </a:cubicBezTo>
                  <a:cubicBezTo>
                    <a:pt x="91" y="1910"/>
                    <a:pt x="0" y="2181"/>
                    <a:pt x="181" y="2272"/>
                  </a:cubicBezTo>
                  <a:cubicBezTo>
                    <a:pt x="918" y="2493"/>
                    <a:pt x="1661" y="2601"/>
                    <a:pt x="2393" y="2601"/>
                  </a:cubicBezTo>
                  <a:cubicBezTo>
                    <a:pt x="4361" y="2601"/>
                    <a:pt x="6246" y="1822"/>
                    <a:pt x="7698" y="370"/>
                  </a:cubicBezTo>
                  <a:cubicBezTo>
                    <a:pt x="7899" y="236"/>
                    <a:pt x="7751" y="1"/>
                    <a:pt x="7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7026779" y="4057932"/>
              <a:ext cx="139770" cy="115650"/>
            </a:xfrm>
            <a:custGeom>
              <a:avLst/>
              <a:gdLst/>
              <a:ahLst/>
              <a:cxnLst/>
              <a:rect l="l" t="t" r="r" b="b"/>
              <a:pathLst>
                <a:path w="7765" h="6425" extrusionOk="0">
                  <a:moveTo>
                    <a:pt x="6669" y="0"/>
                  </a:moveTo>
                  <a:cubicBezTo>
                    <a:pt x="6504" y="0"/>
                    <a:pt x="6342" y="192"/>
                    <a:pt x="6406" y="384"/>
                  </a:cubicBezTo>
                  <a:cubicBezTo>
                    <a:pt x="6859" y="1924"/>
                    <a:pt x="6587" y="3554"/>
                    <a:pt x="5591" y="4731"/>
                  </a:cubicBezTo>
                  <a:cubicBezTo>
                    <a:pt x="4834" y="5536"/>
                    <a:pt x="3829" y="5945"/>
                    <a:pt x="2835" y="5945"/>
                  </a:cubicBezTo>
                  <a:cubicBezTo>
                    <a:pt x="1928" y="5945"/>
                    <a:pt x="1030" y="5604"/>
                    <a:pt x="339" y="4912"/>
                  </a:cubicBezTo>
                  <a:cubicBezTo>
                    <a:pt x="314" y="4888"/>
                    <a:pt x="277" y="4877"/>
                    <a:pt x="237" y="4877"/>
                  </a:cubicBezTo>
                  <a:cubicBezTo>
                    <a:pt x="128" y="4877"/>
                    <a:pt x="1" y="4961"/>
                    <a:pt x="67" y="5093"/>
                  </a:cubicBezTo>
                  <a:cubicBezTo>
                    <a:pt x="753" y="6024"/>
                    <a:pt x="1782" y="6425"/>
                    <a:pt x="2842" y="6425"/>
                  </a:cubicBezTo>
                  <a:cubicBezTo>
                    <a:pt x="3741" y="6425"/>
                    <a:pt x="4661" y="6136"/>
                    <a:pt x="5410" y="5637"/>
                  </a:cubicBezTo>
                  <a:cubicBezTo>
                    <a:pt x="7221" y="4369"/>
                    <a:pt x="7764" y="2105"/>
                    <a:pt x="6859" y="113"/>
                  </a:cubicBezTo>
                  <a:cubicBezTo>
                    <a:pt x="6806" y="33"/>
                    <a:pt x="6737" y="0"/>
                    <a:pt x="6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7178735" y="4036368"/>
              <a:ext cx="36666" cy="11196"/>
            </a:xfrm>
            <a:custGeom>
              <a:avLst/>
              <a:gdLst/>
              <a:ahLst/>
              <a:cxnLst/>
              <a:rect l="l" t="t" r="r" b="b"/>
              <a:pathLst>
                <a:path w="2037" h="622" extrusionOk="0">
                  <a:moveTo>
                    <a:pt x="284" y="0"/>
                  </a:moveTo>
                  <a:cubicBezTo>
                    <a:pt x="90" y="0"/>
                    <a:pt x="1" y="329"/>
                    <a:pt x="228" y="405"/>
                  </a:cubicBezTo>
                  <a:cubicBezTo>
                    <a:pt x="477" y="555"/>
                    <a:pt x="754" y="622"/>
                    <a:pt x="1043" y="622"/>
                  </a:cubicBezTo>
                  <a:cubicBezTo>
                    <a:pt x="1279" y="622"/>
                    <a:pt x="1523" y="577"/>
                    <a:pt x="1767" y="496"/>
                  </a:cubicBezTo>
                  <a:cubicBezTo>
                    <a:pt x="2015" y="413"/>
                    <a:pt x="2037" y="31"/>
                    <a:pt x="1766" y="31"/>
                  </a:cubicBezTo>
                  <a:cubicBezTo>
                    <a:pt x="1739" y="31"/>
                    <a:pt x="1709" y="35"/>
                    <a:pt x="1677" y="43"/>
                  </a:cubicBezTo>
                  <a:cubicBezTo>
                    <a:pt x="1450" y="88"/>
                    <a:pt x="1247" y="111"/>
                    <a:pt x="1043" y="111"/>
                  </a:cubicBezTo>
                  <a:cubicBezTo>
                    <a:pt x="839" y="111"/>
                    <a:pt x="635" y="88"/>
                    <a:pt x="409" y="43"/>
                  </a:cubicBezTo>
                  <a:cubicBezTo>
                    <a:pt x="364" y="13"/>
                    <a:pt x="322" y="0"/>
                    <a:pt x="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7365395" y="4032246"/>
              <a:ext cx="68472" cy="74826"/>
            </a:xfrm>
            <a:custGeom>
              <a:avLst/>
              <a:gdLst/>
              <a:ahLst/>
              <a:cxnLst/>
              <a:rect l="l" t="t" r="r" b="b"/>
              <a:pathLst>
                <a:path w="3804" h="4157" extrusionOk="0">
                  <a:moveTo>
                    <a:pt x="181" y="0"/>
                  </a:moveTo>
                  <a:cubicBezTo>
                    <a:pt x="91" y="0"/>
                    <a:pt x="0" y="181"/>
                    <a:pt x="91" y="272"/>
                  </a:cubicBezTo>
                  <a:cubicBezTo>
                    <a:pt x="1630" y="634"/>
                    <a:pt x="2626" y="2174"/>
                    <a:pt x="2264" y="3713"/>
                  </a:cubicBezTo>
                  <a:cubicBezTo>
                    <a:pt x="2210" y="3983"/>
                    <a:pt x="2414" y="4156"/>
                    <a:pt x="2606" y="4156"/>
                  </a:cubicBezTo>
                  <a:cubicBezTo>
                    <a:pt x="2736" y="4156"/>
                    <a:pt x="2862" y="4077"/>
                    <a:pt x="2898" y="3894"/>
                  </a:cubicBezTo>
                  <a:cubicBezTo>
                    <a:pt x="3804" y="1992"/>
                    <a:pt x="1902" y="362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6772061" y="4156410"/>
              <a:ext cx="57060" cy="82854"/>
            </a:xfrm>
            <a:custGeom>
              <a:avLst/>
              <a:gdLst/>
              <a:ahLst/>
              <a:cxnLst/>
              <a:rect l="l" t="t" r="r" b="b"/>
              <a:pathLst>
                <a:path w="3170" h="4603" extrusionOk="0">
                  <a:moveTo>
                    <a:pt x="986" y="0"/>
                  </a:moveTo>
                  <a:cubicBezTo>
                    <a:pt x="929" y="0"/>
                    <a:pt x="868" y="22"/>
                    <a:pt x="815" y="75"/>
                  </a:cubicBezTo>
                  <a:cubicBezTo>
                    <a:pt x="181" y="981"/>
                    <a:pt x="0" y="2158"/>
                    <a:pt x="453" y="3154"/>
                  </a:cubicBezTo>
                  <a:cubicBezTo>
                    <a:pt x="906" y="4060"/>
                    <a:pt x="1812" y="4512"/>
                    <a:pt x="2717" y="4603"/>
                  </a:cubicBezTo>
                  <a:cubicBezTo>
                    <a:pt x="2989" y="4603"/>
                    <a:pt x="3170" y="4241"/>
                    <a:pt x="2898" y="4150"/>
                  </a:cubicBezTo>
                  <a:cubicBezTo>
                    <a:pt x="2174" y="3969"/>
                    <a:pt x="1540" y="3607"/>
                    <a:pt x="997" y="3063"/>
                  </a:cubicBezTo>
                  <a:cubicBezTo>
                    <a:pt x="544" y="2158"/>
                    <a:pt x="634" y="1071"/>
                    <a:pt x="1178" y="256"/>
                  </a:cubicBezTo>
                  <a:cubicBezTo>
                    <a:pt x="1242" y="128"/>
                    <a:pt x="1125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5138759" y="3720143"/>
              <a:ext cx="30996" cy="344718"/>
            </a:xfrm>
            <a:custGeom>
              <a:avLst/>
              <a:gdLst/>
              <a:ahLst/>
              <a:cxnLst/>
              <a:rect l="l" t="t" r="r" b="b"/>
              <a:pathLst>
                <a:path w="1722" h="19151" extrusionOk="0">
                  <a:moveTo>
                    <a:pt x="667" y="0"/>
                  </a:moveTo>
                  <a:cubicBezTo>
                    <a:pt x="488" y="0"/>
                    <a:pt x="273" y="141"/>
                    <a:pt x="273" y="405"/>
                  </a:cubicBezTo>
                  <a:cubicBezTo>
                    <a:pt x="816" y="6563"/>
                    <a:pt x="1" y="12721"/>
                    <a:pt x="544" y="18879"/>
                  </a:cubicBezTo>
                  <a:cubicBezTo>
                    <a:pt x="544" y="19060"/>
                    <a:pt x="680" y="19150"/>
                    <a:pt x="816" y="19150"/>
                  </a:cubicBezTo>
                  <a:cubicBezTo>
                    <a:pt x="952" y="19150"/>
                    <a:pt x="1088" y="19060"/>
                    <a:pt x="1088" y="18879"/>
                  </a:cubicBezTo>
                  <a:cubicBezTo>
                    <a:pt x="1721" y="12721"/>
                    <a:pt x="1631" y="6472"/>
                    <a:pt x="906" y="224"/>
                  </a:cubicBezTo>
                  <a:cubicBezTo>
                    <a:pt x="906" y="73"/>
                    <a:pt x="796" y="0"/>
                    <a:pt x="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6033647" y="4242269"/>
              <a:ext cx="19584" cy="131562"/>
            </a:xfrm>
            <a:custGeom>
              <a:avLst/>
              <a:gdLst/>
              <a:ahLst/>
              <a:cxnLst/>
              <a:rect l="l" t="t" r="r" b="b"/>
              <a:pathLst>
                <a:path w="1088" h="7309" extrusionOk="0">
                  <a:moveTo>
                    <a:pt x="642" y="0"/>
                  </a:moveTo>
                  <a:cubicBezTo>
                    <a:pt x="514" y="0"/>
                    <a:pt x="363" y="52"/>
                    <a:pt x="363" y="105"/>
                  </a:cubicBezTo>
                  <a:cubicBezTo>
                    <a:pt x="91" y="2459"/>
                    <a:pt x="1" y="4723"/>
                    <a:pt x="273" y="7078"/>
                  </a:cubicBezTo>
                  <a:cubicBezTo>
                    <a:pt x="273" y="7236"/>
                    <a:pt x="377" y="7308"/>
                    <a:pt x="494" y="7308"/>
                  </a:cubicBezTo>
                  <a:cubicBezTo>
                    <a:pt x="645" y="7308"/>
                    <a:pt x="816" y="7190"/>
                    <a:pt x="816" y="6987"/>
                  </a:cubicBezTo>
                  <a:cubicBezTo>
                    <a:pt x="1088" y="4723"/>
                    <a:pt x="1088" y="2369"/>
                    <a:pt x="816" y="105"/>
                  </a:cubicBezTo>
                  <a:cubicBezTo>
                    <a:pt x="816" y="28"/>
                    <a:pt x="735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 txBox="1"/>
            <p:nvPr/>
          </p:nvSpPr>
          <p:spPr>
            <a:xfrm>
              <a:off x="737775" y="1777375"/>
              <a:ext cx="315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3" name="Google Shape;953;p39"/>
            <p:cNvSpPr txBox="1"/>
            <p:nvPr/>
          </p:nvSpPr>
          <p:spPr>
            <a:xfrm>
              <a:off x="507100" y="1833000"/>
              <a:ext cx="38358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E599"/>
                  </a:solidFill>
                  <a:latin typeface="Cambria"/>
                  <a:ea typeface="Cambria"/>
                  <a:cs typeface="Cambria"/>
                  <a:sym typeface="Cambria"/>
                </a:rPr>
                <a:t>Cholesterol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other fatty substances can also embed themselves into the heart muscle itself.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This will reduce the effectiveness of the heart and may eventually lead to a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heart attack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DF1C85-4D14-AA8D-045B-EC7508BC3CC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F6E8C4-0A92-6F8C-B2D8-DC0EFEADEC7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C13C5-D791-B640-3DD7-E40094582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B6BB3-22B0-9638-265F-1B9045D9A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Factors for CHD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59" name="Google Shape;959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Several </a:t>
            </a:r>
            <a:r>
              <a:rPr lang="en" b="1">
                <a:solidFill>
                  <a:srgbClr val="B7B7B7"/>
                </a:solidFill>
              </a:rPr>
              <a:t>risk factors</a:t>
            </a:r>
            <a:r>
              <a:rPr lang="en">
                <a:solidFill>
                  <a:srgbClr val="B7B7B7"/>
                </a:solidFill>
              </a:rPr>
              <a:t> can make the likelihood of developing CHD </a:t>
            </a:r>
            <a:r>
              <a:rPr lang="en" b="1">
                <a:solidFill>
                  <a:srgbClr val="B7B7B7"/>
                </a:solidFill>
              </a:rPr>
              <a:t>more likely</a:t>
            </a:r>
            <a:r>
              <a:rPr lang="en">
                <a:solidFill>
                  <a:srgbClr val="B7B7B7"/>
                </a:solidFill>
              </a:rPr>
              <a:t>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Some people are </a:t>
            </a:r>
            <a:r>
              <a:rPr lang="en" b="1">
                <a:solidFill>
                  <a:srgbClr val="B7B7B7"/>
                </a:solidFill>
              </a:rPr>
              <a:t>genetically predisposed </a:t>
            </a:r>
            <a:r>
              <a:rPr lang="en">
                <a:solidFill>
                  <a:srgbClr val="B7B7B7"/>
                </a:solidFill>
              </a:rPr>
              <a:t>to heart disease.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Heart disease runs in families and can be carried through generations.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B7B7B7"/>
                </a:solidFill>
              </a:rPr>
              <a:t>poor diet </a:t>
            </a:r>
            <a:r>
              <a:rPr lang="en">
                <a:solidFill>
                  <a:srgbClr val="B7B7B7"/>
                </a:solidFill>
              </a:rPr>
              <a:t>can increase the risk of heart disease.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Diets that are high in </a:t>
            </a:r>
            <a:r>
              <a:rPr lang="en" b="1">
                <a:solidFill>
                  <a:srgbClr val="B7B7B7"/>
                </a:solidFill>
              </a:rPr>
              <a:t>cholesterol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saturated </a:t>
            </a:r>
            <a:r>
              <a:rPr lang="en">
                <a:solidFill>
                  <a:srgbClr val="B7B7B7"/>
                </a:solidFill>
              </a:rPr>
              <a:t>fats are linked to an increased risk of developing CHD.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B7B7B7"/>
                </a:solidFill>
              </a:rPr>
              <a:t>stressful lifestyle </a:t>
            </a:r>
            <a:r>
              <a:rPr lang="en">
                <a:solidFill>
                  <a:srgbClr val="B7B7B7"/>
                </a:solidFill>
              </a:rPr>
              <a:t>can increase the risk of heart disease.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Stress releases hormones like </a:t>
            </a:r>
            <a:r>
              <a:rPr lang="en" b="1">
                <a:solidFill>
                  <a:srgbClr val="B7B7B7"/>
                </a:solidFill>
              </a:rPr>
              <a:t>adrenaline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cortisol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These increase </a:t>
            </a:r>
            <a:r>
              <a:rPr lang="en" b="1">
                <a:solidFill>
                  <a:srgbClr val="B7B7B7"/>
                </a:solidFill>
              </a:rPr>
              <a:t>blood pressure</a:t>
            </a:r>
            <a:r>
              <a:rPr lang="en">
                <a:solidFill>
                  <a:srgbClr val="B7B7B7"/>
                </a:solidFill>
              </a:rPr>
              <a:t>, which may damage the walls of arteries.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Those who </a:t>
            </a:r>
            <a:r>
              <a:rPr lang="en" b="1">
                <a:solidFill>
                  <a:srgbClr val="B7B7B7"/>
                </a:solidFill>
              </a:rPr>
              <a:t>smoke </a:t>
            </a:r>
            <a:r>
              <a:rPr lang="en">
                <a:solidFill>
                  <a:srgbClr val="B7B7B7"/>
                </a:solidFill>
              </a:rPr>
              <a:t>are at an increased risk of heart disease.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Cigarettes contain </a:t>
            </a:r>
            <a:r>
              <a:rPr lang="en" b="1">
                <a:solidFill>
                  <a:srgbClr val="B7B7B7"/>
                </a:solidFill>
              </a:rPr>
              <a:t>nicotine</a:t>
            </a:r>
            <a:r>
              <a:rPr lang="en">
                <a:solidFill>
                  <a:srgbClr val="B7B7B7"/>
                </a:solidFill>
              </a:rPr>
              <a:t>, a chemical which increases blood pressure.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Nicotine also makes the formation of </a:t>
            </a:r>
            <a:r>
              <a:rPr lang="en" b="1">
                <a:solidFill>
                  <a:srgbClr val="B7B7B7"/>
                </a:solidFill>
              </a:rPr>
              <a:t>blood clots </a:t>
            </a:r>
            <a:r>
              <a:rPr lang="en">
                <a:solidFill>
                  <a:srgbClr val="B7B7B7"/>
                </a:solidFill>
              </a:rPr>
              <a:t>more likely.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960" name="Google Shape;96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E46F658-9E9C-E4E2-5A9C-7660A33F8E0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D1DAB0D-9105-3F7C-4CDC-B4F31599D3E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55E97-E523-AB2E-FB6E-012F96CD0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F8608-7C14-D54C-3777-E89A35680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41"/>
          <p:cNvPicPr preferRelativeResize="0"/>
          <p:nvPr/>
        </p:nvPicPr>
        <p:blipFill rotWithShape="1">
          <a:blip r:embed="rId3">
            <a:alphaModFix/>
          </a:blip>
          <a:srcRect t="7085" b="15902"/>
          <a:stretch/>
        </p:blipFill>
        <p:spPr>
          <a:xfrm>
            <a:off x="0" y="793675"/>
            <a:ext cx="9144003" cy="434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cxnSp>
        <p:nvCxnSpPr>
          <p:cNvPr id="967" name="Google Shape;967;p41"/>
          <p:cNvCxnSpPr/>
          <p:nvPr/>
        </p:nvCxnSpPr>
        <p:spPr>
          <a:xfrm rot="10800000">
            <a:off x="75" y="793800"/>
            <a:ext cx="9152100" cy="15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8" name="Google Shape;968;p41"/>
          <p:cNvSpPr txBox="1"/>
          <p:nvPr/>
        </p:nvSpPr>
        <p:spPr>
          <a:xfrm>
            <a:off x="1320975" y="188125"/>
            <a:ext cx="65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diet high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cholesterol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saturated fats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has been strongly linked to CHD.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31E58F-5086-790E-C083-E18973D8AE1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695DD0D-69D8-4DD4-BA1B-A689B2BCB2B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B9884-7658-9F3C-0266-4FC5A88C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3576F-CC2F-2D34-E34A-57579E8A4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p42"/>
          <p:cNvPicPr preferRelativeResize="0"/>
          <p:nvPr/>
        </p:nvPicPr>
        <p:blipFill rotWithShape="1">
          <a:blip r:embed="rId3">
            <a:alphaModFix/>
          </a:blip>
          <a:srcRect l="20943" t="7952" r="5699"/>
          <a:stretch/>
        </p:blipFill>
        <p:spPr>
          <a:xfrm>
            <a:off x="6069665" y="0"/>
            <a:ext cx="30743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975" name="Google Shape;975;p42"/>
          <p:cNvGrpSpPr/>
          <p:nvPr/>
        </p:nvGrpSpPr>
        <p:grpSpPr>
          <a:xfrm>
            <a:off x="268937" y="687300"/>
            <a:ext cx="5063927" cy="3768900"/>
            <a:chOff x="489762" y="747850"/>
            <a:chExt cx="5063927" cy="3768900"/>
          </a:xfrm>
        </p:grpSpPr>
        <p:grpSp>
          <p:nvGrpSpPr>
            <p:cNvPr id="976" name="Google Shape;976;p42"/>
            <p:cNvGrpSpPr/>
            <p:nvPr/>
          </p:nvGrpSpPr>
          <p:grpSpPr>
            <a:xfrm>
              <a:off x="489762" y="1716375"/>
              <a:ext cx="5063927" cy="2800375"/>
              <a:chOff x="489762" y="967400"/>
              <a:chExt cx="5063927" cy="2800375"/>
            </a:xfrm>
          </p:grpSpPr>
          <p:sp>
            <p:nvSpPr>
              <p:cNvPr id="977" name="Google Shape;977;p42"/>
              <p:cNvSpPr/>
              <p:nvPr/>
            </p:nvSpPr>
            <p:spPr>
              <a:xfrm>
                <a:off x="1085650" y="1318687"/>
                <a:ext cx="4131600" cy="21537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1724906" y="1318678"/>
                <a:ext cx="17" cy="21540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639" fill="none" extrusionOk="0">
                    <a:moveTo>
                      <a:pt x="1" y="1"/>
                    </a:moveTo>
                    <a:lnTo>
                      <a:pt x="1" y="113638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2446129" y="1318678"/>
                <a:ext cx="17" cy="21540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639" fill="none" extrusionOk="0">
                    <a:moveTo>
                      <a:pt x="1" y="1"/>
                    </a:moveTo>
                    <a:lnTo>
                      <a:pt x="1" y="113638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3158822" y="1318678"/>
                <a:ext cx="17" cy="21540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639" fill="none" extrusionOk="0">
                    <a:moveTo>
                      <a:pt x="1" y="1"/>
                    </a:moveTo>
                    <a:lnTo>
                      <a:pt x="1" y="113638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3872169" y="1318678"/>
                <a:ext cx="17" cy="21540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639" fill="none" extrusionOk="0">
                    <a:moveTo>
                      <a:pt x="1" y="1"/>
                    </a:moveTo>
                    <a:lnTo>
                      <a:pt x="1" y="113638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4584862" y="1318678"/>
                <a:ext cx="17" cy="21540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639" fill="none" extrusionOk="0">
                    <a:moveTo>
                      <a:pt x="1" y="1"/>
                    </a:moveTo>
                    <a:lnTo>
                      <a:pt x="1" y="113638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1085647" y="3472022"/>
                <a:ext cx="412908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39680" h="1" fill="none" extrusionOk="0">
                    <a:moveTo>
                      <a:pt x="1" y="0"/>
                    </a:moveTo>
                    <a:lnTo>
                      <a:pt x="239679" y="0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1085647" y="2751120"/>
                <a:ext cx="412908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39680" h="1" fill="none" extrusionOk="0">
                    <a:moveTo>
                      <a:pt x="1" y="0"/>
                    </a:moveTo>
                    <a:lnTo>
                      <a:pt x="239679" y="0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1085647" y="2039579"/>
                <a:ext cx="412908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39680" h="1" fill="none" extrusionOk="0">
                    <a:moveTo>
                      <a:pt x="1" y="1"/>
                    </a:moveTo>
                    <a:lnTo>
                      <a:pt x="239679" y="1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1085647" y="1318678"/>
                <a:ext cx="412908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39680" h="1" fill="none" extrusionOk="0">
                    <a:moveTo>
                      <a:pt x="1" y="1"/>
                    </a:moveTo>
                    <a:lnTo>
                      <a:pt x="239679" y="1"/>
                    </a:lnTo>
                  </a:path>
                </a:pathLst>
              </a:custGeom>
              <a:noFill/>
              <a:ln w="12375" cap="flat" cmpd="sng">
                <a:solidFill>
                  <a:srgbClr val="FFFFFF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4150825" y="1725990"/>
                <a:ext cx="7342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62" extrusionOk="0">
                    <a:moveTo>
                      <a:pt x="2131" y="1"/>
                    </a:moveTo>
                    <a:cubicBezTo>
                      <a:pt x="952" y="1"/>
                      <a:pt x="0" y="952"/>
                      <a:pt x="0" y="2131"/>
                    </a:cubicBezTo>
                    <a:cubicBezTo>
                      <a:pt x="0" y="3311"/>
                      <a:pt x="952" y="4262"/>
                      <a:pt x="2131" y="4262"/>
                    </a:cubicBezTo>
                    <a:cubicBezTo>
                      <a:pt x="3310" y="4262"/>
                      <a:pt x="4261" y="3311"/>
                      <a:pt x="4261" y="2131"/>
                    </a:cubicBezTo>
                    <a:cubicBezTo>
                      <a:pt x="4261" y="952"/>
                      <a:pt x="3310" y="1"/>
                      <a:pt x="2131" y="1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2076995" y="2126821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69" y="0"/>
                    </a:moveTo>
                    <a:cubicBezTo>
                      <a:pt x="952" y="0"/>
                      <a:pt x="1" y="989"/>
                      <a:pt x="1" y="2169"/>
                    </a:cubicBezTo>
                    <a:cubicBezTo>
                      <a:pt x="1" y="3348"/>
                      <a:pt x="952" y="4299"/>
                      <a:pt x="2169" y="4299"/>
                    </a:cubicBezTo>
                    <a:cubicBezTo>
                      <a:pt x="3349" y="4299"/>
                      <a:pt x="4300" y="3348"/>
                      <a:pt x="4300" y="2169"/>
                    </a:cubicBezTo>
                    <a:cubicBezTo>
                      <a:pt x="4300" y="989"/>
                      <a:pt x="3349" y="0"/>
                      <a:pt x="2169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1977331" y="2586035"/>
                <a:ext cx="7342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62" extrusionOk="0">
                    <a:moveTo>
                      <a:pt x="2131" y="0"/>
                    </a:moveTo>
                    <a:cubicBezTo>
                      <a:pt x="952" y="0"/>
                      <a:pt x="1" y="951"/>
                      <a:pt x="1" y="2131"/>
                    </a:cubicBezTo>
                    <a:cubicBezTo>
                      <a:pt x="1" y="3310"/>
                      <a:pt x="952" y="4261"/>
                      <a:pt x="2131" y="4261"/>
                    </a:cubicBezTo>
                    <a:cubicBezTo>
                      <a:pt x="3311" y="4261"/>
                      <a:pt x="4262" y="3310"/>
                      <a:pt x="4262" y="2131"/>
                    </a:cubicBezTo>
                    <a:cubicBezTo>
                      <a:pt x="4262" y="951"/>
                      <a:pt x="3311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4336366" y="1911995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31" y="0"/>
                    </a:moveTo>
                    <a:cubicBezTo>
                      <a:pt x="952" y="0"/>
                      <a:pt x="1" y="989"/>
                      <a:pt x="1" y="2169"/>
                    </a:cubicBezTo>
                    <a:cubicBezTo>
                      <a:pt x="1" y="3348"/>
                      <a:pt x="952" y="4299"/>
                      <a:pt x="2131" y="4299"/>
                    </a:cubicBezTo>
                    <a:cubicBezTo>
                      <a:pt x="3349" y="4299"/>
                      <a:pt x="4300" y="3348"/>
                      <a:pt x="4300" y="2169"/>
                    </a:cubicBezTo>
                    <a:cubicBezTo>
                      <a:pt x="4300" y="989"/>
                      <a:pt x="3349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1690817" y="2392109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69" y="0"/>
                    </a:moveTo>
                    <a:cubicBezTo>
                      <a:pt x="990" y="0"/>
                      <a:pt x="1" y="952"/>
                      <a:pt x="1" y="2131"/>
                    </a:cubicBezTo>
                    <a:cubicBezTo>
                      <a:pt x="1" y="3348"/>
                      <a:pt x="990" y="4299"/>
                      <a:pt x="2169" y="4299"/>
                    </a:cubicBezTo>
                    <a:cubicBezTo>
                      <a:pt x="3349" y="4299"/>
                      <a:pt x="4300" y="3348"/>
                      <a:pt x="4300" y="2131"/>
                    </a:cubicBezTo>
                    <a:cubicBezTo>
                      <a:pt x="4300" y="952"/>
                      <a:pt x="3349" y="0"/>
                      <a:pt x="2169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2634962" y="1762031"/>
                <a:ext cx="7342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62" extrusionOk="0">
                    <a:moveTo>
                      <a:pt x="2131" y="1"/>
                    </a:moveTo>
                    <a:cubicBezTo>
                      <a:pt x="951" y="1"/>
                      <a:pt x="0" y="952"/>
                      <a:pt x="0" y="2131"/>
                    </a:cubicBezTo>
                    <a:cubicBezTo>
                      <a:pt x="0" y="3311"/>
                      <a:pt x="951" y="4262"/>
                      <a:pt x="2131" y="4262"/>
                    </a:cubicBezTo>
                    <a:cubicBezTo>
                      <a:pt x="3310" y="4262"/>
                      <a:pt x="4261" y="3311"/>
                      <a:pt x="4261" y="2131"/>
                    </a:cubicBezTo>
                    <a:cubicBezTo>
                      <a:pt x="4261" y="952"/>
                      <a:pt x="3310" y="1"/>
                      <a:pt x="2131" y="1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1562304" y="3001268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31" y="1"/>
                    </a:moveTo>
                    <a:cubicBezTo>
                      <a:pt x="952" y="1"/>
                      <a:pt x="1" y="952"/>
                      <a:pt x="1" y="2131"/>
                    </a:cubicBezTo>
                    <a:cubicBezTo>
                      <a:pt x="1" y="3311"/>
                      <a:pt x="952" y="4300"/>
                      <a:pt x="2131" y="4300"/>
                    </a:cubicBezTo>
                    <a:cubicBezTo>
                      <a:pt x="3311" y="4300"/>
                      <a:pt x="4300" y="3311"/>
                      <a:pt x="4300" y="2131"/>
                    </a:cubicBezTo>
                    <a:cubicBezTo>
                      <a:pt x="4300" y="952"/>
                      <a:pt x="3311" y="1"/>
                      <a:pt x="2131" y="1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2248783" y="2356788"/>
                <a:ext cx="74078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262" extrusionOk="0">
                    <a:moveTo>
                      <a:pt x="2131" y="0"/>
                    </a:moveTo>
                    <a:cubicBezTo>
                      <a:pt x="951" y="0"/>
                      <a:pt x="0" y="951"/>
                      <a:pt x="0" y="2131"/>
                    </a:cubicBezTo>
                    <a:cubicBezTo>
                      <a:pt x="0" y="3310"/>
                      <a:pt x="951" y="4261"/>
                      <a:pt x="2131" y="4261"/>
                    </a:cubicBezTo>
                    <a:cubicBezTo>
                      <a:pt x="3310" y="4261"/>
                      <a:pt x="4299" y="3310"/>
                      <a:pt x="4299" y="2131"/>
                    </a:cubicBezTo>
                    <a:cubicBezTo>
                      <a:pt x="4299" y="951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2120270" y="3137531"/>
                <a:ext cx="73424" cy="80767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61" extrusionOk="0">
                    <a:moveTo>
                      <a:pt x="2131" y="0"/>
                    </a:moveTo>
                    <a:cubicBezTo>
                      <a:pt x="952" y="0"/>
                      <a:pt x="1" y="951"/>
                      <a:pt x="1" y="2131"/>
                    </a:cubicBezTo>
                    <a:cubicBezTo>
                      <a:pt x="1" y="3310"/>
                      <a:pt x="952" y="4261"/>
                      <a:pt x="2131" y="4261"/>
                    </a:cubicBezTo>
                    <a:cubicBezTo>
                      <a:pt x="3310" y="4261"/>
                      <a:pt x="4262" y="3310"/>
                      <a:pt x="4262" y="2131"/>
                    </a:cubicBezTo>
                    <a:cubicBezTo>
                      <a:pt x="4262" y="951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2"/>
              <p:cNvSpPr/>
              <p:nvPr/>
            </p:nvSpPr>
            <p:spPr>
              <a:xfrm>
                <a:off x="2820502" y="2635777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69" y="0"/>
                    </a:moveTo>
                    <a:cubicBezTo>
                      <a:pt x="990" y="0"/>
                      <a:pt x="1" y="951"/>
                      <a:pt x="1" y="2131"/>
                    </a:cubicBezTo>
                    <a:cubicBezTo>
                      <a:pt x="1" y="3310"/>
                      <a:pt x="990" y="4299"/>
                      <a:pt x="2169" y="4299"/>
                    </a:cubicBezTo>
                    <a:cubicBezTo>
                      <a:pt x="3349" y="4299"/>
                      <a:pt x="4300" y="3310"/>
                      <a:pt x="4300" y="2131"/>
                    </a:cubicBezTo>
                    <a:cubicBezTo>
                      <a:pt x="4300" y="951"/>
                      <a:pt x="3349" y="0"/>
                      <a:pt x="2169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3506982" y="2091500"/>
                <a:ext cx="74078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262" extrusionOk="0">
                    <a:moveTo>
                      <a:pt x="2169" y="0"/>
                    </a:moveTo>
                    <a:cubicBezTo>
                      <a:pt x="951" y="0"/>
                      <a:pt x="0" y="951"/>
                      <a:pt x="0" y="2131"/>
                    </a:cubicBezTo>
                    <a:cubicBezTo>
                      <a:pt x="0" y="3310"/>
                      <a:pt x="951" y="4261"/>
                      <a:pt x="2169" y="4261"/>
                    </a:cubicBezTo>
                    <a:cubicBezTo>
                      <a:pt x="3348" y="4261"/>
                      <a:pt x="4299" y="3310"/>
                      <a:pt x="4299" y="2131"/>
                    </a:cubicBezTo>
                    <a:cubicBezTo>
                      <a:pt x="4299" y="951"/>
                      <a:pt x="3348" y="0"/>
                      <a:pt x="2169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2"/>
              <p:cNvSpPr/>
              <p:nvPr/>
            </p:nvSpPr>
            <p:spPr>
              <a:xfrm>
                <a:off x="1705242" y="2614156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69" y="0"/>
                    </a:moveTo>
                    <a:cubicBezTo>
                      <a:pt x="952" y="0"/>
                      <a:pt x="1" y="989"/>
                      <a:pt x="1" y="2169"/>
                    </a:cubicBezTo>
                    <a:cubicBezTo>
                      <a:pt x="1" y="3348"/>
                      <a:pt x="952" y="4299"/>
                      <a:pt x="2169" y="4299"/>
                    </a:cubicBezTo>
                    <a:cubicBezTo>
                      <a:pt x="3348" y="4299"/>
                      <a:pt x="4300" y="3348"/>
                      <a:pt x="4300" y="2169"/>
                    </a:cubicBezTo>
                    <a:cubicBezTo>
                      <a:pt x="4300" y="989"/>
                      <a:pt x="3348" y="0"/>
                      <a:pt x="2169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2"/>
              <p:cNvSpPr/>
              <p:nvPr/>
            </p:nvSpPr>
            <p:spPr>
              <a:xfrm>
                <a:off x="1948499" y="3201674"/>
                <a:ext cx="74061" cy="81507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300" extrusionOk="0">
                    <a:moveTo>
                      <a:pt x="2130" y="1"/>
                    </a:moveTo>
                    <a:cubicBezTo>
                      <a:pt x="951" y="1"/>
                      <a:pt x="0" y="990"/>
                      <a:pt x="0" y="2169"/>
                    </a:cubicBezTo>
                    <a:cubicBezTo>
                      <a:pt x="0" y="3349"/>
                      <a:pt x="951" y="4300"/>
                      <a:pt x="2130" y="4300"/>
                    </a:cubicBezTo>
                    <a:cubicBezTo>
                      <a:pt x="3310" y="4300"/>
                      <a:pt x="4299" y="3349"/>
                      <a:pt x="4299" y="2169"/>
                    </a:cubicBezTo>
                    <a:cubicBezTo>
                      <a:pt x="4299" y="990"/>
                      <a:pt x="3310" y="1"/>
                      <a:pt x="2130" y="1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2"/>
              <p:cNvSpPr/>
              <p:nvPr/>
            </p:nvSpPr>
            <p:spPr>
              <a:xfrm>
                <a:off x="2134695" y="2535573"/>
                <a:ext cx="73424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300" extrusionOk="0">
                    <a:moveTo>
                      <a:pt x="2131" y="0"/>
                    </a:moveTo>
                    <a:cubicBezTo>
                      <a:pt x="952" y="0"/>
                      <a:pt x="1" y="951"/>
                      <a:pt x="1" y="2131"/>
                    </a:cubicBezTo>
                    <a:cubicBezTo>
                      <a:pt x="1" y="3310"/>
                      <a:pt x="952" y="4299"/>
                      <a:pt x="2131" y="4299"/>
                    </a:cubicBezTo>
                    <a:cubicBezTo>
                      <a:pt x="3310" y="4299"/>
                      <a:pt x="4262" y="3310"/>
                      <a:pt x="4262" y="2131"/>
                    </a:cubicBezTo>
                    <a:cubicBezTo>
                      <a:pt x="4262" y="951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2"/>
              <p:cNvSpPr/>
              <p:nvPr/>
            </p:nvSpPr>
            <p:spPr>
              <a:xfrm>
                <a:off x="4150825" y="1911995"/>
                <a:ext cx="73424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300" extrusionOk="0">
                    <a:moveTo>
                      <a:pt x="2131" y="0"/>
                    </a:moveTo>
                    <a:cubicBezTo>
                      <a:pt x="952" y="0"/>
                      <a:pt x="0" y="989"/>
                      <a:pt x="0" y="2169"/>
                    </a:cubicBezTo>
                    <a:cubicBezTo>
                      <a:pt x="0" y="3348"/>
                      <a:pt x="952" y="4299"/>
                      <a:pt x="2131" y="4299"/>
                    </a:cubicBezTo>
                    <a:cubicBezTo>
                      <a:pt x="3310" y="4299"/>
                      <a:pt x="4261" y="3348"/>
                      <a:pt x="4261" y="2169"/>
                    </a:cubicBezTo>
                    <a:cubicBezTo>
                      <a:pt x="4261" y="989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2"/>
              <p:cNvSpPr/>
              <p:nvPr/>
            </p:nvSpPr>
            <p:spPr>
              <a:xfrm>
                <a:off x="1104673" y="2456991"/>
                <a:ext cx="74078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262" extrusionOk="0">
                    <a:moveTo>
                      <a:pt x="2169" y="0"/>
                    </a:moveTo>
                    <a:cubicBezTo>
                      <a:pt x="951" y="0"/>
                      <a:pt x="0" y="952"/>
                      <a:pt x="0" y="2131"/>
                    </a:cubicBezTo>
                    <a:cubicBezTo>
                      <a:pt x="0" y="3310"/>
                      <a:pt x="951" y="4261"/>
                      <a:pt x="2169" y="4261"/>
                    </a:cubicBezTo>
                    <a:cubicBezTo>
                      <a:pt x="3348" y="4261"/>
                      <a:pt x="4299" y="3310"/>
                      <a:pt x="4299" y="2131"/>
                    </a:cubicBezTo>
                    <a:cubicBezTo>
                      <a:pt x="4299" y="952"/>
                      <a:pt x="3348" y="0"/>
                      <a:pt x="2169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2"/>
              <p:cNvSpPr/>
              <p:nvPr/>
            </p:nvSpPr>
            <p:spPr>
              <a:xfrm>
                <a:off x="1262019" y="3115891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31" y="1"/>
                    </a:moveTo>
                    <a:cubicBezTo>
                      <a:pt x="952" y="1"/>
                      <a:pt x="1" y="952"/>
                      <a:pt x="1" y="2131"/>
                    </a:cubicBezTo>
                    <a:cubicBezTo>
                      <a:pt x="1" y="3311"/>
                      <a:pt x="952" y="4300"/>
                      <a:pt x="2131" y="4300"/>
                    </a:cubicBezTo>
                    <a:cubicBezTo>
                      <a:pt x="3311" y="4300"/>
                      <a:pt x="4300" y="3311"/>
                      <a:pt x="4300" y="2131"/>
                    </a:cubicBezTo>
                    <a:cubicBezTo>
                      <a:pt x="4300" y="952"/>
                      <a:pt x="3311" y="1"/>
                      <a:pt x="2131" y="1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2"/>
              <p:cNvSpPr/>
              <p:nvPr/>
            </p:nvSpPr>
            <p:spPr>
              <a:xfrm>
                <a:off x="1362338" y="2521153"/>
                <a:ext cx="73424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300" extrusionOk="0">
                    <a:moveTo>
                      <a:pt x="2131" y="0"/>
                    </a:moveTo>
                    <a:cubicBezTo>
                      <a:pt x="952" y="0"/>
                      <a:pt x="0" y="951"/>
                      <a:pt x="0" y="2131"/>
                    </a:cubicBezTo>
                    <a:cubicBezTo>
                      <a:pt x="0" y="3310"/>
                      <a:pt x="952" y="4299"/>
                      <a:pt x="2131" y="4299"/>
                    </a:cubicBezTo>
                    <a:cubicBezTo>
                      <a:pt x="3310" y="4299"/>
                      <a:pt x="4261" y="3310"/>
                      <a:pt x="4261" y="2131"/>
                    </a:cubicBezTo>
                    <a:cubicBezTo>
                      <a:pt x="4261" y="951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2"/>
              <p:cNvSpPr/>
              <p:nvPr/>
            </p:nvSpPr>
            <p:spPr>
              <a:xfrm>
                <a:off x="3521407" y="2535573"/>
                <a:ext cx="74078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300" extrusionOk="0">
                    <a:moveTo>
                      <a:pt x="2131" y="0"/>
                    </a:moveTo>
                    <a:cubicBezTo>
                      <a:pt x="951" y="0"/>
                      <a:pt x="0" y="951"/>
                      <a:pt x="0" y="2131"/>
                    </a:cubicBezTo>
                    <a:cubicBezTo>
                      <a:pt x="0" y="3310"/>
                      <a:pt x="951" y="4299"/>
                      <a:pt x="2131" y="4299"/>
                    </a:cubicBezTo>
                    <a:cubicBezTo>
                      <a:pt x="3310" y="4299"/>
                      <a:pt x="4299" y="3310"/>
                      <a:pt x="4299" y="2131"/>
                    </a:cubicBezTo>
                    <a:cubicBezTo>
                      <a:pt x="4299" y="951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2"/>
              <p:cNvSpPr/>
              <p:nvPr/>
            </p:nvSpPr>
            <p:spPr>
              <a:xfrm>
                <a:off x="5123164" y="1589745"/>
                <a:ext cx="73406" cy="81506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4300" extrusionOk="0">
                    <a:moveTo>
                      <a:pt x="2131" y="0"/>
                    </a:moveTo>
                    <a:cubicBezTo>
                      <a:pt x="951" y="0"/>
                      <a:pt x="0" y="952"/>
                      <a:pt x="0" y="2131"/>
                    </a:cubicBezTo>
                    <a:cubicBezTo>
                      <a:pt x="0" y="3310"/>
                      <a:pt x="951" y="4299"/>
                      <a:pt x="2131" y="4299"/>
                    </a:cubicBezTo>
                    <a:cubicBezTo>
                      <a:pt x="3310" y="4299"/>
                      <a:pt x="4261" y="3310"/>
                      <a:pt x="4261" y="2131"/>
                    </a:cubicBezTo>
                    <a:cubicBezTo>
                      <a:pt x="4261" y="952"/>
                      <a:pt x="3310" y="0"/>
                      <a:pt x="2131" y="0"/>
                    </a:cubicBezTo>
                    <a:close/>
                  </a:path>
                </a:pathLst>
              </a:custGeom>
              <a:solidFill>
                <a:srgbClr val="F90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2"/>
              <p:cNvSpPr txBox="1"/>
              <p:nvPr/>
            </p:nvSpPr>
            <p:spPr>
              <a:xfrm>
                <a:off x="1085650" y="967400"/>
                <a:ext cx="41316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CIGARETTE CONSUMPTION PER YEAR →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08" name="Google Shape;1008;p42"/>
              <p:cNvSpPr txBox="1"/>
              <p:nvPr/>
            </p:nvSpPr>
            <p:spPr>
              <a:xfrm rot="-5400000">
                <a:off x="4328040" y="2245750"/>
                <a:ext cx="2145600" cy="30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DEATHS FROM CHD PER 100,000 →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09" name="Google Shape;1009;p42"/>
              <p:cNvSpPr txBox="1"/>
              <p:nvPr/>
            </p:nvSpPr>
            <p:spPr>
              <a:xfrm>
                <a:off x="989650" y="3462675"/>
                <a:ext cx="305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0" name="Google Shape;1010;p42"/>
              <p:cNvSpPr txBox="1"/>
              <p:nvPr/>
            </p:nvSpPr>
            <p:spPr>
              <a:xfrm>
                <a:off x="1467937" y="346267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1,500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1" name="Google Shape;1011;p42"/>
              <p:cNvSpPr txBox="1"/>
              <p:nvPr/>
            </p:nvSpPr>
            <p:spPr>
              <a:xfrm>
                <a:off x="2189212" y="346267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2,000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2" name="Google Shape;1012;p42"/>
              <p:cNvSpPr txBox="1"/>
              <p:nvPr/>
            </p:nvSpPr>
            <p:spPr>
              <a:xfrm>
                <a:off x="2884825" y="346267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2,500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3" name="Google Shape;1013;p42"/>
              <p:cNvSpPr txBox="1"/>
              <p:nvPr/>
            </p:nvSpPr>
            <p:spPr>
              <a:xfrm>
                <a:off x="3597500" y="346267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3,000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4" name="Google Shape;1014;p42"/>
              <p:cNvSpPr txBox="1"/>
              <p:nvPr/>
            </p:nvSpPr>
            <p:spPr>
              <a:xfrm>
                <a:off x="4285750" y="346267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3,500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5" name="Google Shape;1015;p42"/>
              <p:cNvSpPr txBox="1"/>
              <p:nvPr/>
            </p:nvSpPr>
            <p:spPr>
              <a:xfrm>
                <a:off x="4937062" y="346267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4,000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6" name="Google Shape;1016;p42"/>
              <p:cNvSpPr txBox="1"/>
              <p:nvPr/>
            </p:nvSpPr>
            <p:spPr>
              <a:xfrm>
                <a:off x="489762" y="2598588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100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7" name="Google Shape;1017;p42"/>
              <p:cNvSpPr txBox="1"/>
              <p:nvPr/>
            </p:nvSpPr>
            <p:spPr>
              <a:xfrm>
                <a:off x="506212" y="1887025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8" name="Google Shape;1018;p42"/>
              <p:cNvSpPr txBox="1"/>
              <p:nvPr/>
            </p:nvSpPr>
            <p:spPr>
              <a:xfrm>
                <a:off x="506212" y="1175438"/>
                <a:ext cx="548700" cy="3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300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19" name="Google Shape;1019;p42"/>
              <p:cNvSpPr/>
              <p:nvPr/>
            </p:nvSpPr>
            <p:spPr>
              <a:xfrm>
                <a:off x="1103775" y="1325800"/>
                <a:ext cx="3833064" cy="2119442"/>
              </a:xfrm>
              <a:custGeom>
                <a:avLst/>
                <a:gdLst/>
                <a:ahLst/>
                <a:cxnLst/>
                <a:rect l="l" t="t" r="r" b="b"/>
                <a:pathLst>
                  <a:path w="276506" h="75823" fill="none" extrusionOk="0">
                    <a:moveTo>
                      <a:pt x="0" y="75823"/>
                    </a:moveTo>
                    <a:lnTo>
                      <a:pt x="276505" y="1"/>
                    </a:lnTo>
                  </a:path>
                </a:pathLst>
              </a:custGeom>
              <a:noFill/>
              <a:ln w="9525" cap="flat" cmpd="sng">
                <a:solidFill>
                  <a:srgbClr val="F90113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0" name="Google Shape;1020;p42"/>
            <p:cNvSpPr txBox="1"/>
            <p:nvPr/>
          </p:nvSpPr>
          <p:spPr>
            <a:xfrm>
              <a:off x="1079600" y="747850"/>
              <a:ext cx="42285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There is an overwhelmingly strong </a:t>
              </a:r>
              <a:r>
                <a:rPr lang="en" sz="1300" b="1">
                  <a:solidFill>
                    <a:srgbClr val="F90113"/>
                  </a:solidFill>
                  <a:latin typeface="Cambria"/>
                  <a:ea typeface="Cambria"/>
                  <a:cs typeface="Cambria"/>
                  <a:sym typeface="Cambria"/>
                </a:rPr>
                <a:t>positive correlation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between the number of cigarettes smoked by an individual each year and their mortality rate from CHD.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1021" name="Google Shape;1021;p42"/>
          <p:cNvCxnSpPr/>
          <p:nvPr/>
        </p:nvCxnSpPr>
        <p:spPr>
          <a:xfrm>
            <a:off x="6069675" y="-6150"/>
            <a:ext cx="2400" cy="5155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A52A599-217A-ACE1-D7C8-76E3C3B5E3D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9AB4A1A-8939-561B-962A-049650F91DD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A4EF4-F28E-7AC7-C63B-7CC2B6314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25F5E-F958-AB90-CC8A-E8BE10613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Heart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6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2.65</a:t>
            </a:r>
            <a:endParaRPr sz="1600">
              <a:solidFill>
                <a:srgbClr val="4A86E8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Char char="○"/>
            </a:pPr>
            <a:r>
              <a:rPr lang="en" sz="1200">
                <a:solidFill>
                  <a:srgbClr val="4A86E8"/>
                </a:solidFill>
              </a:rPr>
              <a:t>Describe the structure of the heart and how it functions.</a:t>
            </a:r>
            <a:endParaRPr sz="12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heart is a </a:t>
            </a:r>
            <a:r>
              <a:rPr lang="en" sz="1600" b="1">
                <a:solidFill>
                  <a:srgbClr val="B7B7B7"/>
                </a:solidFill>
              </a:rPr>
              <a:t>muscular organ</a:t>
            </a:r>
            <a:r>
              <a:rPr lang="en" sz="1600">
                <a:solidFill>
                  <a:srgbClr val="B7B7B7"/>
                </a:solidFill>
              </a:rPr>
              <a:t> evolved to pump </a:t>
            </a:r>
            <a:r>
              <a:rPr lang="en" sz="1600" b="1">
                <a:solidFill>
                  <a:srgbClr val="E02A36"/>
                </a:solidFill>
              </a:rPr>
              <a:t>blood </a:t>
            </a:r>
            <a:r>
              <a:rPr lang="en" sz="1600">
                <a:solidFill>
                  <a:srgbClr val="B7B7B7"/>
                </a:solidFill>
              </a:rPr>
              <a:t>around the body.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Mammals have hearts with </a:t>
            </a:r>
            <a:r>
              <a:rPr lang="en" sz="1600" b="1">
                <a:solidFill>
                  <a:srgbClr val="B7B7B7"/>
                </a:solidFill>
              </a:rPr>
              <a:t>two sides</a:t>
            </a:r>
            <a:r>
              <a:rPr lang="en" sz="1600">
                <a:solidFill>
                  <a:srgbClr val="B7B7B7"/>
                </a:solidFill>
              </a:rPr>
              <a:t> and </a:t>
            </a:r>
            <a:r>
              <a:rPr lang="en" sz="1600" b="1">
                <a:solidFill>
                  <a:srgbClr val="B7B7B7"/>
                </a:solidFill>
              </a:rPr>
              <a:t>four chambers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Some simpler organisms like </a:t>
            </a:r>
            <a:r>
              <a:rPr lang="en" sz="1200" b="1">
                <a:solidFill>
                  <a:srgbClr val="B7B7B7"/>
                </a:solidFill>
              </a:rPr>
              <a:t>fish </a:t>
            </a:r>
            <a:r>
              <a:rPr lang="en" sz="1200">
                <a:solidFill>
                  <a:srgbClr val="B7B7B7"/>
                </a:solidFill>
              </a:rPr>
              <a:t>and </a:t>
            </a:r>
            <a:r>
              <a:rPr lang="en" sz="1200" b="1">
                <a:solidFill>
                  <a:srgbClr val="B7B7B7"/>
                </a:solidFill>
              </a:rPr>
              <a:t>insects</a:t>
            </a:r>
            <a:r>
              <a:rPr lang="en" sz="1200">
                <a:solidFill>
                  <a:srgbClr val="B7B7B7"/>
                </a:solidFill>
              </a:rPr>
              <a:t>. have one or two chambered hearts.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heart is part of a </a:t>
            </a:r>
            <a:r>
              <a:rPr lang="en" sz="1600" b="1">
                <a:solidFill>
                  <a:srgbClr val="B7B7B7"/>
                </a:solidFill>
              </a:rPr>
              <a:t>double circulatory system</a:t>
            </a:r>
            <a:r>
              <a:rPr lang="en" sz="1600">
                <a:solidFill>
                  <a:srgbClr val="B7B7B7"/>
                </a:solidFill>
              </a:rPr>
              <a:t>: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One side of the heart pumps blood to the </a:t>
            </a:r>
            <a:r>
              <a:rPr lang="en" sz="1600" b="1">
                <a:solidFill>
                  <a:srgbClr val="B7B7B7"/>
                </a:solidFill>
              </a:rPr>
              <a:t>lungs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This is called the </a:t>
            </a:r>
            <a:r>
              <a:rPr lang="en" sz="1200" b="1">
                <a:solidFill>
                  <a:srgbClr val="B7B7B7"/>
                </a:solidFill>
              </a:rPr>
              <a:t>pulmonary circuit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other side of the heart pumps blood to the </a:t>
            </a:r>
            <a:r>
              <a:rPr lang="en" sz="1600" b="1">
                <a:solidFill>
                  <a:srgbClr val="B7B7B7"/>
                </a:solidFill>
              </a:rPr>
              <a:t>rest of the body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This is called the </a:t>
            </a:r>
            <a:r>
              <a:rPr lang="en" sz="1200" b="1">
                <a:solidFill>
                  <a:srgbClr val="B7B7B7"/>
                </a:solidFill>
              </a:rPr>
              <a:t>systemic circuit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08" name="Google Shape;108;p26"/>
          <p:cNvGrpSpPr/>
          <p:nvPr/>
        </p:nvGrpSpPr>
        <p:grpSpPr>
          <a:xfrm>
            <a:off x="6397772" y="1535130"/>
            <a:ext cx="1732755" cy="2283114"/>
            <a:chOff x="1830075" y="239525"/>
            <a:chExt cx="3947050" cy="5231700"/>
          </a:xfrm>
        </p:grpSpPr>
        <p:sp>
          <p:nvSpPr>
            <p:cNvPr id="109" name="Google Shape;109;p26"/>
            <p:cNvSpPr/>
            <p:nvPr/>
          </p:nvSpPr>
          <p:spPr>
            <a:xfrm>
              <a:off x="1830075" y="239525"/>
              <a:ext cx="3947050" cy="5231700"/>
            </a:xfrm>
            <a:custGeom>
              <a:avLst/>
              <a:gdLst/>
              <a:ahLst/>
              <a:cxnLst/>
              <a:rect l="l" t="t" r="r" b="b"/>
              <a:pathLst>
                <a:path w="157882" h="209268" extrusionOk="0">
                  <a:moveTo>
                    <a:pt x="61825" y="6665"/>
                  </a:moveTo>
                  <a:cubicBezTo>
                    <a:pt x="62288" y="6665"/>
                    <a:pt x="62634" y="6722"/>
                    <a:pt x="62759" y="6843"/>
                  </a:cubicBezTo>
                  <a:cubicBezTo>
                    <a:pt x="63397" y="7481"/>
                    <a:pt x="62543" y="9247"/>
                    <a:pt x="60698" y="11063"/>
                  </a:cubicBezTo>
                  <a:cubicBezTo>
                    <a:pt x="58029" y="13703"/>
                    <a:pt x="53730" y="16117"/>
                    <a:pt x="51718" y="16136"/>
                  </a:cubicBezTo>
                  <a:cubicBezTo>
                    <a:pt x="51257" y="16136"/>
                    <a:pt x="51228" y="15626"/>
                    <a:pt x="51601" y="14321"/>
                  </a:cubicBezTo>
                  <a:cubicBezTo>
                    <a:pt x="52631" y="10817"/>
                    <a:pt x="55526" y="8070"/>
                    <a:pt x="59275" y="7039"/>
                  </a:cubicBezTo>
                  <a:cubicBezTo>
                    <a:pt x="60150" y="6797"/>
                    <a:pt x="61122" y="6665"/>
                    <a:pt x="61825" y="6665"/>
                  </a:cubicBezTo>
                  <a:close/>
                  <a:moveTo>
                    <a:pt x="86935" y="34673"/>
                  </a:moveTo>
                  <a:cubicBezTo>
                    <a:pt x="87115" y="34673"/>
                    <a:pt x="87299" y="34677"/>
                    <a:pt x="87489" y="34684"/>
                  </a:cubicBezTo>
                  <a:cubicBezTo>
                    <a:pt x="88745" y="34714"/>
                    <a:pt x="89452" y="34831"/>
                    <a:pt x="90119" y="35096"/>
                  </a:cubicBezTo>
                  <a:cubicBezTo>
                    <a:pt x="92249" y="35911"/>
                    <a:pt x="93966" y="37334"/>
                    <a:pt x="96537" y="40425"/>
                  </a:cubicBezTo>
                  <a:lnTo>
                    <a:pt x="98166" y="42388"/>
                  </a:lnTo>
                  <a:lnTo>
                    <a:pt x="96547" y="42437"/>
                  </a:lnTo>
                  <a:cubicBezTo>
                    <a:pt x="96288" y="42446"/>
                    <a:pt x="96015" y="42451"/>
                    <a:pt x="95730" y="42451"/>
                  </a:cubicBezTo>
                  <a:cubicBezTo>
                    <a:pt x="92484" y="42451"/>
                    <a:pt x="87626" y="41851"/>
                    <a:pt x="83829" y="40994"/>
                  </a:cubicBezTo>
                  <a:cubicBezTo>
                    <a:pt x="81581" y="40504"/>
                    <a:pt x="79030" y="39787"/>
                    <a:pt x="78873" y="39620"/>
                  </a:cubicBezTo>
                  <a:cubicBezTo>
                    <a:pt x="78686" y="39463"/>
                    <a:pt x="80207" y="37677"/>
                    <a:pt x="81277" y="36794"/>
                  </a:cubicBezTo>
                  <a:cubicBezTo>
                    <a:pt x="83124" y="35266"/>
                    <a:pt x="84650" y="34673"/>
                    <a:pt x="86935" y="34673"/>
                  </a:cubicBezTo>
                  <a:close/>
                  <a:moveTo>
                    <a:pt x="48848" y="38282"/>
                  </a:moveTo>
                  <a:cubicBezTo>
                    <a:pt x="48936" y="38282"/>
                    <a:pt x="49033" y="38283"/>
                    <a:pt x="49137" y="38286"/>
                  </a:cubicBezTo>
                  <a:cubicBezTo>
                    <a:pt x="49785" y="38296"/>
                    <a:pt x="50197" y="38364"/>
                    <a:pt x="50197" y="38482"/>
                  </a:cubicBezTo>
                  <a:cubicBezTo>
                    <a:pt x="50197" y="38580"/>
                    <a:pt x="50050" y="39346"/>
                    <a:pt x="49873" y="40199"/>
                  </a:cubicBezTo>
                  <a:cubicBezTo>
                    <a:pt x="49687" y="41043"/>
                    <a:pt x="49432" y="42829"/>
                    <a:pt x="49265" y="44174"/>
                  </a:cubicBezTo>
                  <a:cubicBezTo>
                    <a:pt x="49123" y="45461"/>
                    <a:pt x="48981" y="46465"/>
                    <a:pt x="48945" y="46465"/>
                  </a:cubicBezTo>
                  <a:cubicBezTo>
                    <a:pt x="48943" y="46465"/>
                    <a:pt x="48942" y="46463"/>
                    <a:pt x="48941" y="46461"/>
                  </a:cubicBezTo>
                  <a:cubicBezTo>
                    <a:pt x="48892" y="46284"/>
                    <a:pt x="48068" y="38757"/>
                    <a:pt x="48068" y="38462"/>
                  </a:cubicBezTo>
                  <a:cubicBezTo>
                    <a:pt x="48068" y="38336"/>
                    <a:pt x="48301" y="38282"/>
                    <a:pt x="48848" y="38282"/>
                  </a:cubicBezTo>
                  <a:close/>
                  <a:moveTo>
                    <a:pt x="5712" y="43291"/>
                  </a:moveTo>
                  <a:cubicBezTo>
                    <a:pt x="5791" y="43291"/>
                    <a:pt x="6007" y="43693"/>
                    <a:pt x="6183" y="44184"/>
                  </a:cubicBezTo>
                  <a:cubicBezTo>
                    <a:pt x="7067" y="46529"/>
                    <a:pt x="7587" y="50759"/>
                    <a:pt x="7587" y="55558"/>
                  </a:cubicBezTo>
                  <a:cubicBezTo>
                    <a:pt x="7587" y="59140"/>
                    <a:pt x="7430" y="60622"/>
                    <a:pt x="7018" y="60622"/>
                  </a:cubicBezTo>
                  <a:cubicBezTo>
                    <a:pt x="6645" y="60622"/>
                    <a:pt x="5614" y="59316"/>
                    <a:pt x="5035" y="58109"/>
                  </a:cubicBezTo>
                  <a:cubicBezTo>
                    <a:pt x="3897" y="55705"/>
                    <a:pt x="2965" y="51269"/>
                    <a:pt x="3171" y="49179"/>
                  </a:cubicBezTo>
                  <a:cubicBezTo>
                    <a:pt x="3308" y="47736"/>
                    <a:pt x="3848" y="45803"/>
                    <a:pt x="4338" y="44969"/>
                  </a:cubicBezTo>
                  <a:cubicBezTo>
                    <a:pt x="4809" y="44174"/>
                    <a:pt x="5516" y="43291"/>
                    <a:pt x="5712" y="43291"/>
                  </a:cubicBezTo>
                  <a:close/>
                  <a:moveTo>
                    <a:pt x="22784" y="39424"/>
                  </a:moveTo>
                  <a:cubicBezTo>
                    <a:pt x="22789" y="39424"/>
                    <a:pt x="22794" y="39424"/>
                    <a:pt x="22798" y="39424"/>
                  </a:cubicBezTo>
                  <a:cubicBezTo>
                    <a:pt x="22886" y="39463"/>
                    <a:pt x="23190" y="40455"/>
                    <a:pt x="23504" y="41671"/>
                  </a:cubicBezTo>
                  <a:cubicBezTo>
                    <a:pt x="24800" y="46951"/>
                    <a:pt x="26036" y="54086"/>
                    <a:pt x="26252" y="57471"/>
                  </a:cubicBezTo>
                  <a:lnTo>
                    <a:pt x="26370" y="59100"/>
                  </a:lnTo>
                  <a:lnTo>
                    <a:pt x="24829" y="59297"/>
                  </a:lnTo>
                  <a:cubicBezTo>
                    <a:pt x="23975" y="59395"/>
                    <a:pt x="21640" y="59738"/>
                    <a:pt x="19608" y="60052"/>
                  </a:cubicBezTo>
                  <a:cubicBezTo>
                    <a:pt x="17587" y="60366"/>
                    <a:pt x="15045" y="60690"/>
                    <a:pt x="13966" y="60769"/>
                  </a:cubicBezTo>
                  <a:cubicBezTo>
                    <a:pt x="12715" y="60888"/>
                    <a:pt x="10835" y="60955"/>
                    <a:pt x="9636" y="60955"/>
                  </a:cubicBezTo>
                  <a:cubicBezTo>
                    <a:pt x="8952" y="60955"/>
                    <a:pt x="8490" y="60933"/>
                    <a:pt x="8490" y="60887"/>
                  </a:cubicBezTo>
                  <a:cubicBezTo>
                    <a:pt x="8490" y="60837"/>
                    <a:pt x="8568" y="60612"/>
                    <a:pt x="8656" y="60376"/>
                  </a:cubicBezTo>
                  <a:cubicBezTo>
                    <a:pt x="9000" y="59464"/>
                    <a:pt x="9147" y="56225"/>
                    <a:pt x="8980" y="53310"/>
                  </a:cubicBezTo>
                  <a:cubicBezTo>
                    <a:pt x="8735" y="48884"/>
                    <a:pt x="8225" y="45891"/>
                    <a:pt x="7243" y="42947"/>
                  </a:cubicBezTo>
                  <a:cubicBezTo>
                    <a:pt x="7184" y="42761"/>
                    <a:pt x="7282" y="42653"/>
                    <a:pt x="7538" y="42584"/>
                  </a:cubicBezTo>
                  <a:cubicBezTo>
                    <a:pt x="7754" y="42555"/>
                    <a:pt x="8951" y="42241"/>
                    <a:pt x="10207" y="41927"/>
                  </a:cubicBezTo>
                  <a:cubicBezTo>
                    <a:pt x="13122" y="41191"/>
                    <a:pt x="16164" y="40602"/>
                    <a:pt x="18941" y="40258"/>
                  </a:cubicBezTo>
                  <a:cubicBezTo>
                    <a:pt x="20148" y="40111"/>
                    <a:pt x="21473" y="39856"/>
                    <a:pt x="21885" y="39689"/>
                  </a:cubicBezTo>
                  <a:cubicBezTo>
                    <a:pt x="22280" y="39529"/>
                    <a:pt x="22666" y="39424"/>
                    <a:pt x="22784" y="39424"/>
                  </a:cubicBezTo>
                  <a:close/>
                  <a:moveTo>
                    <a:pt x="119893" y="65038"/>
                  </a:moveTo>
                  <a:cubicBezTo>
                    <a:pt x="119943" y="65038"/>
                    <a:pt x="120041" y="65725"/>
                    <a:pt x="120090" y="66549"/>
                  </a:cubicBezTo>
                  <a:cubicBezTo>
                    <a:pt x="120188" y="67785"/>
                    <a:pt x="120630" y="70308"/>
                    <a:pt x="121277" y="73252"/>
                  </a:cubicBezTo>
                  <a:lnTo>
                    <a:pt x="121375" y="73674"/>
                  </a:lnTo>
                  <a:lnTo>
                    <a:pt x="121375" y="73674"/>
                  </a:lnTo>
                  <a:lnTo>
                    <a:pt x="119854" y="73104"/>
                  </a:lnTo>
                  <a:cubicBezTo>
                    <a:pt x="118029" y="72418"/>
                    <a:pt x="113937" y="71367"/>
                    <a:pt x="111974" y="71073"/>
                  </a:cubicBezTo>
                  <a:cubicBezTo>
                    <a:pt x="111189" y="70965"/>
                    <a:pt x="110502" y="70818"/>
                    <a:pt x="110453" y="70749"/>
                  </a:cubicBezTo>
                  <a:cubicBezTo>
                    <a:pt x="110257" y="70425"/>
                    <a:pt x="113966" y="67756"/>
                    <a:pt x="116115" y="66677"/>
                  </a:cubicBezTo>
                  <a:cubicBezTo>
                    <a:pt x="117146" y="66137"/>
                    <a:pt x="119697" y="65057"/>
                    <a:pt x="119893" y="65038"/>
                  </a:cubicBezTo>
                  <a:close/>
                  <a:moveTo>
                    <a:pt x="144535" y="63496"/>
                  </a:moveTo>
                  <a:cubicBezTo>
                    <a:pt x="144607" y="63496"/>
                    <a:pt x="144712" y="63545"/>
                    <a:pt x="144879" y="63634"/>
                  </a:cubicBezTo>
                  <a:cubicBezTo>
                    <a:pt x="145114" y="63762"/>
                    <a:pt x="145507" y="64076"/>
                    <a:pt x="145733" y="64341"/>
                  </a:cubicBezTo>
                  <a:cubicBezTo>
                    <a:pt x="147185" y="65911"/>
                    <a:pt x="149069" y="69277"/>
                    <a:pt x="149560" y="71171"/>
                  </a:cubicBezTo>
                  <a:cubicBezTo>
                    <a:pt x="149835" y="72241"/>
                    <a:pt x="150227" y="76461"/>
                    <a:pt x="150070" y="76618"/>
                  </a:cubicBezTo>
                  <a:cubicBezTo>
                    <a:pt x="150059" y="76628"/>
                    <a:pt x="150044" y="76633"/>
                    <a:pt x="150025" y="76633"/>
                  </a:cubicBezTo>
                  <a:cubicBezTo>
                    <a:pt x="149779" y="76633"/>
                    <a:pt x="148947" y="75742"/>
                    <a:pt x="148235" y="74655"/>
                  </a:cubicBezTo>
                  <a:cubicBezTo>
                    <a:pt x="146145" y="71515"/>
                    <a:pt x="143947" y="65401"/>
                    <a:pt x="144339" y="63811"/>
                  </a:cubicBezTo>
                  <a:cubicBezTo>
                    <a:pt x="144397" y="63593"/>
                    <a:pt x="144434" y="63496"/>
                    <a:pt x="144535" y="63496"/>
                  </a:cubicBezTo>
                  <a:close/>
                  <a:moveTo>
                    <a:pt x="82466" y="1428"/>
                  </a:moveTo>
                  <a:cubicBezTo>
                    <a:pt x="83559" y="1428"/>
                    <a:pt x="84808" y="1539"/>
                    <a:pt x="85821" y="1760"/>
                  </a:cubicBezTo>
                  <a:cubicBezTo>
                    <a:pt x="90384" y="2721"/>
                    <a:pt x="92808" y="3919"/>
                    <a:pt x="93554" y="5587"/>
                  </a:cubicBezTo>
                  <a:cubicBezTo>
                    <a:pt x="93966" y="6470"/>
                    <a:pt x="93946" y="7922"/>
                    <a:pt x="93524" y="9709"/>
                  </a:cubicBezTo>
                  <a:cubicBezTo>
                    <a:pt x="93063" y="11593"/>
                    <a:pt x="93014" y="14449"/>
                    <a:pt x="93426" y="15371"/>
                  </a:cubicBezTo>
                  <a:cubicBezTo>
                    <a:pt x="93616" y="15825"/>
                    <a:pt x="93729" y="15953"/>
                    <a:pt x="93982" y="15953"/>
                  </a:cubicBezTo>
                  <a:cubicBezTo>
                    <a:pt x="94030" y="15953"/>
                    <a:pt x="94083" y="15948"/>
                    <a:pt x="94143" y="15940"/>
                  </a:cubicBezTo>
                  <a:cubicBezTo>
                    <a:pt x="94623" y="15891"/>
                    <a:pt x="94800" y="15665"/>
                    <a:pt x="95801" y="13899"/>
                  </a:cubicBezTo>
                  <a:cubicBezTo>
                    <a:pt x="96488" y="12672"/>
                    <a:pt x="98362" y="10327"/>
                    <a:pt x="100904" y="7530"/>
                  </a:cubicBezTo>
                  <a:cubicBezTo>
                    <a:pt x="103799" y="4340"/>
                    <a:pt x="104741" y="3703"/>
                    <a:pt x="106626" y="3703"/>
                  </a:cubicBezTo>
                  <a:cubicBezTo>
                    <a:pt x="109442" y="3703"/>
                    <a:pt x="111464" y="4684"/>
                    <a:pt x="114300" y="7373"/>
                  </a:cubicBezTo>
                  <a:cubicBezTo>
                    <a:pt x="115507" y="8531"/>
                    <a:pt x="115850" y="9336"/>
                    <a:pt x="115703" y="10719"/>
                  </a:cubicBezTo>
                  <a:cubicBezTo>
                    <a:pt x="115477" y="12918"/>
                    <a:pt x="114162" y="16117"/>
                    <a:pt x="111974" y="19846"/>
                  </a:cubicBezTo>
                  <a:cubicBezTo>
                    <a:pt x="111307" y="20994"/>
                    <a:pt x="110629" y="22339"/>
                    <a:pt x="110482" y="22829"/>
                  </a:cubicBezTo>
                  <a:cubicBezTo>
                    <a:pt x="109785" y="25214"/>
                    <a:pt x="110482" y="27648"/>
                    <a:pt x="113917" y="34733"/>
                  </a:cubicBezTo>
                  <a:cubicBezTo>
                    <a:pt x="114849" y="36676"/>
                    <a:pt x="115585" y="38296"/>
                    <a:pt x="115556" y="38335"/>
                  </a:cubicBezTo>
                  <a:cubicBezTo>
                    <a:pt x="115526" y="38364"/>
                    <a:pt x="114005" y="38786"/>
                    <a:pt x="112170" y="39267"/>
                  </a:cubicBezTo>
                  <a:cubicBezTo>
                    <a:pt x="110335" y="39758"/>
                    <a:pt x="107146" y="40592"/>
                    <a:pt x="105085" y="41142"/>
                  </a:cubicBezTo>
                  <a:cubicBezTo>
                    <a:pt x="103024" y="41681"/>
                    <a:pt x="101002" y="42172"/>
                    <a:pt x="100590" y="42241"/>
                  </a:cubicBezTo>
                  <a:lnTo>
                    <a:pt x="99834" y="42319"/>
                  </a:lnTo>
                  <a:lnTo>
                    <a:pt x="98529" y="40641"/>
                  </a:lnTo>
                  <a:cubicBezTo>
                    <a:pt x="96841" y="38462"/>
                    <a:pt x="93868" y="35499"/>
                    <a:pt x="92690" y="34802"/>
                  </a:cubicBezTo>
                  <a:cubicBezTo>
                    <a:pt x="90857" y="33723"/>
                    <a:pt x="88965" y="33189"/>
                    <a:pt x="87103" y="33189"/>
                  </a:cubicBezTo>
                  <a:cubicBezTo>
                    <a:pt x="84579" y="33189"/>
                    <a:pt x="82110" y="34170"/>
                    <a:pt x="79913" y="36107"/>
                  </a:cubicBezTo>
                  <a:cubicBezTo>
                    <a:pt x="78068" y="37726"/>
                    <a:pt x="75713" y="41770"/>
                    <a:pt x="74584" y="45234"/>
                  </a:cubicBezTo>
                  <a:cubicBezTo>
                    <a:pt x="72749" y="50877"/>
                    <a:pt x="72886" y="56941"/>
                    <a:pt x="75006" y="64272"/>
                  </a:cubicBezTo>
                  <a:cubicBezTo>
                    <a:pt x="76056" y="67884"/>
                    <a:pt x="76086" y="67285"/>
                    <a:pt x="74800" y="69179"/>
                  </a:cubicBezTo>
                  <a:cubicBezTo>
                    <a:pt x="70345" y="75754"/>
                    <a:pt x="65732" y="81564"/>
                    <a:pt x="64937" y="81564"/>
                  </a:cubicBezTo>
                  <a:cubicBezTo>
                    <a:pt x="64623" y="81564"/>
                    <a:pt x="62827" y="79945"/>
                    <a:pt x="61385" y="78335"/>
                  </a:cubicBezTo>
                  <a:cubicBezTo>
                    <a:pt x="57508" y="74086"/>
                    <a:pt x="53289" y="68247"/>
                    <a:pt x="51522" y="64714"/>
                  </a:cubicBezTo>
                  <a:cubicBezTo>
                    <a:pt x="50816" y="63310"/>
                    <a:pt x="50717" y="62967"/>
                    <a:pt x="50511" y="61279"/>
                  </a:cubicBezTo>
                  <a:cubicBezTo>
                    <a:pt x="50197" y="58796"/>
                    <a:pt x="50197" y="48256"/>
                    <a:pt x="50492" y="45499"/>
                  </a:cubicBezTo>
                  <a:cubicBezTo>
                    <a:pt x="50953" y="41230"/>
                    <a:pt x="51601" y="38286"/>
                    <a:pt x="52572" y="36225"/>
                  </a:cubicBezTo>
                  <a:cubicBezTo>
                    <a:pt x="53662" y="33830"/>
                    <a:pt x="55055" y="29414"/>
                    <a:pt x="55418" y="27108"/>
                  </a:cubicBezTo>
                  <a:cubicBezTo>
                    <a:pt x="55644" y="25734"/>
                    <a:pt x="55448" y="24890"/>
                    <a:pt x="54545" y="23330"/>
                  </a:cubicBezTo>
                  <a:cubicBezTo>
                    <a:pt x="53956" y="22339"/>
                    <a:pt x="51836" y="17736"/>
                    <a:pt x="51836" y="17510"/>
                  </a:cubicBezTo>
                  <a:cubicBezTo>
                    <a:pt x="51836" y="17481"/>
                    <a:pt x="52042" y="17442"/>
                    <a:pt x="52307" y="17442"/>
                  </a:cubicBezTo>
                  <a:cubicBezTo>
                    <a:pt x="53043" y="17442"/>
                    <a:pt x="55006" y="16696"/>
                    <a:pt x="56674" y="15773"/>
                  </a:cubicBezTo>
                  <a:cubicBezTo>
                    <a:pt x="60256" y="13811"/>
                    <a:pt x="63495" y="10690"/>
                    <a:pt x="64113" y="8600"/>
                  </a:cubicBezTo>
                  <a:cubicBezTo>
                    <a:pt x="64231" y="8256"/>
                    <a:pt x="64358" y="7962"/>
                    <a:pt x="64427" y="7962"/>
                  </a:cubicBezTo>
                  <a:cubicBezTo>
                    <a:pt x="64496" y="7962"/>
                    <a:pt x="64869" y="8305"/>
                    <a:pt x="65242" y="8727"/>
                  </a:cubicBezTo>
                  <a:cubicBezTo>
                    <a:pt x="66763" y="10425"/>
                    <a:pt x="70610" y="14252"/>
                    <a:pt x="71395" y="14841"/>
                  </a:cubicBezTo>
                  <a:cubicBezTo>
                    <a:pt x="71935" y="15257"/>
                    <a:pt x="72289" y="15453"/>
                    <a:pt x="72605" y="15453"/>
                  </a:cubicBezTo>
                  <a:cubicBezTo>
                    <a:pt x="72863" y="15453"/>
                    <a:pt x="73096" y="15323"/>
                    <a:pt x="73387" y="15077"/>
                  </a:cubicBezTo>
                  <a:cubicBezTo>
                    <a:pt x="74388" y="14242"/>
                    <a:pt x="76007" y="10278"/>
                    <a:pt x="76331" y="7873"/>
                  </a:cubicBezTo>
                  <a:cubicBezTo>
                    <a:pt x="76527" y="6499"/>
                    <a:pt x="77352" y="4311"/>
                    <a:pt x="77999" y="3408"/>
                  </a:cubicBezTo>
                  <a:cubicBezTo>
                    <a:pt x="78578" y="2613"/>
                    <a:pt x="79373" y="1985"/>
                    <a:pt x="80227" y="1681"/>
                  </a:cubicBezTo>
                  <a:cubicBezTo>
                    <a:pt x="80683" y="1512"/>
                    <a:pt x="81516" y="1428"/>
                    <a:pt x="82466" y="1428"/>
                  </a:cubicBezTo>
                  <a:close/>
                  <a:moveTo>
                    <a:pt x="142600" y="63419"/>
                  </a:moveTo>
                  <a:cubicBezTo>
                    <a:pt x="142918" y="63419"/>
                    <a:pt x="142936" y="63684"/>
                    <a:pt x="142936" y="64341"/>
                  </a:cubicBezTo>
                  <a:cubicBezTo>
                    <a:pt x="142936" y="67638"/>
                    <a:pt x="146272" y="75263"/>
                    <a:pt x="148598" y="77295"/>
                  </a:cubicBezTo>
                  <a:lnTo>
                    <a:pt x="149138" y="77766"/>
                  </a:lnTo>
                  <a:lnTo>
                    <a:pt x="145998" y="80023"/>
                  </a:lnTo>
                  <a:cubicBezTo>
                    <a:pt x="144261" y="81269"/>
                    <a:pt x="141660" y="83183"/>
                    <a:pt x="140208" y="84272"/>
                  </a:cubicBezTo>
                  <a:lnTo>
                    <a:pt x="137558" y="86274"/>
                  </a:lnTo>
                  <a:lnTo>
                    <a:pt x="137116" y="85686"/>
                  </a:lnTo>
                  <a:cubicBezTo>
                    <a:pt x="136263" y="84557"/>
                    <a:pt x="132553" y="80877"/>
                    <a:pt x="130914" y="79532"/>
                  </a:cubicBezTo>
                  <a:cubicBezTo>
                    <a:pt x="128834" y="77835"/>
                    <a:pt x="127950" y="77197"/>
                    <a:pt x="126027" y="76019"/>
                  </a:cubicBezTo>
                  <a:lnTo>
                    <a:pt x="124457" y="75067"/>
                  </a:lnTo>
                  <a:lnTo>
                    <a:pt x="125154" y="74606"/>
                  </a:lnTo>
                  <a:cubicBezTo>
                    <a:pt x="125536" y="74351"/>
                    <a:pt x="127283" y="73075"/>
                    <a:pt x="129030" y="71750"/>
                  </a:cubicBezTo>
                  <a:cubicBezTo>
                    <a:pt x="135625" y="66804"/>
                    <a:pt x="139040" y="64616"/>
                    <a:pt x="141542" y="63713"/>
                  </a:cubicBezTo>
                  <a:cubicBezTo>
                    <a:pt x="142068" y="63529"/>
                    <a:pt x="142396" y="63419"/>
                    <a:pt x="142600" y="63419"/>
                  </a:cubicBezTo>
                  <a:close/>
                  <a:moveTo>
                    <a:pt x="8738" y="72568"/>
                  </a:moveTo>
                  <a:cubicBezTo>
                    <a:pt x="8996" y="72568"/>
                    <a:pt x="9194" y="72668"/>
                    <a:pt x="9304" y="72879"/>
                  </a:cubicBezTo>
                  <a:cubicBezTo>
                    <a:pt x="9392" y="73055"/>
                    <a:pt x="9471" y="73772"/>
                    <a:pt x="9471" y="74478"/>
                  </a:cubicBezTo>
                  <a:cubicBezTo>
                    <a:pt x="9471" y="77835"/>
                    <a:pt x="7969" y="83458"/>
                    <a:pt x="6036" y="87364"/>
                  </a:cubicBezTo>
                  <a:cubicBezTo>
                    <a:pt x="5190" y="89081"/>
                    <a:pt x="4608" y="89850"/>
                    <a:pt x="3975" y="89850"/>
                  </a:cubicBezTo>
                  <a:cubicBezTo>
                    <a:pt x="3631" y="89850"/>
                    <a:pt x="3271" y="89623"/>
                    <a:pt x="2847" y="89199"/>
                  </a:cubicBezTo>
                  <a:cubicBezTo>
                    <a:pt x="1836" y="88188"/>
                    <a:pt x="1492" y="85156"/>
                    <a:pt x="2111" y="82889"/>
                  </a:cubicBezTo>
                  <a:cubicBezTo>
                    <a:pt x="3092" y="79356"/>
                    <a:pt x="5006" y="75430"/>
                    <a:pt x="6458" y="73939"/>
                  </a:cubicBezTo>
                  <a:cubicBezTo>
                    <a:pt x="7303" y="73060"/>
                    <a:pt x="8167" y="72568"/>
                    <a:pt x="8738" y="72568"/>
                  </a:cubicBezTo>
                  <a:close/>
                  <a:moveTo>
                    <a:pt x="154654" y="91135"/>
                  </a:moveTo>
                  <a:cubicBezTo>
                    <a:pt x="154736" y="91135"/>
                    <a:pt x="154857" y="91207"/>
                    <a:pt x="155075" y="91338"/>
                  </a:cubicBezTo>
                  <a:cubicBezTo>
                    <a:pt x="155330" y="91485"/>
                    <a:pt x="155693" y="91829"/>
                    <a:pt x="155860" y="92113"/>
                  </a:cubicBezTo>
                  <a:cubicBezTo>
                    <a:pt x="156312" y="92859"/>
                    <a:pt x="156508" y="94302"/>
                    <a:pt x="156508" y="96873"/>
                  </a:cubicBezTo>
                  <a:cubicBezTo>
                    <a:pt x="156508" y="99483"/>
                    <a:pt x="156282" y="100995"/>
                    <a:pt x="155517" y="103301"/>
                  </a:cubicBezTo>
                  <a:lnTo>
                    <a:pt x="154987" y="104832"/>
                  </a:lnTo>
                  <a:lnTo>
                    <a:pt x="154692" y="104263"/>
                  </a:lnTo>
                  <a:cubicBezTo>
                    <a:pt x="154055" y="103016"/>
                    <a:pt x="153809" y="101142"/>
                    <a:pt x="153809" y="97423"/>
                  </a:cubicBezTo>
                  <a:cubicBezTo>
                    <a:pt x="153809" y="94057"/>
                    <a:pt x="153956" y="92683"/>
                    <a:pt x="154418" y="91505"/>
                  </a:cubicBezTo>
                  <a:cubicBezTo>
                    <a:pt x="154510" y="91249"/>
                    <a:pt x="154552" y="91135"/>
                    <a:pt x="154654" y="91135"/>
                  </a:cubicBezTo>
                  <a:close/>
                  <a:moveTo>
                    <a:pt x="139173" y="88429"/>
                  </a:moveTo>
                  <a:cubicBezTo>
                    <a:pt x="139274" y="88429"/>
                    <a:pt x="139435" y="88453"/>
                    <a:pt x="139678" y="88492"/>
                  </a:cubicBezTo>
                  <a:cubicBezTo>
                    <a:pt x="140070" y="88561"/>
                    <a:pt x="142641" y="88934"/>
                    <a:pt x="145389" y="89326"/>
                  </a:cubicBezTo>
                  <a:cubicBezTo>
                    <a:pt x="152435" y="90357"/>
                    <a:pt x="153289" y="90524"/>
                    <a:pt x="153162" y="90867"/>
                  </a:cubicBezTo>
                  <a:cubicBezTo>
                    <a:pt x="152062" y="93713"/>
                    <a:pt x="152141" y="101692"/>
                    <a:pt x="153319" y="104655"/>
                  </a:cubicBezTo>
                  <a:cubicBezTo>
                    <a:pt x="153395" y="104845"/>
                    <a:pt x="153405" y="104938"/>
                    <a:pt x="152788" y="104938"/>
                  </a:cubicBezTo>
                  <a:cubicBezTo>
                    <a:pt x="152221" y="104938"/>
                    <a:pt x="151126" y="104859"/>
                    <a:pt x="149069" y="104704"/>
                  </a:cubicBezTo>
                  <a:cubicBezTo>
                    <a:pt x="147273" y="104577"/>
                    <a:pt x="145095" y="104459"/>
                    <a:pt x="144212" y="104459"/>
                  </a:cubicBezTo>
                  <a:lnTo>
                    <a:pt x="142641" y="104459"/>
                  </a:lnTo>
                  <a:lnTo>
                    <a:pt x="142524" y="103752"/>
                  </a:lnTo>
                  <a:cubicBezTo>
                    <a:pt x="141444" y="96971"/>
                    <a:pt x="140208" y="91485"/>
                    <a:pt x="139079" y="88688"/>
                  </a:cubicBezTo>
                  <a:cubicBezTo>
                    <a:pt x="139004" y="88501"/>
                    <a:pt x="138997" y="88429"/>
                    <a:pt x="139173" y="88429"/>
                  </a:cubicBezTo>
                  <a:close/>
                  <a:moveTo>
                    <a:pt x="10766" y="72594"/>
                  </a:moveTo>
                  <a:lnTo>
                    <a:pt x="11650" y="72830"/>
                  </a:lnTo>
                  <a:cubicBezTo>
                    <a:pt x="12140" y="72957"/>
                    <a:pt x="13671" y="73468"/>
                    <a:pt x="15045" y="73968"/>
                  </a:cubicBezTo>
                  <a:cubicBezTo>
                    <a:pt x="19559" y="75607"/>
                    <a:pt x="23848" y="76814"/>
                    <a:pt x="25153" y="76814"/>
                  </a:cubicBezTo>
                  <a:cubicBezTo>
                    <a:pt x="25595" y="76814"/>
                    <a:pt x="25595" y="76834"/>
                    <a:pt x="24996" y="79709"/>
                  </a:cubicBezTo>
                  <a:cubicBezTo>
                    <a:pt x="23701" y="85960"/>
                    <a:pt x="22278" y="90867"/>
                    <a:pt x="19579" y="98404"/>
                  </a:cubicBezTo>
                  <a:cubicBezTo>
                    <a:pt x="18499" y="101417"/>
                    <a:pt x="15281" y="109837"/>
                    <a:pt x="15143" y="109955"/>
                  </a:cubicBezTo>
                  <a:cubicBezTo>
                    <a:pt x="15141" y="109958"/>
                    <a:pt x="15130" y="109960"/>
                    <a:pt x="15110" y="109960"/>
                  </a:cubicBezTo>
                  <a:cubicBezTo>
                    <a:pt x="15013" y="109960"/>
                    <a:pt x="14719" y="109921"/>
                    <a:pt x="14378" y="109856"/>
                  </a:cubicBezTo>
                  <a:cubicBezTo>
                    <a:pt x="14210" y="109826"/>
                    <a:pt x="14004" y="109811"/>
                    <a:pt x="13761" y="109811"/>
                  </a:cubicBezTo>
                  <a:cubicBezTo>
                    <a:pt x="12681" y="109811"/>
                    <a:pt x="10890" y="110110"/>
                    <a:pt x="8686" y="110671"/>
                  </a:cubicBezTo>
                  <a:cubicBezTo>
                    <a:pt x="7509" y="110965"/>
                    <a:pt x="6880" y="111132"/>
                    <a:pt x="6580" y="111132"/>
                  </a:cubicBezTo>
                  <a:cubicBezTo>
                    <a:pt x="6209" y="111132"/>
                    <a:pt x="6339" y="110878"/>
                    <a:pt x="6556" y="110298"/>
                  </a:cubicBezTo>
                  <a:cubicBezTo>
                    <a:pt x="7018" y="109101"/>
                    <a:pt x="7135" y="106471"/>
                    <a:pt x="6802" y="104537"/>
                  </a:cubicBezTo>
                  <a:cubicBezTo>
                    <a:pt x="6458" y="102594"/>
                    <a:pt x="5712" y="100318"/>
                    <a:pt x="4741" y="98375"/>
                  </a:cubicBezTo>
                  <a:lnTo>
                    <a:pt x="3975" y="96785"/>
                  </a:lnTo>
                  <a:lnTo>
                    <a:pt x="5123" y="96363"/>
                  </a:lnTo>
                  <a:cubicBezTo>
                    <a:pt x="5761" y="96147"/>
                    <a:pt x="6723" y="95843"/>
                    <a:pt x="7263" y="95705"/>
                  </a:cubicBezTo>
                  <a:cubicBezTo>
                    <a:pt x="8166" y="95479"/>
                    <a:pt x="8882" y="95381"/>
                    <a:pt x="12395" y="94969"/>
                  </a:cubicBezTo>
                  <a:cubicBezTo>
                    <a:pt x="13720" y="94822"/>
                    <a:pt x="14427" y="94449"/>
                    <a:pt x="14505" y="93841"/>
                  </a:cubicBezTo>
                  <a:cubicBezTo>
                    <a:pt x="14643" y="93026"/>
                    <a:pt x="13867" y="92634"/>
                    <a:pt x="11021" y="92025"/>
                  </a:cubicBezTo>
                  <a:cubicBezTo>
                    <a:pt x="9029" y="91603"/>
                    <a:pt x="7018" y="91063"/>
                    <a:pt x="6085" y="90700"/>
                  </a:cubicBezTo>
                  <a:lnTo>
                    <a:pt x="5712" y="90553"/>
                  </a:lnTo>
                  <a:lnTo>
                    <a:pt x="6262" y="89788"/>
                  </a:lnTo>
                  <a:cubicBezTo>
                    <a:pt x="8637" y="86451"/>
                    <a:pt x="11237" y="77256"/>
                    <a:pt x="10864" y="73595"/>
                  </a:cubicBezTo>
                  <a:lnTo>
                    <a:pt x="10766" y="72594"/>
                  </a:lnTo>
                  <a:close/>
                  <a:moveTo>
                    <a:pt x="2778" y="97756"/>
                  </a:moveTo>
                  <a:cubicBezTo>
                    <a:pt x="2876" y="97756"/>
                    <a:pt x="3239" y="98355"/>
                    <a:pt x="3583" y="99091"/>
                  </a:cubicBezTo>
                  <a:cubicBezTo>
                    <a:pt x="5467" y="103114"/>
                    <a:pt x="6085" y="107109"/>
                    <a:pt x="5251" y="109788"/>
                  </a:cubicBezTo>
                  <a:cubicBezTo>
                    <a:pt x="4957" y="110767"/>
                    <a:pt x="4770" y="111189"/>
                    <a:pt x="4511" y="111189"/>
                  </a:cubicBezTo>
                  <a:cubicBezTo>
                    <a:pt x="4356" y="111189"/>
                    <a:pt x="4174" y="111036"/>
                    <a:pt x="3926" y="110759"/>
                  </a:cubicBezTo>
                  <a:cubicBezTo>
                    <a:pt x="2945" y="109641"/>
                    <a:pt x="2189" y="107776"/>
                    <a:pt x="1787" y="105470"/>
                  </a:cubicBezTo>
                  <a:cubicBezTo>
                    <a:pt x="1542" y="104115"/>
                    <a:pt x="1551" y="100798"/>
                    <a:pt x="1797" y="99778"/>
                  </a:cubicBezTo>
                  <a:cubicBezTo>
                    <a:pt x="2042" y="98796"/>
                    <a:pt x="2552" y="97756"/>
                    <a:pt x="2778" y="97756"/>
                  </a:cubicBezTo>
                  <a:close/>
                  <a:moveTo>
                    <a:pt x="99382" y="99434"/>
                  </a:moveTo>
                  <a:cubicBezTo>
                    <a:pt x="99382" y="99434"/>
                    <a:pt x="99383" y="99434"/>
                    <a:pt x="99383" y="99434"/>
                  </a:cubicBezTo>
                  <a:cubicBezTo>
                    <a:pt x="99393" y="99474"/>
                    <a:pt x="99530" y="100435"/>
                    <a:pt x="99658" y="101593"/>
                  </a:cubicBezTo>
                  <a:cubicBezTo>
                    <a:pt x="100149" y="105852"/>
                    <a:pt x="101012" y="109444"/>
                    <a:pt x="102327" y="112801"/>
                  </a:cubicBezTo>
                  <a:cubicBezTo>
                    <a:pt x="103358" y="115431"/>
                    <a:pt x="104025" y="116697"/>
                    <a:pt x="106841" y="121466"/>
                  </a:cubicBezTo>
                  <a:cubicBezTo>
                    <a:pt x="109884" y="126638"/>
                    <a:pt x="111415" y="128993"/>
                    <a:pt x="113917" y="132349"/>
                  </a:cubicBezTo>
                  <a:cubicBezTo>
                    <a:pt x="115850" y="134930"/>
                    <a:pt x="116763" y="136324"/>
                    <a:pt x="116763" y="136667"/>
                  </a:cubicBezTo>
                  <a:cubicBezTo>
                    <a:pt x="116763" y="136705"/>
                    <a:pt x="116733" y="136723"/>
                    <a:pt x="116680" y="136723"/>
                  </a:cubicBezTo>
                  <a:cubicBezTo>
                    <a:pt x="116579" y="136723"/>
                    <a:pt x="116395" y="136658"/>
                    <a:pt x="116164" y="136530"/>
                  </a:cubicBezTo>
                  <a:cubicBezTo>
                    <a:pt x="115585" y="136235"/>
                    <a:pt x="115016" y="135843"/>
                    <a:pt x="111611" y="133380"/>
                  </a:cubicBezTo>
                  <a:cubicBezTo>
                    <a:pt x="109697" y="131986"/>
                    <a:pt x="108932" y="131741"/>
                    <a:pt x="106547" y="131711"/>
                  </a:cubicBezTo>
                  <a:lnTo>
                    <a:pt x="104565" y="131692"/>
                  </a:lnTo>
                  <a:lnTo>
                    <a:pt x="103515" y="131005"/>
                  </a:lnTo>
                  <a:cubicBezTo>
                    <a:pt x="102523" y="130367"/>
                    <a:pt x="100178" y="128178"/>
                    <a:pt x="100472" y="128178"/>
                  </a:cubicBezTo>
                  <a:cubicBezTo>
                    <a:pt x="100669" y="128178"/>
                    <a:pt x="105723" y="127325"/>
                    <a:pt x="105762" y="127276"/>
                  </a:cubicBezTo>
                  <a:cubicBezTo>
                    <a:pt x="105791" y="127256"/>
                    <a:pt x="105350" y="126559"/>
                    <a:pt x="104781" y="125705"/>
                  </a:cubicBezTo>
                  <a:cubicBezTo>
                    <a:pt x="103024" y="123105"/>
                    <a:pt x="101621" y="119896"/>
                    <a:pt x="100345" y="115715"/>
                  </a:cubicBezTo>
                  <a:cubicBezTo>
                    <a:pt x="99677" y="113487"/>
                    <a:pt x="97626" y="105666"/>
                    <a:pt x="97626" y="105313"/>
                  </a:cubicBezTo>
                  <a:cubicBezTo>
                    <a:pt x="97626" y="105049"/>
                    <a:pt x="99300" y="99434"/>
                    <a:pt x="99382" y="99434"/>
                  </a:cubicBezTo>
                  <a:close/>
                  <a:moveTo>
                    <a:pt x="110443" y="86363"/>
                  </a:moveTo>
                  <a:cubicBezTo>
                    <a:pt x="110944" y="86363"/>
                    <a:pt x="111512" y="86371"/>
                    <a:pt x="112190" y="86382"/>
                  </a:cubicBezTo>
                  <a:cubicBezTo>
                    <a:pt x="114987" y="86422"/>
                    <a:pt x="115752" y="86480"/>
                    <a:pt x="116851" y="86775"/>
                  </a:cubicBezTo>
                  <a:cubicBezTo>
                    <a:pt x="120983" y="87894"/>
                    <a:pt x="123829" y="90455"/>
                    <a:pt x="125536" y="94665"/>
                  </a:cubicBezTo>
                  <a:cubicBezTo>
                    <a:pt x="126135" y="96147"/>
                    <a:pt x="127303" y="100828"/>
                    <a:pt x="127793" y="103801"/>
                  </a:cubicBezTo>
                  <a:cubicBezTo>
                    <a:pt x="128932" y="110573"/>
                    <a:pt x="129020" y="118267"/>
                    <a:pt x="127970" y="120769"/>
                  </a:cubicBezTo>
                  <a:cubicBezTo>
                    <a:pt x="127578" y="121701"/>
                    <a:pt x="126478" y="122712"/>
                    <a:pt x="125105" y="123448"/>
                  </a:cubicBezTo>
                  <a:cubicBezTo>
                    <a:pt x="123554" y="124263"/>
                    <a:pt x="121817" y="125686"/>
                    <a:pt x="120443" y="127305"/>
                  </a:cubicBezTo>
                  <a:cubicBezTo>
                    <a:pt x="118186" y="129955"/>
                    <a:pt x="117489" y="131378"/>
                    <a:pt x="117646" y="133085"/>
                  </a:cubicBezTo>
                  <a:cubicBezTo>
                    <a:pt x="117764" y="134420"/>
                    <a:pt x="118127" y="134950"/>
                    <a:pt x="118961" y="135009"/>
                  </a:cubicBezTo>
                  <a:cubicBezTo>
                    <a:pt x="119020" y="135014"/>
                    <a:pt x="119076" y="135017"/>
                    <a:pt x="119133" y="135017"/>
                  </a:cubicBezTo>
                  <a:cubicBezTo>
                    <a:pt x="119814" y="135017"/>
                    <a:pt x="120394" y="134599"/>
                    <a:pt x="122180" y="132967"/>
                  </a:cubicBezTo>
                  <a:cubicBezTo>
                    <a:pt x="124317" y="131014"/>
                    <a:pt x="126143" y="130160"/>
                    <a:pt x="128267" y="130160"/>
                  </a:cubicBezTo>
                  <a:cubicBezTo>
                    <a:pt x="128405" y="130160"/>
                    <a:pt x="128545" y="130163"/>
                    <a:pt x="128686" y="130171"/>
                  </a:cubicBezTo>
                  <a:cubicBezTo>
                    <a:pt x="129668" y="130200"/>
                    <a:pt x="130031" y="130298"/>
                    <a:pt x="130443" y="130593"/>
                  </a:cubicBezTo>
                  <a:cubicBezTo>
                    <a:pt x="132092" y="131839"/>
                    <a:pt x="133937" y="135715"/>
                    <a:pt x="134771" y="139709"/>
                  </a:cubicBezTo>
                  <a:cubicBezTo>
                    <a:pt x="134957" y="140573"/>
                    <a:pt x="135163" y="142359"/>
                    <a:pt x="135252" y="143684"/>
                  </a:cubicBezTo>
                  <a:cubicBezTo>
                    <a:pt x="135497" y="147423"/>
                    <a:pt x="135644" y="163949"/>
                    <a:pt x="135448" y="166118"/>
                  </a:cubicBezTo>
                  <a:cubicBezTo>
                    <a:pt x="135085" y="170132"/>
                    <a:pt x="132946" y="175343"/>
                    <a:pt x="130178" y="178915"/>
                  </a:cubicBezTo>
                  <a:cubicBezTo>
                    <a:pt x="128020" y="181681"/>
                    <a:pt x="125144" y="183267"/>
                    <a:pt x="122347" y="183267"/>
                  </a:cubicBezTo>
                  <a:cubicBezTo>
                    <a:pt x="121939" y="183267"/>
                    <a:pt x="121532" y="183233"/>
                    <a:pt x="121130" y="183164"/>
                  </a:cubicBezTo>
                  <a:cubicBezTo>
                    <a:pt x="119943" y="182948"/>
                    <a:pt x="114692" y="181368"/>
                    <a:pt x="112101" y="180436"/>
                  </a:cubicBezTo>
                  <a:cubicBezTo>
                    <a:pt x="107872" y="178895"/>
                    <a:pt x="105281" y="177109"/>
                    <a:pt x="103044" y="174136"/>
                  </a:cubicBezTo>
                  <a:cubicBezTo>
                    <a:pt x="101326" y="171849"/>
                    <a:pt x="97155" y="164342"/>
                    <a:pt x="93544" y="157040"/>
                  </a:cubicBezTo>
                  <a:cubicBezTo>
                    <a:pt x="88490" y="146805"/>
                    <a:pt x="86017" y="140082"/>
                    <a:pt x="86017" y="136520"/>
                  </a:cubicBezTo>
                  <a:cubicBezTo>
                    <a:pt x="86017" y="135352"/>
                    <a:pt x="86017" y="135352"/>
                    <a:pt x="86782" y="134538"/>
                  </a:cubicBezTo>
                  <a:cubicBezTo>
                    <a:pt x="87568" y="133704"/>
                    <a:pt x="89324" y="132457"/>
                    <a:pt x="90188" y="132133"/>
                  </a:cubicBezTo>
                  <a:cubicBezTo>
                    <a:pt x="90463" y="132035"/>
                    <a:pt x="91248" y="131790"/>
                    <a:pt x="91974" y="131613"/>
                  </a:cubicBezTo>
                  <a:cubicBezTo>
                    <a:pt x="93573" y="131181"/>
                    <a:pt x="94457" y="130593"/>
                    <a:pt x="95271" y="129366"/>
                  </a:cubicBezTo>
                  <a:cubicBezTo>
                    <a:pt x="95615" y="128846"/>
                    <a:pt x="95958" y="128385"/>
                    <a:pt x="96046" y="128375"/>
                  </a:cubicBezTo>
                  <a:cubicBezTo>
                    <a:pt x="96253" y="128277"/>
                    <a:pt x="96154" y="127688"/>
                    <a:pt x="95929" y="127688"/>
                  </a:cubicBezTo>
                  <a:cubicBezTo>
                    <a:pt x="95801" y="127688"/>
                    <a:pt x="95585" y="127550"/>
                    <a:pt x="95467" y="127393"/>
                  </a:cubicBezTo>
                  <a:cubicBezTo>
                    <a:pt x="95291" y="127148"/>
                    <a:pt x="94928" y="127109"/>
                    <a:pt x="92563" y="127109"/>
                  </a:cubicBezTo>
                  <a:cubicBezTo>
                    <a:pt x="90011" y="127109"/>
                    <a:pt x="89815" y="127099"/>
                    <a:pt x="89059" y="126706"/>
                  </a:cubicBezTo>
                  <a:cubicBezTo>
                    <a:pt x="88598" y="126471"/>
                    <a:pt x="88176" y="126176"/>
                    <a:pt x="88097" y="126049"/>
                  </a:cubicBezTo>
                  <a:cubicBezTo>
                    <a:pt x="87999" y="125872"/>
                    <a:pt x="88304" y="125215"/>
                    <a:pt x="89226" y="123674"/>
                  </a:cubicBezTo>
                  <a:cubicBezTo>
                    <a:pt x="91728" y="119474"/>
                    <a:pt x="94722" y="113213"/>
                    <a:pt x="96243" y="108993"/>
                  </a:cubicBezTo>
                  <a:cubicBezTo>
                    <a:pt x="96484" y="108318"/>
                    <a:pt x="96706" y="107766"/>
                    <a:pt x="96732" y="107766"/>
                  </a:cubicBezTo>
                  <a:cubicBezTo>
                    <a:pt x="96733" y="107766"/>
                    <a:pt x="96733" y="107766"/>
                    <a:pt x="96733" y="107766"/>
                  </a:cubicBezTo>
                  <a:cubicBezTo>
                    <a:pt x="96763" y="107796"/>
                    <a:pt x="97204" y="109434"/>
                    <a:pt x="97715" y="111407"/>
                  </a:cubicBezTo>
                  <a:cubicBezTo>
                    <a:pt x="99334" y="117629"/>
                    <a:pt x="100767" y="121584"/>
                    <a:pt x="102572" y="124793"/>
                  </a:cubicBezTo>
                  <a:cubicBezTo>
                    <a:pt x="103024" y="125588"/>
                    <a:pt x="103358" y="126265"/>
                    <a:pt x="103338" y="126275"/>
                  </a:cubicBezTo>
                  <a:cubicBezTo>
                    <a:pt x="103309" y="126314"/>
                    <a:pt x="102062" y="126520"/>
                    <a:pt x="100571" y="126765"/>
                  </a:cubicBezTo>
                  <a:cubicBezTo>
                    <a:pt x="99098" y="127011"/>
                    <a:pt x="97862" y="127246"/>
                    <a:pt x="97823" y="127276"/>
                  </a:cubicBezTo>
                  <a:cubicBezTo>
                    <a:pt x="97577" y="127521"/>
                    <a:pt x="101405" y="131319"/>
                    <a:pt x="102700" y="132133"/>
                  </a:cubicBezTo>
                  <a:cubicBezTo>
                    <a:pt x="103995" y="132955"/>
                    <a:pt x="104444" y="133126"/>
                    <a:pt x="105821" y="133126"/>
                  </a:cubicBezTo>
                  <a:cubicBezTo>
                    <a:pt x="106041" y="133126"/>
                    <a:pt x="106283" y="133121"/>
                    <a:pt x="106557" y="133115"/>
                  </a:cubicBezTo>
                  <a:cubicBezTo>
                    <a:pt x="106884" y="133109"/>
                    <a:pt x="107154" y="133105"/>
                    <a:pt x="107383" y="133105"/>
                  </a:cubicBezTo>
                  <a:cubicBezTo>
                    <a:pt x="108368" y="133105"/>
                    <a:pt x="108586" y="133182"/>
                    <a:pt x="109295" y="133556"/>
                  </a:cubicBezTo>
                  <a:cubicBezTo>
                    <a:pt x="109795" y="133821"/>
                    <a:pt x="110894" y="134557"/>
                    <a:pt x="111729" y="135156"/>
                  </a:cubicBezTo>
                  <a:cubicBezTo>
                    <a:pt x="114996" y="137580"/>
                    <a:pt x="116262" y="138296"/>
                    <a:pt x="117205" y="138316"/>
                  </a:cubicBezTo>
                  <a:cubicBezTo>
                    <a:pt x="117911" y="138316"/>
                    <a:pt x="118471" y="137629"/>
                    <a:pt x="118333" y="136922"/>
                  </a:cubicBezTo>
                  <a:cubicBezTo>
                    <a:pt x="118156" y="136039"/>
                    <a:pt x="117273" y="134508"/>
                    <a:pt x="115831" y="132595"/>
                  </a:cubicBezTo>
                  <a:cubicBezTo>
                    <a:pt x="112514" y="128188"/>
                    <a:pt x="111258" y="126275"/>
                    <a:pt x="107872" y="120504"/>
                  </a:cubicBezTo>
                  <a:cubicBezTo>
                    <a:pt x="105320" y="116157"/>
                    <a:pt x="104594" y="114793"/>
                    <a:pt x="103681" y="112477"/>
                  </a:cubicBezTo>
                  <a:cubicBezTo>
                    <a:pt x="101944" y="108110"/>
                    <a:pt x="101061" y="103546"/>
                    <a:pt x="100659" y="96755"/>
                  </a:cubicBezTo>
                  <a:cubicBezTo>
                    <a:pt x="100541" y="95018"/>
                    <a:pt x="100561" y="95008"/>
                    <a:pt x="101473" y="91436"/>
                  </a:cubicBezTo>
                  <a:cubicBezTo>
                    <a:pt x="101984" y="89474"/>
                    <a:pt x="102425" y="87746"/>
                    <a:pt x="102474" y="87599"/>
                  </a:cubicBezTo>
                  <a:cubicBezTo>
                    <a:pt x="102523" y="87403"/>
                    <a:pt x="103063" y="87236"/>
                    <a:pt x="104633" y="86971"/>
                  </a:cubicBezTo>
                  <a:cubicBezTo>
                    <a:pt x="107438" y="86489"/>
                    <a:pt x="108373" y="86363"/>
                    <a:pt x="110443" y="86363"/>
                  </a:cubicBezTo>
                  <a:close/>
                  <a:moveTo>
                    <a:pt x="35569" y="32868"/>
                  </a:moveTo>
                  <a:cubicBezTo>
                    <a:pt x="36412" y="32868"/>
                    <a:pt x="37304" y="32934"/>
                    <a:pt x="38293" y="33065"/>
                  </a:cubicBezTo>
                  <a:cubicBezTo>
                    <a:pt x="40462" y="33340"/>
                    <a:pt x="42219" y="33801"/>
                    <a:pt x="43377" y="34409"/>
                  </a:cubicBezTo>
                  <a:cubicBezTo>
                    <a:pt x="44309" y="34861"/>
                    <a:pt x="46596" y="37138"/>
                    <a:pt x="46596" y="37579"/>
                  </a:cubicBezTo>
                  <a:cubicBezTo>
                    <a:pt x="46596" y="37726"/>
                    <a:pt x="47077" y="42260"/>
                    <a:pt x="47665" y="47638"/>
                  </a:cubicBezTo>
                  <a:cubicBezTo>
                    <a:pt x="48235" y="53036"/>
                    <a:pt x="48823" y="58600"/>
                    <a:pt x="48951" y="60023"/>
                  </a:cubicBezTo>
                  <a:cubicBezTo>
                    <a:pt x="49098" y="61446"/>
                    <a:pt x="49294" y="62918"/>
                    <a:pt x="49393" y="63291"/>
                  </a:cubicBezTo>
                  <a:cubicBezTo>
                    <a:pt x="50021" y="65597"/>
                    <a:pt x="53848" y="71505"/>
                    <a:pt x="58019" y="76569"/>
                  </a:cubicBezTo>
                  <a:cubicBezTo>
                    <a:pt x="60992" y="80200"/>
                    <a:pt x="63985" y="83036"/>
                    <a:pt x="64820" y="83036"/>
                  </a:cubicBezTo>
                  <a:cubicBezTo>
                    <a:pt x="66321" y="83036"/>
                    <a:pt x="69383" y="79464"/>
                    <a:pt x="75497" y="70602"/>
                  </a:cubicBezTo>
                  <a:lnTo>
                    <a:pt x="77479" y="67727"/>
                  </a:lnTo>
                  <a:lnTo>
                    <a:pt x="76674" y="65057"/>
                  </a:lnTo>
                  <a:cubicBezTo>
                    <a:pt x="76233" y="63585"/>
                    <a:pt x="75634" y="61259"/>
                    <a:pt x="75340" y="59905"/>
                  </a:cubicBezTo>
                  <a:cubicBezTo>
                    <a:pt x="74849" y="57550"/>
                    <a:pt x="74829" y="57275"/>
                    <a:pt x="74810" y="53674"/>
                  </a:cubicBezTo>
                  <a:cubicBezTo>
                    <a:pt x="74810" y="50602"/>
                    <a:pt x="74859" y="49670"/>
                    <a:pt x="75124" y="48521"/>
                  </a:cubicBezTo>
                  <a:cubicBezTo>
                    <a:pt x="75565" y="46480"/>
                    <a:pt x="76282" y="44400"/>
                    <a:pt x="77185" y="42515"/>
                  </a:cubicBezTo>
                  <a:lnTo>
                    <a:pt x="77970" y="40847"/>
                  </a:lnTo>
                  <a:lnTo>
                    <a:pt x="78971" y="41181"/>
                  </a:lnTo>
                  <a:cubicBezTo>
                    <a:pt x="83465" y="42565"/>
                    <a:pt x="88353" y="43418"/>
                    <a:pt x="93946" y="43791"/>
                  </a:cubicBezTo>
                  <a:cubicBezTo>
                    <a:pt x="95036" y="43862"/>
                    <a:pt x="95972" y="43902"/>
                    <a:pt x="96844" y="43902"/>
                  </a:cubicBezTo>
                  <a:cubicBezTo>
                    <a:pt x="99623" y="43902"/>
                    <a:pt x="101750" y="43490"/>
                    <a:pt x="106135" y="42309"/>
                  </a:cubicBezTo>
                  <a:cubicBezTo>
                    <a:pt x="109844" y="41308"/>
                    <a:pt x="115526" y="39856"/>
                    <a:pt x="117499" y="39395"/>
                  </a:cubicBezTo>
                  <a:cubicBezTo>
                    <a:pt x="119347" y="38965"/>
                    <a:pt x="121631" y="38767"/>
                    <a:pt x="124000" y="38767"/>
                  </a:cubicBezTo>
                  <a:cubicBezTo>
                    <a:pt x="129304" y="38767"/>
                    <a:pt x="135030" y="39757"/>
                    <a:pt x="137214" y="41338"/>
                  </a:cubicBezTo>
                  <a:cubicBezTo>
                    <a:pt x="138441" y="42241"/>
                    <a:pt x="138883" y="43880"/>
                    <a:pt x="139177" y="48639"/>
                  </a:cubicBezTo>
                  <a:cubicBezTo>
                    <a:pt x="139354" y="51711"/>
                    <a:pt x="139383" y="56716"/>
                    <a:pt x="139236" y="57501"/>
                  </a:cubicBezTo>
                  <a:cubicBezTo>
                    <a:pt x="138991" y="58678"/>
                    <a:pt x="137509" y="59513"/>
                    <a:pt x="134869" y="59886"/>
                  </a:cubicBezTo>
                  <a:cubicBezTo>
                    <a:pt x="131876" y="60347"/>
                    <a:pt x="124368" y="62211"/>
                    <a:pt x="119952" y="63605"/>
                  </a:cubicBezTo>
                  <a:cubicBezTo>
                    <a:pt x="117489" y="64390"/>
                    <a:pt x="114202" y="66009"/>
                    <a:pt x="112190" y="67413"/>
                  </a:cubicBezTo>
                  <a:cubicBezTo>
                    <a:pt x="110404" y="68659"/>
                    <a:pt x="107685" y="71289"/>
                    <a:pt x="106380" y="73036"/>
                  </a:cubicBezTo>
                  <a:cubicBezTo>
                    <a:pt x="103711" y="76569"/>
                    <a:pt x="102082" y="80592"/>
                    <a:pt x="101395" y="85293"/>
                  </a:cubicBezTo>
                  <a:cubicBezTo>
                    <a:pt x="100639" y="90445"/>
                    <a:pt x="96635" y="104380"/>
                    <a:pt x="94015" y="110906"/>
                  </a:cubicBezTo>
                  <a:cubicBezTo>
                    <a:pt x="92661" y="114273"/>
                    <a:pt x="89795" y="120033"/>
                    <a:pt x="87911" y="123183"/>
                  </a:cubicBezTo>
                  <a:cubicBezTo>
                    <a:pt x="87047" y="124626"/>
                    <a:pt x="86341" y="125872"/>
                    <a:pt x="86341" y="125970"/>
                  </a:cubicBezTo>
                  <a:cubicBezTo>
                    <a:pt x="86341" y="126069"/>
                    <a:pt x="86606" y="126461"/>
                    <a:pt x="86920" y="126834"/>
                  </a:cubicBezTo>
                  <a:cubicBezTo>
                    <a:pt x="87911" y="127992"/>
                    <a:pt x="89796" y="128648"/>
                    <a:pt x="92029" y="128648"/>
                  </a:cubicBezTo>
                  <a:cubicBezTo>
                    <a:pt x="92294" y="128648"/>
                    <a:pt x="92564" y="128639"/>
                    <a:pt x="92837" y="128620"/>
                  </a:cubicBezTo>
                  <a:lnTo>
                    <a:pt x="94211" y="128522"/>
                  </a:lnTo>
                  <a:lnTo>
                    <a:pt x="94211" y="128522"/>
                  </a:lnTo>
                  <a:lnTo>
                    <a:pt x="93887" y="128973"/>
                  </a:lnTo>
                  <a:cubicBezTo>
                    <a:pt x="93397" y="129660"/>
                    <a:pt x="92886" y="129945"/>
                    <a:pt x="91385" y="130318"/>
                  </a:cubicBezTo>
                  <a:cubicBezTo>
                    <a:pt x="89452" y="130828"/>
                    <a:pt x="87764" y="131741"/>
                    <a:pt x="86292" y="133095"/>
                  </a:cubicBezTo>
                  <a:cubicBezTo>
                    <a:pt x="85212" y="134096"/>
                    <a:pt x="85006" y="134371"/>
                    <a:pt x="84771" y="135156"/>
                  </a:cubicBezTo>
                  <a:cubicBezTo>
                    <a:pt x="83662" y="138973"/>
                    <a:pt x="88176" y="150553"/>
                    <a:pt x="97224" y="167099"/>
                  </a:cubicBezTo>
                  <a:cubicBezTo>
                    <a:pt x="100443" y="172978"/>
                    <a:pt x="101552" y="174724"/>
                    <a:pt x="103358" y="176658"/>
                  </a:cubicBezTo>
                  <a:cubicBezTo>
                    <a:pt x="106164" y="179651"/>
                    <a:pt x="108755" y="180936"/>
                    <a:pt x="117254" y="183557"/>
                  </a:cubicBezTo>
                  <a:cubicBezTo>
                    <a:pt x="119893" y="184371"/>
                    <a:pt x="120492" y="184509"/>
                    <a:pt x="121935" y="184567"/>
                  </a:cubicBezTo>
                  <a:cubicBezTo>
                    <a:pt x="122125" y="184576"/>
                    <a:pt x="122312" y="184580"/>
                    <a:pt x="122496" y="184580"/>
                  </a:cubicBezTo>
                  <a:cubicBezTo>
                    <a:pt x="124857" y="184580"/>
                    <a:pt x="126739" y="183872"/>
                    <a:pt x="128824" y="182251"/>
                  </a:cubicBezTo>
                  <a:cubicBezTo>
                    <a:pt x="132072" y="179680"/>
                    <a:pt x="135134" y="174253"/>
                    <a:pt x="136488" y="168611"/>
                  </a:cubicBezTo>
                  <a:lnTo>
                    <a:pt x="136920" y="166854"/>
                  </a:lnTo>
                  <a:lnTo>
                    <a:pt x="136832" y="155323"/>
                  </a:lnTo>
                  <a:cubicBezTo>
                    <a:pt x="136773" y="148983"/>
                    <a:pt x="136655" y="143125"/>
                    <a:pt x="136577" y="142310"/>
                  </a:cubicBezTo>
                  <a:cubicBezTo>
                    <a:pt x="136213" y="139003"/>
                    <a:pt x="135311" y="135833"/>
                    <a:pt x="134025" y="133242"/>
                  </a:cubicBezTo>
                  <a:cubicBezTo>
                    <a:pt x="132402" y="130011"/>
                    <a:pt x="130906" y="128697"/>
                    <a:pt x="128537" y="128697"/>
                  </a:cubicBezTo>
                  <a:cubicBezTo>
                    <a:pt x="127971" y="128697"/>
                    <a:pt x="127355" y="128772"/>
                    <a:pt x="126675" y="128914"/>
                  </a:cubicBezTo>
                  <a:cubicBezTo>
                    <a:pt x="124781" y="129307"/>
                    <a:pt x="123083" y="130269"/>
                    <a:pt x="121169" y="132016"/>
                  </a:cubicBezTo>
                  <a:cubicBezTo>
                    <a:pt x="120237" y="132869"/>
                    <a:pt x="119364" y="133576"/>
                    <a:pt x="119236" y="133576"/>
                  </a:cubicBezTo>
                  <a:cubicBezTo>
                    <a:pt x="119069" y="133576"/>
                    <a:pt x="119040" y="133340"/>
                    <a:pt x="119089" y="132526"/>
                  </a:cubicBezTo>
                  <a:cubicBezTo>
                    <a:pt x="119167" y="131280"/>
                    <a:pt x="119697" y="130337"/>
                    <a:pt x="121375" y="128335"/>
                  </a:cubicBezTo>
                  <a:cubicBezTo>
                    <a:pt x="122769" y="126716"/>
                    <a:pt x="124310" y="125440"/>
                    <a:pt x="125831" y="124646"/>
                  </a:cubicBezTo>
                  <a:cubicBezTo>
                    <a:pt x="127303" y="123870"/>
                    <a:pt x="128736" y="122516"/>
                    <a:pt x="129177" y="121486"/>
                  </a:cubicBezTo>
                  <a:cubicBezTo>
                    <a:pt x="131081" y="117069"/>
                    <a:pt x="129933" y="102908"/>
                    <a:pt x="127008" y="94724"/>
                  </a:cubicBezTo>
                  <a:cubicBezTo>
                    <a:pt x="124633" y="88090"/>
                    <a:pt x="119579" y="84832"/>
                    <a:pt x="111699" y="84832"/>
                  </a:cubicBezTo>
                  <a:cubicBezTo>
                    <a:pt x="109884" y="84832"/>
                    <a:pt x="108029" y="85028"/>
                    <a:pt x="105026" y="85499"/>
                  </a:cubicBezTo>
                  <a:cubicBezTo>
                    <a:pt x="103951" y="85675"/>
                    <a:pt x="103027" y="85788"/>
                    <a:pt x="102813" y="85788"/>
                  </a:cubicBezTo>
                  <a:cubicBezTo>
                    <a:pt x="102789" y="85788"/>
                    <a:pt x="102774" y="85787"/>
                    <a:pt x="102769" y="85784"/>
                  </a:cubicBezTo>
                  <a:cubicBezTo>
                    <a:pt x="102730" y="85735"/>
                    <a:pt x="102818" y="85048"/>
                    <a:pt x="102945" y="84243"/>
                  </a:cubicBezTo>
                  <a:cubicBezTo>
                    <a:pt x="103269" y="82408"/>
                    <a:pt x="104270" y="79385"/>
                    <a:pt x="105124" y="77687"/>
                  </a:cubicBezTo>
                  <a:cubicBezTo>
                    <a:pt x="105889" y="76166"/>
                    <a:pt x="107479" y="73762"/>
                    <a:pt x="108372" y="72741"/>
                  </a:cubicBezTo>
                  <a:lnTo>
                    <a:pt x="109010" y="72025"/>
                  </a:lnTo>
                  <a:lnTo>
                    <a:pt x="110796" y="72290"/>
                  </a:lnTo>
                  <a:cubicBezTo>
                    <a:pt x="120345" y="73772"/>
                    <a:pt x="126959" y="77128"/>
                    <a:pt x="133534" y="83870"/>
                  </a:cubicBezTo>
                  <a:cubicBezTo>
                    <a:pt x="136851" y="87265"/>
                    <a:pt x="137568" y="88316"/>
                    <a:pt x="138490" y="91211"/>
                  </a:cubicBezTo>
                  <a:cubicBezTo>
                    <a:pt x="139472" y="94282"/>
                    <a:pt x="140139" y="97737"/>
                    <a:pt x="141954" y="109042"/>
                  </a:cubicBezTo>
                  <a:cubicBezTo>
                    <a:pt x="143201" y="116775"/>
                    <a:pt x="144535" y="123124"/>
                    <a:pt x="145801" y="127197"/>
                  </a:cubicBezTo>
                  <a:cubicBezTo>
                    <a:pt x="147823" y="133782"/>
                    <a:pt x="148333" y="135912"/>
                    <a:pt x="148726" y="139709"/>
                  </a:cubicBezTo>
                  <a:cubicBezTo>
                    <a:pt x="148873" y="141044"/>
                    <a:pt x="149217" y="144037"/>
                    <a:pt x="149481" y="146334"/>
                  </a:cubicBezTo>
                  <a:cubicBezTo>
                    <a:pt x="150541" y="155421"/>
                    <a:pt x="150708" y="158826"/>
                    <a:pt x="150708" y="172340"/>
                  </a:cubicBezTo>
                  <a:cubicBezTo>
                    <a:pt x="150708" y="184901"/>
                    <a:pt x="150718" y="184656"/>
                    <a:pt x="149511" y="186962"/>
                  </a:cubicBezTo>
                  <a:cubicBezTo>
                    <a:pt x="147381" y="191015"/>
                    <a:pt x="142102" y="196049"/>
                    <a:pt x="137587" y="198306"/>
                  </a:cubicBezTo>
                  <a:cubicBezTo>
                    <a:pt x="135006" y="199622"/>
                    <a:pt x="131012" y="200799"/>
                    <a:pt x="127067" y="201398"/>
                  </a:cubicBezTo>
                  <a:cubicBezTo>
                    <a:pt x="125634" y="201633"/>
                    <a:pt x="124211" y="201692"/>
                    <a:pt x="121022" y="201692"/>
                  </a:cubicBezTo>
                  <a:cubicBezTo>
                    <a:pt x="117224" y="201692"/>
                    <a:pt x="116616" y="201663"/>
                    <a:pt x="114231" y="201251"/>
                  </a:cubicBezTo>
                  <a:cubicBezTo>
                    <a:pt x="112788" y="201005"/>
                    <a:pt x="110139" y="200613"/>
                    <a:pt x="108343" y="200387"/>
                  </a:cubicBezTo>
                  <a:cubicBezTo>
                    <a:pt x="98559" y="199141"/>
                    <a:pt x="96861" y="198836"/>
                    <a:pt x="92249" y="197364"/>
                  </a:cubicBezTo>
                  <a:cubicBezTo>
                    <a:pt x="88048" y="196040"/>
                    <a:pt x="86557" y="195500"/>
                    <a:pt x="82366" y="193743"/>
                  </a:cubicBezTo>
                  <a:cubicBezTo>
                    <a:pt x="78833" y="192271"/>
                    <a:pt x="76174" y="191378"/>
                    <a:pt x="74898" y="191231"/>
                  </a:cubicBezTo>
                  <a:cubicBezTo>
                    <a:pt x="74407" y="191162"/>
                    <a:pt x="72935" y="190838"/>
                    <a:pt x="71620" y="190475"/>
                  </a:cubicBezTo>
                  <a:cubicBezTo>
                    <a:pt x="70315" y="190132"/>
                    <a:pt x="67096" y="189366"/>
                    <a:pt x="64456" y="188777"/>
                  </a:cubicBezTo>
                  <a:cubicBezTo>
                    <a:pt x="59393" y="187649"/>
                    <a:pt x="59442" y="187659"/>
                    <a:pt x="55271" y="185882"/>
                  </a:cubicBezTo>
                  <a:cubicBezTo>
                    <a:pt x="49265" y="183331"/>
                    <a:pt x="43573" y="180299"/>
                    <a:pt x="39402" y="177443"/>
                  </a:cubicBezTo>
                  <a:cubicBezTo>
                    <a:pt x="35055" y="174450"/>
                    <a:pt x="29765" y="169818"/>
                    <a:pt x="28235" y="167639"/>
                  </a:cubicBezTo>
                  <a:cubicBezTo>
                    <a:pt x="27744" y="166942"/>
                    <a:pt x="26566" y="165480"/>
                    <a:pt x="25634" y="164400"/>
                  </a:cubicBezTo>
                  <a:cubicBezTo>
                    <a:pt x="21179" y="159248"/>
                    <a:pt x="17440" y="152722"/>
                    <a:pt x="15192" y="146235"/>
                  </a:cubicBezTo>
                  <a:cubicBezTo>
                    <a:pt x="13445" y="141142"/>
                    <a:pt x="13073" y="138296"/>
                    <a:pt x="13073" y="129847"/>
                  </a:cubicBezTo>
                  <a:cubicBezTo>
                    <a:pt x="13073" y="124332"/>
                    <a:pt x="13180" y="122545"/>
                    <a:pt x="13740" y="119670"/>
                  </a:cubicBezTo>
                  <a:cubicBezTo>
                    <a:pt x="14446" y="115970"/>
                    <a:pt x="14996" y="114223"/>
                    <a:pt x="17734" y="107236"/>
                  </a:cubicBezTo>
                  <a:cubicBezTo>
                    <a:pt x="22788" y="94272"/>
                    <a:pt x="24859" y="87580"/>
                    <a:pt x="26713" y="78158"/>
                  </a:cubicBezTo>
                  <a:cubicBezTo>
                    <a:pt x="27577" y="73742"/>
                    <a:pt x="27773" y="71309"/>
                    <a:pt x="27803" y="63654"/>
                  </a:cubicBezTo>
                  <a:cubicBezTo>
                    <a:pt x="27842" y="58384"/>
                    <a:pt x="27724" y="56784"/>
                    <a:pt x="26969" y="51927"/>
                  </a:cubicBezTo>
                  <a:cubicBezTo>
                    <a:pt x="26527" y="49032"/>
                    <a:pt x="25487" y="43889"/>
                    <a:pt x="24711" y="40847"/>
                  </a:cubicBezTo>
                  <a:lnTo>
                    <a:pt x="24093" y="38364"/>
                  </a:lnTo>
                  <a:lnTo>
                    <a:pt x="25418" y="37108"/>
                  </a:lnTo>
                  <a:cubicBezTo>
                    <a:pt x="27381" y="35175"/>
                    <a:pt x="29049" y="34174"/>
                    <a:pt x="31306" y="33487"/>
                  </a:cubicBezTo>
                  <a:cubicBezTo>
                    <a:pt x="32747" y="33073"/>
                    <a:pt x="34081" y="32868"/>
                    <a:pt x="35569" y="32868"/>
                  </a:cubicBezTo>
                  <a:close/>
                  <a:moveTo>
                    <a:pt x="30050" y="171613"/>
                  </a:moveTo>
                  <a:lnTo>
                    <a:pt x="31483" y="172958"/>
                  </a:lnTo>
                  <a:cubicBezTo>
                    <a:pt x="32288" y="173674"/>
                    <a:pt x="33789" y="174950"/>
                    <a:pt x="34819" y="175774"/>
                  </a:cubicBezTo>
                  <a:cubicBezTo>
                    <a:pt x="40158" y="180024"/>
                    <a:pt x="46645" y="183723"/>
                    <a:pt x="55075" y="187305"/>
                  </a:cubicBezTo>
                  <a:lnTo>
                    <a:pt x="58617" y="188827"/>
                  </a:lnTo>
                  <a:lnTo>
                    <a:pt x="58755" y="190838"/>
                  </a:lnTo>
                  <a:cubicBezTo>
                    <a:pt x="58814" y="191947"/>
                    <a:pt x="58853" y="194666"/>
                    <a:pt x="58814" y="196874"/>
                  </a:cubicBezTo>
                  <a:cubicBezTo>
                    <a:pt x="58755" y="200210"/>
                    <a:pt x="58686" y="201074"/>
                    <a:pt x="58421" y="202036"/>
                  </a:cubicBezTo>
                  <a:cubicBezTo>
                    <a:pt x="57587" y="205029"/>
                    <a:pt x="56135" y="206324"/>
                    <a:pt x="52504" y="207306"/>
                  </a:cubicBezTo>
                  <a:cubicBezTo>
                    <a:pt x="51061" y="207698"/>
                    <a:pt x="50659" y="207728"/>
                    <a:pt x="47744" y="207728"/>
                  </a:cubicBezTo>
                  <a:cubicBezTo>
                    <a:pt x="47513" y="207729"/>
                    <a:pt x="47296" y="207730"/>
                    <a:pt x="47089" y="207730"/>
                  </a:cubicBezTo>
                  <a:cubicBezTo>
                    <a:pt x="44081" y="207730"/>
                    <a:pt x="43412" y="207566"/>
                    <a:pt x="40354" y="206354"/>
                  </a:cubicBezTo>
                  <a:cubicBezTo>
                    <a:pt x="35987" y="204607"/>
                    <a:pt x="32974" y="202517"/>
                    <a:pt x="31669" y="200269"/>
                  </a:cubicBezTo>
                  <a:cubicBezTo>
                    <a:pt x="30786" y="198787"/>
                    <a:pt x="30737" y="198248"/>
                    <a:pt x="30472" y="185254"/>
                  </a:cubicBezTo>
                  <a:cubicBezTo>
                    <a:pt x="30344" y="178650"/>
                    <a:pt x="30197" y="172879"/>
                    <a:pt x="30148" y="172438"/>
                  </a:cubicBezTo>
                  <a:lnTo>
                    <a:pt x="30050" y="171613"/>
                  </a:lnTo>
                  <a:close/>
                  <a:moveTo>
                    <a:pt x="82078" y="0"/>
                  </a:moveTo>
                  <a:cubicBezTo>
                    <a:pt x="81504" y="0"/>
                    <a:pt x="81014" y="36"/>
                    <a:pt x="80669" y="111"/>
                  </a:cubicBezTo>
                  <a:cubicBezTo>
                    <a:pt x="78951" y="464"/>
                    <a:pt x="77695" y="1347"/>
                    <a:pt x="76674" y="2937"/>
                  </a:cubicBezTo>
                  <a:cubicBezTo>
                    <a:pt x="75889" y="4144"/>
                    <a:pt x="75124" y="6254"/>
                    <a:pt x="74908" y="7824"/>
                  </a:cubicBezTo>
                  <a:cubicBezTo>
                    <a:pt x="74663" y="9591"/>
                    <a:pt x="73534" y="12672"/>
                    <a:pt x="72739" y="13732"/>
                  </a:cubicBezTo>
                  <a:cubicBezTo>
                    <a:pt x="72674" y="13820"/>
                    <a:pt x="72619" y="13876"/>
                    <a:pt x="72535" y="13876"/>
                  </a:cubicBezTo>
                  <a:cubicBezTo>
                    <a:pt x="72340" y="13876"/>
                    <a:pt x="71994" y="13572"/>
                    <a:pt x="71032" y="12672"/>
                  </a:cubicBezTo>
                  <a:cubicBezTo>
                    <a:pt x="70217" y="11936"/>
                    <a:pt x="68617" y="10297"/>
                    <a:pt x="67440" y="9051"/>
                  </a:cubicBezTo>
                  <a:cubicBezTo>
                    <a:pt x="64584" y="6000"/>
                    <a:pt x="63653" y="5224"/>
                    <a:pt x="62046" y="5224"/>
                  </a:cubicBezTo>
                  <a:cubicBezTo>
                    <a:pt x="61710" y="5224"/>
                    <a:pt x="61343" y="5258"/>
                    <a:pt x="60924" y="5312"/>
                  </a:cubicBezTo>
                  <a:cubicBezTo>
                    <a:pt x="59196" y="5518"/>
                    <a:pt x="57558" y="6048"/>
                    <a:pt x="55889" y="6931"/>
                  </a:cubicBezTo>
                  <a:cubicBezTo>
                    <a:pt x="54172" y="7815"/>
                    <a:pt x="52131" y="9885"/>
                    <a:pt x="51208" y="11671"/>
                  </a:cubicBezTo>
                  <a:cubicBezTo>
                    <a:pt x="50521" y="12996"/>
                    <a:pt x="49873" y="15106"/>
                    <a:pt x="49873" y="15970"/>
                  </a:cubicBezTo>
                  <a:cubicBezTo>
                    <a:pt x="49873" y="16696"/>
                    <a:pt x="52258" y="22191"/>
                    <a:pt x="53338" y="23987"/>
                  </a:cubicBezTo>
                  <a:cubicBezTo>
                    <a:pt x="54221" y="25410"/>
                    <a:pt x="54290" y="26176"/>
                    <a:pt x="53750" y="28423"/>
                  </a:cubicBezTo>
                  <a:cubicBezTo>
                    <a:pt x="53210" y="30612"/>
                    <a:pt x="52131" y="33870"/>
                    <a:pt x="51404" y="35371"/>
                  </a:cubicBezTo>
                  <a:cubicBezTo>
                    <a:pt x="50806" y="36627"/>
                    <a:pt x="50462" y="36912"/>
                    <a:pt x="49363" y="36912"/>
                  </a:cubicBezTo>
                  <a:cubicBezTo>
                    <a:pt x="48411" y="36912"/>
                    <a:pt x="47822" y="36549"/>
                    <a:pt x="46350" y="35047"/>
                  </a:cubicBezTo>
                  <a:cubicBezTo>
                    <a:pt x="44878" y="33536"/>
                    <a:pt x="43720" y="32849"/>
                    <a:pt x="41856" y="32349"/>
                  </a:cubicBezTo>
                  <a:cubicBezTo>
                    <a:pt x="39801" y="31792"/>
                    <a:pt x="37758" y="31514"/>
                    <a:pt x="35810" y="31514"/>
                  </a:cubicBezTo>
                  <a:cubicBezTo>
                    <a:pt x="33124" y="31514"/>
                    <a:pt x="30622" y="32042"/>
                    <a:pt x="28529" y="33094"/>
                  </a:cubicBezTo>
                  <a:cubicBezTo>
                    <a:pt x="26870" y="33929"/>
                    <a:pt x="26154" y="34468"/>
                    <a:pt x="24270" y="36254"/>
                  </a:cubicBezTo>
                  <a:cubicBezTo>
                    <a:pt x="23357" y="37118"/>
                    <a:pt x="22258" y="38001"/>
                    <a:pt x="21836" y="38217"/>
                  </a:cubicBezTo>
                  <a:cubicBezTo>
                    <a:pt x="21296" y="38462"/>
                    <a:pt x="20335" y="38678"/>
                    <a:pt x="18745" y="38884"/>
                  </a:cubicBezTo>
                  <a:cubicBezTo>
                    <a:pt x="12690" y="39689"/>
                    <a:pt x="6017" y="41338"/>
                    <a:pt x="4643" y="42368"/>
                  </a:cubicBezTo>
                  <a:cubicBezTo>
                    <a:pt x="3014" y="43634"/>
                    <a:pt x="1787" y="46853"/>
                    <a:pt x="1787" y="49964"/>
                  </a:cubicBezTo>
                  <a:cubicBezTo>
                    <a:pt x="1787" y="52545"/>
                    <a:pt x="2700" y="56451"/>
                    <a:pt x="3828" y="58777"/>
                  </a:cubicBezTo>
                  <a:cubicBezTo>
                    <a:pt x="4780" y="60710"/>
                    <a:pt x="5712" y="61672"/>
                    <a:pt x="6988" y="62035"/>
                  </a:cubicBezTo>
                  <a:cubicBezTo>
                    <a:pt x="7502" y="62182"/>
                    <a:pt x="8757" y="62251"/>
                    <a:pt x="10281" y="62251"/>
                  </a:cubicBezTo>
                  <a:cubicBezTo>
                    <a:pt x="12625" y="62251"/>
                    <a:pt x="15603" y="62087"/>
                    <a:pt x="17489" y="61789"/>
                  </a:cubicBezTo>
                  <a:cubicBezTo>
                    <a:pt x="18696" y="61593"/>
                    <a:pt x="20953" y="61259"/>
                    <a:pt x="22474" y="61034"/>
                  </a:cubicBezTo>
                  <a:cubicBezTo>
                    <a:pt x="24015" y="60818"/>
                    <a:pt x="25546" y="60592"/>
                    <a:pt x="25889" y="60543"/>
                  </a:cubicBezTo>
                  <a:lnTo>
                    <a:pt x="26527" y="60445"/>
                  </a:lnTo>
                  <a:lnTo>
                    <a:pt x="26419" y="65774"/>
                  </a:lnTo>
                  <a:cubicBezTo>
                    <a:pt x="26321" y="70749"/>
                    <a:pt x="26105" y="74380"/>
                    <a:pt x="25889" y="75048"/>
                  </a:cubicBezTo>
                  <a:cubicBezTo>
                    <a:pt x="25827" y="75251"/>
                    <a:pt x="25554" y="75352"/>
                    <a:pt x="25080" y="75352"/>
                  </a:cubicBezTo>
                  <a:cubicBezTo>
                    <a:pt x="23608" y="75352"/>
                    <a:pt x="20191" y="74381"/>
                    <a:pt x="15084" y="72496"/>
                  </a:cubicBezTo>
                  <a:cubicBezTo>
                    <a:pt x="12486" y="71551"/>
                    <a:pt x="10866" y="71137"/>
                    <a:pt x="9593" y="71137"/>
                  </a:cubicBezTo>
                  <a:cubicBezTo>
                    <a:pt x="9279" y="71137"/>
                    <a:pt x="8987" y="71162"/>
                    <a:pt x="8705" y="71210"/>
                  </a:cubicBezTo>
                  <a:cubicBezTo>
                    <a:pt x="5810" y="71711"/>
                    <a:pt x="4152" y="73644"/>
                    <a:pt x="1944" y="79189"/>
                  </a:cubicBezTo>
                  <a:cubicBezTo>
                    <a:pt x="413" y="83046"/>
                    <a:pt x="119" y="84704"/>
                    <a:pt x="560" y="87020"/>
                  </a:cubicBezTo>
                  <a:cubicBezTo>
                    <a:pt x="1149" y="90161"/>
                    <a:pt x="1669" y="90690"/>
                    <a:pt x="5644" y="91996"/>
                  </a:cubicBezTo>
                  <a:cubicBezTo>
                    <a:pt x="7282" y="92555"/>
                    <a:pt x="10109" y="93301"/>
                    <a:pt x="11355" y="93536"/>
                  </a:cubicBezTo>
                  <a:cubicBezTo>
                    <a:pt x="11532" y="93566"/>
                    <a:pt x="11237" y="93644"/>
                    <a:pt x="10698" y="93733"/>
                  </a:cubicBezTo>
                  <a:cubicBezTo>
                    <a:pt x="6605" y="94223"/>
                    <a:pt x="3063" y="95362"/>
                    <a:pt x="1885" y="96539"/>
                  </a:cubicBezTo>
                  <a:cubicBezTo>
                    <a:pt x="855" y="97609"/>
                    <a:pt x="344" y="99160"/>
                    <a:pt x="217" y="101760"/>
                  </a:cubicBezTo>
                  <a:cubicBezTo>
                    <a:pt x="1" y="105519"/>
                    <a:pt x="1100" y="109631"/>
                    <a:pt x="2817" y="111593"/>
                  </a:cubicBezTo>
                  <a:cubicBezTo>
                    <a:pt x="3501" y="112373"/>
                    <a:pt x="3995" y="112743"/>
                    <a:pt x="5023" y="112743"/>
                  </a:cubicBezTo>
                  <a:cubicBezTo>
                    <a:pt x="5884" y="112743"/>
                    <a:pt x="7121" y="112483"/>
                    <a:pt x="9157" y="111986"/>
                  </a:cubicBezTo>
                  <a:cubicBezTo>
                    <a:pt x="10668" y="111623"/>
                    <a:pt x="12444" y="111279"/>
                    <a:pt x="13131" y="111230"/>
                  </a:cubicBezTo>
                  <a:cubicBezTo>
                    <a:pt x="13525" y="111195"/>
                    <a:pt x="13796" y="111175"/>
                    <a:pt x="13983" y="111175"/>
                  </a:cubicBezTo>
                  <a:cubicBezTo>
                    <a:pt x="14317" y="111175"/>
                    <a:pt x="14378" y="111240"/>
                    <a:pt x="14378" y="111397"/>
                  </a:cubicBezTo>
                  <a:cubicBezTo>
                    <a:pt x="14378" y="111544"/>
                    <a:pt x="14083" y="112683"/>
                    <a:pt x="13720" y="113909"/>
                  </a:cubicBezTo>
                  <a:cubicBezTo>
                    <a:pt x="11954" y="120043"/>
                    <a:pt x="11679" y="122104"/>
                    <a:pt x="11699" y="129896"/>
                  </a:cubicBezTo>
                  <a:cubicBezTo>
                    <a:pt x="11699" y="136059"/>
                    <a:pt x="11826" y="138169"/>
                    <a:pt x="12346" y="141034"/>
                  </a:cubicBezTo>
                  <a:cubicBezTo>
                    <a:pt x="13377" y="146657"/>
                    <a:pt x="16537" y="153969"/>
                    <a:pt x="20511" y="159984"/>
                  </a:cubicBezTo>
                  <a:cubicBezTo>
                    <a:pt x="21718" y="161800"/>
                    <a:pt x="23259" y="163802"/>
                    <a:pt x="25663" y="166609"/>
                  </a:cubicBezTo>
                  <a:cubicBezTo>
                    <a:pt x="26380" y="167462"/>
                    <a:pt x="27312" y="168689"/>
                    <a:pt x="27724" y="169347"/>
                  </a:cubicBezTo>
                  <a:cubicBezTo>
                    <a:pt x="28833" y="171123"/>
                    <a:pt x="28902" y="171859"/>
                    <a:pt x="29098" y="185009"/>
                  </a:cubicBezTo>
                  <a:cubicBezTo>
                    <a:pt x="29265" y="196236"/>
                    <a:pt x="29363" y="198208"/>
                    <a:pt x="29903" y="199729"/>
                  </a:cubicBezTo>
                  <a:cubicBezTo>
                    <a:pt x="30815" y="202330"/>
                    <a:pt x="33485" y="204725"/>
                    <a:pt x="37656" y="206687"/>
                  </a:cubicBezTo>
                  <a:cubicBezTo>
                    <a:pt x="41538" y="208499"/>
                    <a:pt x="44412" y="209268"/>
                    <a:pt x="47568" y="209268"/>
                  </a:cubicBezTo>
                  <a:cubicBezTo>
                    <a:pt x="48226" y="209268"/>
                    <a:pt x="48895" y="209234"/>
                    <a:pt x="49589" y="209170"/>
                  </a:cubicBezTo>
                  <a:cubicBezTo>
                    <a:pt x="52082" y="208944"/>
                    <a:pt x="53809" y="208503"/>
                    <a:pt x="55575" y="207629"/>
                  </a:cubicBezTo>
                  <a:cubicBezTo>
                    <a:pt x="59520" y="205755"/>
                    <a:pt x="60580" y="202448"/>
                    <a:pt x="60237" y="193223"/>
                  </a:cubicBezTo>
                  <a:cubicBezTo>
                    <a:pt x="60158" y="191084"/>
                    <a:pt x="60109" y="189298"/>
                    <a:pt x="60139" y="189268"/>
                  </a:cubicBezTo>
                  <a:cubicBezTo>
                    <a:pt x="60140" y="189267"/>
                    <a:pt x="60144" y="189266"/>
                    <a:pt x="60152" y="189266"/>
                  </a:cubicBezTo>
                  <a:cubicBezTo>
                    <a:pt x="60245" y="189266"/>
                    <a:pt x="60799" y="189377"/>
                    <a:pt x="61454" y="189513"/>
                  </a:cubicBezTo>
                  <a:cubicBezTo>
                    <a:pt x="68176" y="191035"/>
                    <a:pt x="70433" y="191574"/>
                    <a:pt x="71542" y="191918"/>
                  </a:cubicBezTo>
                  <a:cubicBezTo>
                    <a:pt x="72258" y="192124"/>
                    <a:pt x="73534" y="192409"/>
                    <a:pt x="74368" y="192556"/>
                  </a:cubicBezTo>
                  <a:cubicBezTo>
                    <a:pt x="76223" y="192850"/>
                    <a:pt x="78117" y="193488"/>
                    <a:pt x="82258" y="195205"/>
                  </a:cubicBezTo>
                  <a:cubicBezTo>
                    <a:pt x="86331" y="196884"/>
                    <a:pt x="87558" y="197345"/>
                    <a:pt x="91248" y="198503"/>
                  </a:cubicBezTo>
                  <a:cubicBezTo>
                    <a:pt x="96547" y="200191"/>
                    <a:pt x="98333" y="200554"/>
                    <a:pt x="105723" y="201447"/>
                  </a:cubicBezTo>
                  <a:cubicBezTo>
                    <a:pt x="107970" y="201731"/>
                    <a:pt x="111022" y="202134"/>
                    <a:pt x="112514" y="202369"/>
                  </a:cubicBezTo>
                  <a:cubicBezTo>
                    <a:pt x="114005" y="202595"/>
                    <a:pt x="115654" y="202860"/>
                    <a:pt x="116194" y="202939"/>
                  </a:cubicBezTo>
                  <a:cubicBezTo>
                    <a:pt x="117448" y="203125"/>
                    <a:pt x="118917" y="203215"/>
                    <a:pt x="120493" y="203215"/>
                  </a:cubicBezTo>
                  <a:cubicBezTo>
                    <a:pt x="124131" y="203215"/>
                    <a:pt x="128339" y="202736"/>
                    <a:pt x="131797" y="201859"/>
                  </a:cubicBezTo>
                  <a:cubicBezTo>
                    <a:pt x="137686" y="200367"/>
                    <a:pt x="141542" y="198130"/>
                    <a:pt x="146047" y="193616"/>
                  </a:cubicBezTo>
                  <a:cubicBezTo>
                    <a:pt x="149148" y="190495"/>
                    <a:pt x="151081" y="187649"/>
                    <a:pt x="151690" y="185274"/>
                  </a:cubicBezTo>
                  <a:cubicBezTo>
                    <a:pt x="152553" y="181869"/>
                    <a:pt x="152357" y="160514"/>
                    <a:pt x="151356" y="150750"/>
                  </a:cubicBezTo>
                  <a:cubicBezTo>
                    <a:pt x="150885" y="146196"/>
                    <a:pt x="149805" y="136893"/>
                    <a:pt x="149638" y="136029"/>
                  </a:cubicBezTo>
                  <a:cubicBezTo>
                    <a:pt x="149344" y="134459"/>
                    <a:pt x="148216" y="130318"/>
                    <a:pt x="147273" y="127276"/>
                  </a:cubicBezTo>
                  <a:cubicBezTo>
                    <a:pt x="146007" y="123272"/>
                    <a:pt x="145340" y="120278"/>
                    <a:pt x="144084" y="113095"/>
                  </a:cubicBezTo>
                  <a:cubicBezTo>
                    <a:pt x="143348" y="108855"/>
                    <a:pt x="142936" y="106343"/>
                    <a:pt x="142936" y="106049"/>
                  </a:cubicBezTo>
                  <a:cubicBezTo>
                    <a:pt x="142936" y="105884"/>
                    <a:pt x="142910" y="105790"/>
                    <a:pt x="143666" y="105790"/>
                  </a:cubicBezTo>
                  <a:cubicBezTo>
                    <a:pt x="144581" y="105790"/>
                    <a:pt x="146641" y="105928"/>
                    <a:pt x="151277" y="106245"/>
                  </a:cubicBezTo>
                  <a:cubicBezTo>
                    <a:pt x="152742" y="106340"/>
                    <a:pt x="153738" y="106423"/>
                    <a:pt x="154437" y="106423"/>
                  </a:cubicBezTo>
                  <a:cubicBezTo>
                    <a:pt x="156114" y="106423"/>
                    <a:pt x="156087" y="105948"/>
                    <a:pt x="156724" y="104037"/>
                  </a:cubicBezTo>
                  <a:cubicBezTo>
                    <a:pt x="157735" y="100955"/>
                    <a:pt x="157882" y="100112"/>
                    <a:pt x="157882" y="96932"/>
                  </a:cubicBezTo>
                  <a:cubicBezTo>
                    <a:pt x="157882" y="92663"/>
                    <a:pt x="157460" y="91260"/>
                    <a:pt x="155909" y="90259"/>
                  </a:cubicBezTo>
                  <a:cubicBezTo>
                    <a:pt x="154437" y="89326"/>
                    <a:pt x="153240" y="89081"/>
                    <a:pt x="143456" y="87648"/>
                  </a:cubicBezTo>
                  <a:cubicBezTo>
                    <a:pt x="141189" y="87315"/>
                    <a:pt x="139324" y="86971"/>
                    <a:pt x="139305" y="86873"/>
                  </a:cubicBezTo>
                  <a:cubicBezTo>
                    <a:pt x="139275" y="86677"/>
                    <a:pt x="141709" y="84832"/>
                    <a:pt x="147185" y="80877"/>
                  </a:cubicBezTo>
                  <a:lnTo>
                    <a:pt x="151356" y="77864"/>
                  </a:lnTo>
                  <a:lnTo>
                    <a:pt x="151405" y="76245"/>
                  </a:lnTo>
                  <a:cubicBezTo>
                    <a:pt x="151542" y="71976"/>
                    <a:pt x="150708" y="69061"/>
                    <a:pt x="148333" y="65528"/>
                  </a:cubicBezTo>
                  <a:cubicBezTo>
                    <a:pt x="146449" y="62751"/>
                    <a:pt x="145635" y="62113"/>
                    <a:pt x="143750" y="61966"/>
                  </a:cubicBezTo>
                  <a:cubicBezTo>
                    <a:pt x="143648" y="61959"/>
                    <a:pt x="143544" y="61956"/>
                    <a:pt x="143438" y="61956"/>
                  </a:cubicBezTo>
                  <a:cubicBezTo>
                    <a:pt x="141517" y="61956"/>
                    <a:pt x="139085" y="63076"/>
                    <a:pt x="134712" y="65960"/>
                  </a:cubicBezTo>
                  <a:cubicBezTo>
                    <a:pt x="133289" y="66902"/>
                    <a:pt x="130639" y="68806"/>
                    <a:pt x="128824" y="70180"/>
                  </a:cubicBezTo>
                  <a:cubicBezTo>
                    <a:pt x="125016" y="73038"/>
                    <a:pt x="123502" y="74103"/>
                    <a:pt x="123184" y="74103"/>
                  </a:cubicBezTo>
                  <a:cubicBezTo>
                    <a:pt x="123160" y="74103"/>
                    <a:pt x="123143" y="74097"/>
                    <a:pt x="123132" y="74086"/>
                  </a:cubicBezTo>
                  <a:cubicBezTo>
                    <a:pt x="122700" y="73625"/>
                    <a:pt x="121611" y="68561"/>
                    <a:pt x="121415" y="66156"/>
                  </a:cubicBezTo>
                  <a:lnTo>
                    <a:pt x="121297" y="64743"/>
                  </a:lnTo>
                  <a:lnTo>
                    <a:pt x="123161" y="64145"/>
                  </a:lnTo>
                  <a:cubicBezTo>
                    <a:pt x="125595" y="63369"/>
                    <a:pt x="132367" y="61691"/>
                    <a:pt x="134025" y="61446"/>
                  </a:cubicBezTo>
                  <a:cubicBezTo>
                    <a:pt x="137411" y="60955"/>
                    <a:pt x="138667" y="60474"/>
                    <a:pt x="139795" y="59248"/>
                  </a:cubicBezTo>
                  <a:cubicBezTo>
                    <a:pt x="140796" y="58158"/>
                    <a:pt x="140904" y="57255"/>
                    <a:pt x="140659" y="51367"/>
                  </a:cubicBezTo>
                  <a:cubicBezTo>
                    <a:pt x="140414" y="45018"/>
                    <a:pt x="140060" y="42751"/>
                    <a:pt x="139089" y="41289"/>
                  </a:cubicBezTo>
                  <a:cubicBezTo>
                    <a:pt x="137882" y="39463"/>
                    <a:pt x="133839" y="38099"/>
                    <a:pt x="127990" y="37550"/>
                  </a:cubicBezTo>
                  <a:cubicBezTo>
                    <a:pt x="127106" y="37466"/>
                    <a:pt x="125898" y="37428"/>
                    <a:pt x="124621" y="37428"/>
                  </a:cubicBezTo>
                  <a:cubicBezTo>
                    <a:pt x="122140" y="37428"/>
                    <a:pt x="119394" y="37572"/>
                    <a:pt x="118235" y="37805"/>
                  </a:cubicBezTo>
                  <a:cubicBezTo>
                    <a:pt x="117756" y="37906"/>
                    <a:pt x="117405" y="37953"/>
                    <a:pt x="117193" y="37953"/>
                  </a:cubicBezTo>
                  <a:cubicBezTo>
                    <a:pt x="117054" y="37953"/>
                    <a:pt x="116975" y="37932"/>
                    <a:pt x="116959" y="37893"/>
                  </a:cubicBezTo>
                  <a:cubicBezTo>
                    <a:pt x="116930" y="37795"/>
                    <a:pt x="116537" y="36961"/>
                    <a:pt x="116076" y="36038"/>
                  </a:cubicBezTo>
                  <a:cubicBezTo>
                    <a:pt x="112612" y="28963"/>
                    <a:pt x="111699" y="26559"/>
                    <a:pt x="111699" y="24547"/>
                  </a:cubicBezTo>
                  <a:cubicBezTo>
                    <a:pt x="111699" y="23084"/>
                    <a:pt x="111797" y="22888"/>
                    <a:pt x="113662" y="19650"/>
                  </a:cubicBezTo>
                  <a:cubicBezTo>
                    <a:pt x="116655" y="14468"/>
                    <a:pt x="117744" y="10317"/>
                    <a:pt x="116665" y="8158"/>
                  </a:cubicBezTo>
                  <a:cubicBezTo>
                    <a:pt x="116174" y="7157"/>
                    <a:pt x="114153" y="5214"/>
                    <a:pt x="112445" y="4066"/>
                  </a:cubicBezTo>
                  <a:cubicBezTo>
                    <a:pt x="110669" y="2888"/>
                    <a:pt x="109521" y="2525"/>
                    <a:pt x="107165" y="2427"/>
                  </a:cubicBezTo>
                  <a:cubicBezTo>
                    <a:pt x="106677" y="2411"/>
                    <a:pt x="106305" y="2401"/>
                    <a:pt x="106006" y="2401"/>
                  </a:cubicBezTo>
                  <a:cubicBezTo>
                    <a:pt x="105164" y="2401"/>
                    <a:pt x="104902" y="2486"/>
                    <a:pt x="104251" y="2790"/>
                  </a:cubicBezTo>
                  <a:cubicBezTo>
                    <a:pt x="103750" y="3016"/>
                    <a:pt x="102965" y="3506"/>
                    <a:pt x="102533" y="3869"/>
                  </a:cubicBezTo>
                  <a:cubicBezTo>
                    <a:pt x="101100" y="5077"/>
                    <a:pt x="96488" y="10327"/>
                    <a:pt x="95144" y="12290"/>
                  </a:cubicBezTo>
                  <a:lnTo>
                    <a:pt x="94486" y="13271"/>
                  </a:lnTo>
                  <a:lnTo>
                    <a:pt x="94574" y="12044"/>
                  </a:lnTo>
                  <a:cubicBezTo>
                    <a:pt x="94623" y="11377"/>
                    <a:pt x="94780" y="10346"/>
                    <a:pt x="94947" y="9758"/>
                  </a:cubicBezTo>
                  <a:cubicBezTo>
                    <a:pt x="95114" y="9149"/>
                    <a:pt x="95242" y="8089"/>
                    <a:pt x="95242" y="7304"/>
                  </a:cubicBezTo>
                  <a:cubicBezTo>
                    <a:pt x="95261" y="6107"/>
                    <a:pt x="95193" y="5783"/>
                    <a:pt x="94800" y="4998"/>
                  </a:cubicBezTo>
                  <a:cubicBezTo>
                    <a:pt x="93750" y="2859"/>
                    <a:pt x="91365" y="1544"/>
                    <a:pt x="86557" y="503"/>
                  </a:cubicBezTo>
                  <a:cubicBezTo>
                    <a:pt x="85113" y="183"/>
                    <a:pt x="83380" y="0"/>
                    <a:pt x="8207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02A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6"/>
            <p:cNvSpPr/>
            <p:nvPr/>
          </p:nvSpPr>
          <p:spPr>
            <a:xfrm>
              <a:off x="2310225" y="2254775"/>
              <a:ext cx="1924700" cy="2561500"/>
            </a:xfrm>
            <a:custGeom>
              <a:avLst/>
              <a:gdLst/>
              <a:ahLst/>
              <a:cxnLst/>
              <a:rect l="l" t="t" r="r" b="b"/>
              <a:pathLst>
                <a:path w="76988" h="102460" extrusionOk="0">
                  <a:moveTo>
                    <a:pt x="65038" y="1442"/>
                  </a:moveTo>
                  <a:cubicBezTo>
                    <a:pt x="66029" y="1442"/>
                    <a:pt x="66982" y="1552"/>
                    <a:pt x="67645" y="1768"/>
                  </a:cubicBezTo>
                  <a:cubicBezTo>
                    <a:pt x="69608" y="2436"/>
                    <a:pt x="71688" y="3898"/>
                    <a:pt x="72944" y="5497"/>
                  </a:cubicBezTo>
                  <a:cubicBezTo>
                    <a:pt x="73357" y="6008"/>
                    <a:pt x="74044" y="7117"/>
                    <a:pt x="74466" y="7971"/>
                  </a:cubicBezTo>
                  <a:cubicBezTo>
                    <a:pt x="75172" y="9374"/>
                    <a:pt x="75231" y="9639"/>
                    <a:pt x="75300" y="10866"/>
                  </a:cubicBezTo>
                  <a:cubicBezTo>
                    <a:pt x="75467" y="14771"/>
                    <a:pt x="72532" y="21268"/>
                    <a:pt x="69039" y="24762"/>
                  </a:cubicBezTo>
                  <a:cubicBezTo>
                    <a:pt x="67736" y="26047"/>
                    <a:pt x="66973" y="26567"/>
                    <a:pt x="66279" y="26567"/>
                  </a:cubicBezTo>
                  <a:cubicBezTo>
                    <a:pt x="66167" y="26567"/>
                    <a:pt x="66057" y="26554"/>
                    <a:pt x="65947" y="26528"/>
                  </a:cubicBezTo>
                  <a:cubicBezTo>
                    <a:pt x="65309" y="26400"/>
                    <a:pt x="64161" y="25841"/>
                    <a:pt x="62954" y="25056"/>
                  </a:cubicBezTo>
                  <a:cubicBezTo>
                    <a:pt x="61516" y="24139"/>
                    <a:pt x="60424" y="23688"/>
                    <a:pt x="59618" y="23688"/>
                  </a:cubicBezTo>
                  <a:cubicBezTo>
                    <a:pt x="59164" y="23688"/>
                    <a:pt x="58801" y="23831"/>
                    <a:pt x="58518" y="24114"/>
                  </a:cubicBezTo>
                  <a:cubicBezTo>
                    <a:pt x="58146" y="24487"/>
                    <a:pt x="58106" y="24634"/>
                    <a:pt x="58175" y="25468"/>
                  </a:cubicBezTo>
                  <a:cubicBezTo>
                    <a:pt x="58273" y="26773"/>
                    <a:pt x="59107" y="28461"/>
                    <a:pt x="61198" y="31572"/>
                  </a:cubicBezTo>
                  <a:lnTo>
                    <a:pt x="62935" y="34134"/>
                  </a:lnTo>
                  <a:lnTo>
                    <a:pt x="62100" y="37215"/>
                  </a:lnTo>
                  <a:cubicBezTo>
                    <a:pt x="59618" y="46391"/>
                    <a:pt x="58990" y="49757"/>
                    <a:pt x="58842" y="54840"/>
                  </a:cubicBezTo>
                  <a:cubicBezTo>
                    <a:pt x="58744" y="58687"/>
                    <a:pt x="58980" y="60895"/>
                    <a:pt x="59843" y="64301"/>
                  </a:cubicBezTo>
                  <a:cubicBezTo>
                    <a:pt x="60727" y="67716"/>
                    <a:pt x="61904" y="70591"/>
                    <a:pt x="64946" y="76676"/>
                  </a:cubicBezTo>
                  <a:cubicBezTo>
                    <a:pt x="66497" y="79787"/>
                    <a:pt x="68106" y="83172"/>
                    <a:pt x="68509" y="84203"/>
                  </a:cubicBezTo>
                  <a:cubicBezTo>
                    <a:pt x="72179" y="93526"/>
                    <a:pt x="70962" y="98413"/>
                    <a:pt x="64524" y="100277"/>
                  </a:cubicBezTo>
                  <a:cubicBezTo>
                    <a:pt x="62767" y="100785"/>
                    <a:pt x="60846" y="101040"/>
                    <a:pt x="58746" y="101040"/>
                  </a:cubicBezTo>
                  <a:cubicBezTo>
                    <a:pt x="56015" y="101040"/>
                    <a:pt x="52981" y="100609"/>
                    <a:pt x="49608" y="99738"/>
                  </a:cubicBezTo>
                  <a:cubicBezTo>
                    <a:pt x="41472" y="97667"/>
                    <a:pt x="30569" y="92721"/>
                    <a:pt x="24367" y="88324"/>
                  </a:cubicBezTo>
                  <a:cubicBezTo>
                    <a:pt x="22777" y="87176"/>
                    <a:pt x="19853" y="84399"/>
                    <a:pt x="18508" y="82731"/>
                  </a:cubicBezTo>
                  <a:cubicBezTo>
                    <a:pt x="13454" y="76470"/>
                    <a:pt x="10873" y="68481"/>
                    <a:pt x="10873" y="59178"/>
                  </a:cubicBezTo>
                  <a:cubicBezTo>
                    <a:pt x="10873" y="55822"/>
                    <a:pt x="10991" y="55174"/>
                    <a:pt x="11708" y="54350"/>
                  </a:cubicBezTo>
                  <a:cubicBezTo>
                    <a:pt x="12660" y="53271"/>
                    <a:pt x="14762" y="52653"/>
                    <a:pt x="17127" y="52653"/>
                  </a:cubicBezTo>
                  <a:cubicBezTo>
                    <a:pt x="18052" y="52653"/>
                    <a:pt x="19018" y="52747"/>
                    <a:pt x="19971" y="52946"/>
                  </a:cubicBezTo>
                  <a:cubicBezTo>
                    <a:pt x="20766" y="53113"/>
                    <a:pt x="21767" y="53417"/>
                    <a:pt x="22159" y="53614"/>
                  </a:cubicBezTo>
                  <a:cubicBezTo>
                    <a:pt x="23268" y="54193"/>
                    <a:pt x="24593" y="54595"/>
                    <a:pt x="25299" y="54595"/>
                  </a:cubicBezTo>
                  <a:cubicBezTo>
                    <a:pt x="26232" y="54595"/>
                    <a:pt x="26899" y="53898"/>
                    <a:pt x="26899" y="52966"/>
                  </a:cubicBezTo>
                  <a:cubicBezTo>
                    <a:pt x="26899" y="51180"/>
                    <a:pt x="23798" y="47647"/>
                    <a:pt x="21492" y="46832"/>
                  </a:cubicBezTo>
                  <a:cubicBezTo>
                    <a:pt x="20099" y="46328"/>
                    <a:pt x="18102" y="46078"/>
                    <a:pt x="15779" y="46078"/>
                  </a:cubicBezTo>
                  <a:cubicBezTo>
                    <a:pt x="13356" y="46078"/>
                    <a:pt x="10578" y="46350"/>
                    <a:pt x="7763" y="46891"/>
                  </a:cubicBezTo>
                  <a:cubicBezTo>
                    <a:pt x="6820" y="47088"/>
                    <a:pt x="5554" y="47235"/>
                    <a:pt x="4966" y="47235"/>
                  </a:cubicBezTo>
                  <a:cubicBezTo>
                    <a:pt x="3984" y="47235"/>
                    <a:pt x="3808" y="47176"/>
                    <a:pt x="2875" y="46587"/>
                  </a:cubicBezTo>
                  <a:cubicBezTo>
                    <a:pt x="1403" y="45635"/>
                    <a:pt x="1335" y="45390"/>
                    <a:pt x="1354" y="41729"/>
                  </a:cubicBezTo>
                  <a:cubicBezTo>
                    <a:pt x="1423" y="31670"/>
                    <a:pt x="3857" y="24781"/>
                    <a:pt x="9666" y="18324"/>
                  </a:cubicBezTo>
                  <a:cubicBezTo>
                    <a:pt x="11050" y="16783"/>
                    <a:pt x="15829" y="12436"/>
                    <a:pt x="17772" y="10915"/>
                  </a:cubicBezTo>
                  <a:cubicBezTo>
                    <a:pt x="21354" y="8147"/>
                    <a:pt x="26006" y="5812"/>
                    <a:pt x="29735" y="4879"/>
                  </a:cubicBezTo>
                  <a:cubicBezTo>
                    <a:pt x="30641" y="4653"/>
                    <a:pt x="31255" y="4569"/>
                    <a:pt x="32159" y="4569"/>
                  </a:cubicBezTo>
                  <a:cubicBezTo>
                    <a:pt x="32392" y="4569"/>
                    <a:pt x="32644" y="4575"/>
                    <a:pt x="32925" y="4585"/>
                  </a:cubicBezTo>
                  <a:cubicBezTo>
                    <a:pt x="35015" y="4644"/>
                    <a:pt x="35653" y="4889"/>
                    <a:pt x="37174" y="6283"/>
                  </a:cubicBezTo>
                  <a:cubicBezTo>
                    <a:pt x="42787" y="11356"/>
                    <a:pt x="44858" y="21719"/>
                    <a:pt x="42208" y="31405"/>
                  </a:cubicBezTo>
                  <a:cubicBezTo>
                    <a:pt x="41217" y="35056"/>
                    <a:pt x="39706" y="37951"/>
                    <a:pt x="37517" y="40532"/>
                  </a:cubicBezTo>
                  <a:cubicBezTo>
                    <a:pt x="34838" y="43672"/>
                    <a:pt x="32218" y="47647"/>
                    <a:pt x="31139" y="50218"/>
                  </a:cubicBezTo>
                  <a:cubicBezTo>
                    <a:pt x="30746" y="51111"/>
                    <a:pt x="30599" y="51739"/>
                    <a:pt x="30550" y="52721"/>
                  </a:cubicBezTo>
                  <a:cubicBezTo>
                    <a:pt x="30471" y="54320"/>
                    <a:pt x="30677" y="54831"/>
                    <a:pt x="31453" y="54889"/>
                  </a:cubicBezTo>
                  <a:cubicBezTo>
                    <a:pt x="31492" y="54893"/>
                    <a:pt x="31530" y="54896"/>
                    <a:pt x="31567" y="54896"/>
                  </a:cubicBezTo>
                  <a:cubicBezTo>
                    <a:pt x="32002" y="54896"/>
                    <a:pt x="32370" y="54559"/>
                    <a:pt x="34720" y="52191"/>
                  </a:cubicBezTo>
                  <a:cubicBezTo>
                    <a:pt x="37272" y="49590"/>
                    <a:pt x="38724" y="48314"/>
                    <a:pt x="40756" y="46862"/>
                  </a:cubicBezTo>
                  <a:cubicBezTo>
                    <a:pt x="42571" y="45537"/>
                    <a:pt x="44613" y="42868"/>
                    <a:pt x="45879" y="40159"/>
                  </a:cubicBezTo>
                  <a:cubicBezTo>
                    <a:pt x="46713" y="38344"/>
                    <a:pt x="47351" y="36489"/>
                    <a:pt x="48342" y="33044"/>
                  </a:cubicBezTo>
                  <a:cubicBezTo>
                    <a:pt x="49294" y="29737"/>
                    <a:pt x="49755" y="28707"/>
                    <a:pt x="50452" y="28344"/>
                  </a:cubicBezTo>
                  <a:cubicBezTo>
                    <a:pt x="50766" y="28187"/>
                    <a:pt x="51698" y="28039"/>
                    <a:pt x="52876" y="27951"/>
                  </a:cubicBezTo>
                  <a:cubicBezTo>
                    <a:pt x="54053" y="27873"/>
                    <a:pt x="54986" y="27725"/>
                    <a:pt x="55280" y="27558"/>
                  </a:cubicBezTo>
                  <a:cubicBezTo>
                    <a:pt x="56781" y="26793"/>
                    <a:pt x="57586" y="24811"/>
                    <a:pt x="56919" y="23525"/>
                  </a:cubicBezTo>
                  <a:cubicBezTo>
                    <a:pt x="56624" y="22946"/>
                    <a:pt x="55790" y="22642"/>
                    <a:pt x="53926" y="22397"/>
                  </a:cubicBezTo>
                  <a:cubicBezTo>
                    <a:pt x="51924" y="22151"/>
                    <a:pt x="51207" y="21719"/>
                    <a:pt x="50206" y="20247"/>
                  </a:cubicBezTo>
                  <a:cubicBezTo>
                    <a:pt x="49755" y="19580"/>
                    <a:pt x="49245" y="18599"/>
                    <a:pt x="49078" y="18079"/>
                  </a:cubicBezTo>
                  <a:cubicBezTo>
                    <a:pt x="48675" y="16783"/>
                    <a:pt x="48783" y="14791"/>
                    <a:pt x="49372" y="12740"/>
                  </a:cubicBezTo>
                  <a:cubicBezTo>
                    <a:pt x="49912" y="10875"/>
                    <a:pt x="50746" y="9688"/>
                    <a:pt x="53190" y="7313"/>
                  </a:cubicBezTo>
                  <a:cubicBezTo>
                    <a:pt x="56232" y="4339"/>
                    <a:pt x="59078" y="2622"/>
                    <a:pt x="62316" y="1749"/>
                  </a:cubicBezTo>
                  <a:cubicBezTo>
                    <a:pt x="63112" y="1543"/>
                    <a:pt x="64092" y="1442"/>
                    <a:pt x="65038" y="1442"/>
                  </a:cubicBezTo>
                  <a:close/>
                  <a:moveTo>
                    <a:pt x="65095" y="0"/>
                  </a:moveTo>
                  <a:cubicBezTo>
                    <a:pt x="65039" y="0"/>
                    <a:pt x="64983" y="1"/>
                    <a:pt x="64927" y="2"/>
                  </a:cubicBezTo>
                  <a:cubicBezTo>
                    <a:pt x="64308" y="2"/>
                    <a:pt x="63602" y="51"/>
                    <a:pt x="63376" y="80"/>
                  </a:cubicBezTo>
                  <a:cubicBezTo>
                    <a:pt x="59382" y="758"/>
                    <a:pt x="55231" y="3172"/>
                    <a:pt x="51600" y="6940"/>
                  </a:cubicBezTo>
                  <a:cubicBezTo>
                    <a:pt x="48823" y="9815"/>
                    <a:pt x="48165" y="11062"/>
                    <a:pt x="47508" y="14693"/>
                  </a:cubicBezTo>
                  <a:cubicBezTo>
                    <a:pt x="47066" y="17097"/>
                    <a:pt x="47822" y="19560"/>
                    <a:pt x="49667" y="21935"/>
                  </a:cubicBezTo>
                  <a:cubicBezTo>
                    <a:pt x="50491" y="22966"/>
                    <a:pt x="52601" y="23849"/>
                    <a:pt x="54250" y="23849"/>
                  </a:cubicBezTo>
                  <a:cubicBezTo>
                    <a:pt x="54672" y="23849"/>
                    <a:pt x="55211" y="23927"/>
                    <a:pt x="55447" y="24045"/>
                  </a:cubicBezTo>
                  <a:cubicBezTo>
                    <a:pt x="55820" y="24212"/>
                    <a:pt x="55869" y="24310"/>
                    <a:pt x="55790" y="24732"/>
                  </a:cubicBezTo>
                  <a:cubicBezTo>
                    <a:pt x="55722" y="24997"/>
                    <a:pt x="55574" y="25390"/>
                    <a:pt x="55447" y="25596"/>
                  </a:cubicBezTo>
                  <a:cubicBezTo>
                    <a:pt x="54956" y="26322"/>
                    <a:pt x="54475" y="26499"/>
                    <a:pt x="52463" y="26616"/>
                  </a:cubicBezTo>
                  <a:cubicBezTo>
                    <a:pt x="48950" y="26842"/>
                    <a:pt x="48509" y="27352"/>
                    <a:pt x="46870" y="33123"/>
                  </a:cubicBezTo>
                  <a:cubicBezTo>
                    <a:pt x="45937" y="36342"/>
                    <a:pt x="45319" y="38059"/>
                    <a:pt x="44367" y="39992"/>
                  </a:cubicBezTo>
                  <a:cubicBezTo>
                    <a:pt x="43042" y="42740"/>
                    <a:pt x="41786" y="44291"/>
                    <a:pt x="39578" y="45979"/>
                  </a:cubicBezTo>
                  <a:cubicBezTo>
                    <a:pt x="37390" y="47647"/>
                    <a:pt x="35162" y="49629"/>
                    <a:pt x="33494" y="51445"/>
                  </a:cubicBezTo>
                  <a:cubicBezTo>
                    <a:pt x="32672" y="52321"/>
                    <a:pt x="31978" y="52977"/>
                    <a:pt x="31861" y="52977"/>
                  </a:cubicBezTo>
                  <a:cubicBezTo>
                    <a:pt x="31853" y="52977"/>
                    <a:pt x="31847" y="52973"/>
                    <a:pt x="31845" y="52966"/>
                  </a:cubicBezTo>
                  <a:cubicBezTo>
                    <a:pt x="31708" y="52603"/>
                    <a:pt x="32169" y="51229"/>
                    <a:pt x="32905" y="49727"/>
                  </a:cubicBezTo>
                  <a:cubicBezTo>
                    <a:pt x="33906" y="47676"/>
                    <a:pt x="36193" y="44281"/>
                    <a:pt x="38028" y="42083"/>
                  </a:cubicBezTo>
                  <a:cubicBezTo>
                    <a:pt x="41639" y="37804"/>
                    <a:pt x="43307" y="34124"/>
                    <a:pt x="44357" y="28187"/>
                  </a:cubicBezTo>
                  <a:cubicBezTo>
                    <a:pt x="44760" y="25831"/>
                    <a:pt x="44750" y="19992"/>
                    <a:pt x="44338" y="17715"/>
                  </a:cubicBezTo>
                  <a:cubicBezTo>
                    <a:pt x="43307" y="12043"/>
                    <a:pt x="41050" y="7725"/>
                    <a:pt x="37635" y="4840"/>
                  </a:cubicBezTo>
                  <a:cubicBezTo>
                    <a:pt x="36271" y="3702"/>
                    <a:pt x="35113" y="3240"/>
                    <a:pt x="33366" y="3123"/>
                  </a:cubicBezTo>
                  <a:cubicBezTo>
                    <a:pt x="33184" y="3111"/>
                    <a:pt x="32997" y="3106"/>
                    <a:pt x="32805" y="3106"/>
                  </a:cubicBezTo>
                  <a:cubicBezTo>
                    <a:pt x="29179" y="3106"/>
                    <a:pt x="23848" y="5109"/>
                    <a:pt x="19038" y="8343"/>
                  </a:cubicBezTo>
                  <a:cubicBezTo>
                    <a:pt x="16742" y="9865"/>
                    <a:pt x="15878" y="10571"/>
                    <a:pt x="12414" y="13721"/>
                  </a:cubicBezTo>
                  <a:cubicBezTo>
                    <a:pt x="7272" y="18422"/>
                    <a:pt x="4789" y="21661"/>
                    <a:pt x="2777" y="26400"/>
                  </a:cubicBezTo>
                  <a:cubicBezTo>
                    <a:pt x="883" y="30817"/>
                    <a:pt x="29" y="35547"/>
                    <a:pt x="10" y="41592"/>
                  </a:cubicBezTo>
                  <a:cubicBezTo>
                    <a:pt x="0" y="45115"/>
                    <a:pt x="10" y="45213"/>
                    <a:pt x="402" y="46008"/>
                  </a:cubicBezTo>
                  <a:cubicBezTo>
                    <a:pt x="1109" y="47421"/>
                    <a:pt x="3248" y="48707"/>
                    <a:pt x="4887" y="48707"/>
                  </a:cubicBezTo>
                  <a:cubicBezTo>
                    <a:pt x="5280" y="48707"/>
                    <a:pt x="6781" y="48501"/>
                    <a:pt x="8224" y="48236"/>
                  </a:cubicBezTo>
                  <a:cubicBezTo>
                    <a:pt x="11167" y="47695"/>
                    <a:pt x="13494" y="47433"/>
                    <a:pt x="15592" y="47433"/>
                  </a:cubicBezTo>
                  <a:cubicBezTo>
                    <a:pt x="16047" y="47433"/>
                    <a:pt x="16491" y="47446"/>
                    <a:pt x="16928" y="47470"/>
                  </a:cubicBezTo>
                  <a:cubicBezTo>
                    <a:pt x="20510" y="47647"/>
                    <a:pt x="21698" y="48108"/>
                    <a:pt x="23759" y="50179"/>
                  </a:cubicBezTo>
                  <a:cubicBezTo>
                    <a:pt x="24809" y="51229"/>
                    <a:pt x="25692" y="52652"/>
                    <a:pt x="25525" y="53064"/>
                  </a:cubicBezTo>
                  <a:cubicBezTo>
                    <a:pt x="25490" y="53163"/>
                    <a:pt x="25384" y="53213"/>
                    <a:pt x="25206" y="53213"/>
                  </a:cubicBezTo>
                  <a:cubicBezTo>
                    <a:pt x="24836" y="53213"/>
                    <a:pt x="24154" y="52997"/>
                    <a:pt x="23140" y="52554"/>
                  </a:cubicBezTo>
                  <a:cubicBezTo>
                    <a:pt x="20805" y="51523"/>
                    <a:pt x="20226" y="51406"/>
                    <a:pt x="17174" y="51406"/>
                  </a:cubicBezTo>
                  <a:cubicBezTo>
                    <a:pt x="14573" y="51406"/>
                    <a:pt x="14308" y="51445"/>
                    <a:pt x="13199" y="51847"/>
                  </a:cubicBezTo>
                  <a:cubicBezTo>
                    <a:pt x="11335" y="52524"/>
                    <a:pt x="10157" y="53633"/>
                    <a:pt x="9676" y="55154"/>
                  </a:cubicBezTo>
                  <a:cubicBezTo>
                    <a:pt x="9421" y="56038"/>
                    <a:pt x="9431" y="62318"/>
                    <a:pt x="9715" y="64409"/>
                  </a:cubicBezTo>
                  <a:cubicBezTo>
                    <a:pt x="10726" y="72004"/>
                    <a:pt x="12983" y="77745"/>
                    <a:pt x="17076" y="83143"/>
                  </a:cubicBezTo>
                  <a:cubicBezTo>
                    <a:pt x="18086" y="84477"/>
                    <a:pt x="20687" y="87147"/>
                    <a:pt x="22081" y="88295"/>
                  </a:cubicBezTo>
                  <a:cubicBezTo>
                    <a:pt x="24877" y="90562"/>
                    <a:pt x="29549" y="93310"/>
                    <a:pt x="34740" y="95714"/>
                  </a:cubicBezTo>
                  <a:cubicBezTo>
                    <a:pt x="44149" y="100090"/>
                    <a:pt x="52594" y="102459"/>
                    <a:pt x="58717" y="102459"/>
                  </a:cubicBezTo>
                  <a:cubicBezTo>
                    <a:pt x="59447" y="102459"/>
                    <a:pt x="60144" y="102426"/>
                    <a:pt x="60805" y="102358"/>
                  </a:cubicBezTo>
                  <a:cubicBezTo>
                    <a:pt x="67037" y="101740"/>
                    <a:pt x="70570" y="99492"/>
                    <a:pt x="71639" y="95469"/>
                  </a:cubicBezTo>
                  <a:cubicBezTo>
                    <a:pt x="71943" y="94311"/>
                    <a:pt x="71943" y="91445"/>
                    <a:pt x="71620" y="89767"/>
                  </a:cubicBezTo>
                  <a:cubicBezTo>
                    <a:pt x="70952" y="86165"/>
                    <a:pt x="69834" y="83339"/>
                    <a:pt x="66399" y="76519"/>
                  </a:cubicBezTo>
                  <a:cubicBezTo>
                    <a:pt x="61394" y="66509"/>
                    <a:pt x="60187" y="62465"/>
                    <a:pt x="60206" y="55743"/>
                  </a:cubicBezTo>
                  <a:cubicBezTo>
                    <a:pt x="60216" y="50866"/>
                    <a:pt x="60893" y="46980"/>
                    <a:pt x="63150" y="38667"/>
                  </a:cubicBezTo>
                  <a:cubicBezTo>
                    <a:pt x="63818" y="36145"/>
                    <a:pt x="64338" y="33977"/>
                    <a:pt x="64308" y="33829"/>
                  </a:cubicBezTo>
                  <a:cubicBezTo>
                    <a:pt x="64279" y="33692"/>
                    <a:pt x="63455" y="32406"/>
                    <a:pt x="62473" y="30964"/>
                  </a:cubicBezTo>
                  <a:cubicBezTo>
                    <a:pt x="60727" y="28393"/>
                    <a:pt x="59745" y="26567"/>
                    <a:pt x="59529" y="25517"/>
                  </a:cubicBezTo>
                  <a:cubicBezTo>
                    <a:pt x="59451" y="25144"/>
                    <a:pt x="59480" y="24997"/>
                    <a:pt x="59647" y="24997"/>
                  </a:cubicBezTo>
                  <a:cubicBezTo>
                    <a:pt x="59971" y="24997"/>
                    <a:pt x="61364" y="25694"/>
                    <a:pt x="62719" y="26528"/>
                  </a:cubicBezTo>
                  <a:cubicBezTo>
                    <a:pt x="64202" y="27453"/>
                    <a:pt x="65289" y="27930"/>
                    <a:pt x="66279" y="27930"/>
                  </a:cubicBezTo>
                  <a:cubicBezTo>
                    <a:pt x="67464" y="27930"/>
                    <a:pt x="68510" y="27248"/>
                    <a:pt x="69932" y="25831"/>
                  </a:cubicBezTo>
                  <a:cubicBezTo>
                    <a:pt x="72925" y="22848"/>
                    <a:pt x="75810" y="17293"/>
                    <a:pt x="76546" y="13083"/>
                  </a:cubicBezTo>
                  <a:cubicBezTo>
                    <a:pt x="76988" y="10581"/>
                    <a:pt x="76791" y="9393"/>
                    <a:pt x="75545" y="6999"/>
                  </a:cubicBezTo>
                  <a:cubicBezTo>
                    <a:pt x="73386" y="2807"/>
                    <a:pt x="69184" y="0"/>
                    <a:pt x="650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02A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26"/>
          <p:cNvSpPr txBox="1"/>
          <p:nvPr/>
        </p:nvSpPr>
        <p:spPr>
          <a:xfrm>
            <a:off x="6243853" y="3876163"/>
            <a:ext cx="2040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heart functions as a pump, moving blood through the major systems in the body.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467A3F-6276-FAC2-6C0A-2162540E260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11CD2F-EA81-7BF3-627E-31CA92AB043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50CBF-777F-3716-A463-C52C428B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844F5C-0504-4276-8CA2-7C8CB2CB4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117" name="Google Shape;117;p27"/>
          <p:cNvCxnSpPr/>
          <p:nvPr/>
        </p:nvCxnSpPr>
        <p:spPr>
          <a:xfrm flipH="1">
            <a:off x="5766213" y="61450"/>
            <a:ext cx="8100" cy="5151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27"/>
          <p:cNvSpPr txBox="1"/>
          <p:nvPr/>
        </p:nvSpPr>
        <p:spPr>
          <a:xfrm>
            <a:off x="6117775" y="1833000"/>
            <a:ext cx="2625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MRI scan of a heart beating inside a person’s chest.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average human heart is expected to beat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2.5 billion times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 lifetime.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 l="18538" r="18405"/>
          <a:stretch/>
        </p:blipFill>
        <p:spPr>
          <a:xfrm>
            <a:off x="0" y="0"/>
            <a:ext cx="5766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F05EE59-B644-F8C9-0821-B8D6FDCD825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6552B44-C32E-665D-B7F2-C91FB67E87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2F563-5D68-48DE-906F-939F701A4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6CD71E-5F99-EE3D-CC38-E247F10A0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Atria and Ventricles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5" name="Google Shape;12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chambers at the </a:t>
            </a:r>
            <a:r>
              <a:rPr lang="en" b="1">
                <a:solidFill>
                  <a:srgbClr val="B7B7B7"/>
                </a:solidFill>
              </a:rPr>
              <a:t>top </a:t>
            </a:r>
            <a:r>
              <a:rPr lang="en">
                <a:solidFill>
                  <a:srgbClr val="B7B7B7"/>
                </a:solidFill>
              </a:rPr>
              <a:t>of the heart are called the </a:t>
            </a:r>
            <a:r>
              <a:rPr lang="en" b="1">
                <a:solidFill>
                  <a:srgbClr val="B7B7B7"/>
                </a:solidFill>
              </a:rPr>
              <a:t>atria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atria pump blood into the chambers at the </a:t>
            </a:r>
            <a:r>
              <a:rPr lang="en" b="1">
                <a:solidFill>
                  <a:srgbClr val="B7B7B7"/>
                </a:solidFill>
              </a:rPr>
              <a:t>bottom </a:t>
            </a:r>
            <a:r>
              <a:rPr lang="en">
                <a:solidFill>
                  <a:srgbClr val="B7B7B7"/>
                </a:solidFill>
              </a:rPr>
              <a:t>of the heart, called the </a:t>
            </a:r>
            <a:r>
              <a:rPr lang="en" b="1">
                <a:solidFill>
                  <a:srgbClr val="B7B7B7"/>
                </a:solidFill>
              </a:rPr>
              <a:t>ventricles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right atrium pumps blood into the right ventricle.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left atrium pumps blood into the left ventricle.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right ventricle pumps blood to the </a:t>
            </a:r>
            <a:r>
              <a:rPr lang="en" b="1">
                <a:solidFill>
                  <a:srgbClr val="B7B7B7"/>
                </a:solidFill>
              </a:rPr>
              <a:t>lungs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left ventricle pumps blood to the </a:t>
            </a:r>
            <a:r>
              <a:rPr lang="en" b="1">
                <a:solidFill>
                  <a:srgbClr val="B7B7B7"/>
                </a:solidFill>
              </a:rPr>
              <a:t>rest of the body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atria and ventricles are labelled </a:t>
            </a:r>
            <a:r>
              <a:rPr lang="en" b="1">
                <a:solidFill>
                  <a:srgbClr val="B7B7B7"/>
                </a:solidFill>
              </a:rPr>
              <a:t>back to front</a:t>
            </a:r>
            <a:r>
              <a:rPr lang="en">
                <a:solidFill>
                  <a:srgbClr val="B7B7B7"/>
                </a:solidFill>
              </a:rPr>
              <a:t> on diagrams.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heart is drawn as if it were in the chest.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left hand of the diagram equates to the right side of the heart and vice versa.</a:t>
            </a: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4F2EA58-E26D-B122-41BB-822FB09D93B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D62A634-C11B-53F0-AECB-12CE3472C57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432F1-63AE-406C-6CA5-946E4FF82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6EDD1-F290-EA58-F58A-4B3BDBF68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32" name="Google Shape;132;p29"/>
          <p:cNvGrpSpPr/>
          <p:nvPr/>
        </p:nvGrpSpPr>
        <p:grpSpPr>
          <a:xfrm>
            <a:off x="129363" y="524989"/>
            <a:ext cx="6406043" cy="4093519"/>
            <a:chOff x="812313" y="309039"/>
            <a:chExt cx="6406043" cy="4093519"/>
          </a:xfrm>
        </p:grpSpPr>
        <p:grpSp>
          <p:nvGrpSpPr>
            <p:cNvPr id="133" name="Google Shape;133;p29"/>
            <p:cNvGrpSpPr/>
            <p:nvPr/>
          </p:nvGrpSpPr>
          <p:grpSpPr>
            <a:xfrm>
              <a:off x="1115919" y="309039"/>
              <a:ext cx="6102437" cy="4093519"/>
              <a:chOff x="38832" y="234000"/>
              <a:chExt cx="6780486" cy="4607225"/>
            </a:xfrm>
          </p:grpSpPr>
          <p:grpSp>
            <p:nvGrpSpPr>
              <p:cNvPr id="134" name="Google Shape;134;p29"/>
              <p:cNvGrpSpPr/>
              <p:nvPr/>
            </p:nvGrpSpPr>
            <p:grpSpPr>
              <a:xfrm>
                <a:off x="1591750" y="234000"/>
                <a:ext cx="3316800" cy="4607225"/>
                <a:chOff x="2434175" y="675650"/>
                <a:chExt cx="3316800" cy="4607225"/>
              </a:xfrm>
            </p:grpSpPr>
            <p:grpSp>
              <p:nvGrpSpPr>
                <p:cNvPr id="135" name="Google Shape;135;p29"/>
                <p:cNvGrpSpPr/>
                <p:nvPr/>
              </p:nvGrpSpPr>
              <p:grpSpPr>
                <a:xfrm>
                  <a:off x="2434175" y="675650"/>
                  <a:ext cx="3316800" cy="4607225"/>
                  <a:chOff x="2434175" y="675650"/>
                  <a:chExt cx="3316800" cy="4607225"/>
                </a:xfrm>
              </p:grpSpPr>
              <p:sp>
                <p:nvSpPr>
                  <p:cNvPr id="136" name="Google Shape;136;p29"/>
                  <p:cNvSpPr/>
                  <p:nvPr/>
                </p:nvSpPr>
                <p:spPr>
                  <a:xfrm>
                    <a:off x="4911825" y="2402650"/>
                    <a:ext cx="439450" cy="27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78" h="11007" extrusionOk="0">
                        <a:moveTo>
                          <a:pt x="14778" y="0"/>
                        </a:moveTo>
                        <a:cubicBezTo>
                          <a:pt x="14778" y="0"/>
                          <a:pt x="6761" y="403"/>
                          <a:pt x="0" y="7709"/>
                        </a:cubicBezTo>
                        <a:lnTo>
                          <a:pt x="2017" y="11007"/>
                        </a:lnTo>
                        <a:lnTo>
                          <a:pt x="2040" y="10769"/>
                        </a:lnTo>
                        <a:cubicBezTo>
                          <a:pt x="6879" y="5456"/>
                          <a:pt x="14944" y="4673"/>
                          <a:pt x="14944" y="4673"/>
                        </a:cubicBezTo>
                        <a:cubicBezTo>
                          <a:pt x="14944" y="4673"/>
                          <a:pt x="17577" y="830"/>
                          <a:pt x="14778" y="0"/>
                        </a:cubicBezTo>
                        <a:close/>
                      </a:path>
                    </a:pathLst>
                  </a:custGeom>
                  <a:solidFill>
                    <a:srgbClr val="DF1A35"/>
                  </a:solidFill>
                  <a:ln w="14225" cap="flat" cmpd="sng">
                    <a:solidFill>
                      <a:srgbClr val="820707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29"/>
                  <p:cNvSpPr/>
                  <p:nvPr/>
                </p:nvSpPr>
                <p:spPr>
                  <a:xfrm>
                    <a:off x="4819900" y="2236600"/>
                    <a:ext cx="390225" cy="30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09" h="12336" extrusionOk="0">
                        <a:moveTo>
                          <a:pt x="12715" y="0"/>
                        </a:moveTo>
                        <a:cubicBezTo>
                          <a:pt x="12715" y="0"/>
                          <a:pt x="5456" y="1091"/>
                          <a:pt x="1" y="9441"/>
                        </a:cubicBezTo>
                        <a:lnTo>
                          <a:pt x="2539" y="12335"/>
                        </a:lnTo>
                        <a:lnTo>
                          <a:pt x="2539" y="12098"/>
                        </a:lnTo>
                        <a:cubicBezTo>
                          <a:pt x="6405" y="6049"/>
                          <a:pt x="14636" y="3511"/>
                          <a:pt x="14636" y="3511"/>
                        </a:cubicBezTo>
                        <a:cubicBezTo>
                          <a:pt x="14636" y="3511"/>
                          <a:pt x="15609" y="356"/>
                          <a:pt x="12715" y="0"/>
                        </a:cubicBezTo>
                        <a:close/>
                      </a:path>
                    </a:pathLst>
                  </a:custGeom>
                  <a:solidFill>
                    <a:srgbClr val="DF1A35"/>
                  </a:solidFill>
                  <a:ln w="14225" cap="flat" cmpd="sng">
                    <a:solidFill>
                      <a:srgbClr val="7C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29"/>
                  <p:cNvSpPr/>
                  <p:nvPr/>
                </p:nvSpPr>
                <p:spPr>
                  <a:xfrm>
                    <a:off x="2585775" y="2205725"/>
                    <a:ext cx="592675" cy="44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07" h="17604" extrusionOk="0">
                        <a:moveTo>
                          <a:pt x="6678" y="0"/>
                        </a:moveTo>
                        <a:cubicBezTo>
                          <a:pt x="6645" y="0"/>
                          <a:pt x="6613" y="1"/>
                          <a:pt x="6580" y="2"/>
                        </a:cubicBezTo>
                        <a:cubicBezTo>
                          <a:pt x="5180" y="73"/>
                          <a:pt x="3876" y="998"/>
                          <a:pt x="4587" y="2374"/>
                        </a:cubicBezTo>
                        <a:cubicBezTo>
                          <a:pt x="5631" y="4414"/>
                          <a:pt x="10114" y="10558"/>
                          <a:pt x="9355" y="10558"/>
                        </a:cubicBezTo>
                        <a:cubicBezTo>
                          <a:pt x="9262" y="10556"/>
                          <a:pt x="9170" y="10555"/>
                          <a:pt x="9078" y="10555"/>
                        </a:cubicBezTo>
                        <a:cubicBezTo>
                          <a:pt x="4616" y="10555"/>
                          <a:pt x="1883" y="12218"/>
                          <a:pt x="1883" y="12218"/>
                        </a:cubicBezTo>
                        <a:cubicBezTo>
                          <a:pt x="1" y="14736"/>
                          <a:pt x="779" y="17603"/>
                          <a:pt x="2389" y="17603"/>
                        </a:cubicBezTo>
                        <a:cubicBezTo>
                          <a:pt x="2402" y="17603"/>
                          <a:pt x="2416" y="17603"/>
                          <a:pt x="2429" y="17603"/>
                        </a:cubicBezTo>
                        <a:cubicBezTo>
                          <a:pt x="2429" y="17603"/>
                          <a:pt x="5563" y="16080"/>
                          <a:pt x="10613" y="16080"/>
                        </a:cubicBezTo>
                        <a:cubicBezTo>
                          <a:pt x="10761" y="16080"/>
                          <a:pt x="10911" y="16082"/>
                          <a:pt x="11063" y="16085"/>
                        </a:cubicBezTo>
                        <a:cubicBezTo>
                          <a:pt x="13309" y="16124"/>
                          <a:pt x="15606" y="16141"/>
                          <a:pt x="17937" y="16141"/>
                        </a:cubicBezTo>
                        <a:cubicBezTo>
                          <a:pt x="19840" y="16141"/>
                          <a:pt x="21766" y="16130"/>
                          <a:pt x="23706" y="16108"/>
                        </a:cubicBezTo>
                        <a:lnTo>
                          <a:pt x="23706" y="11269"/>
                        </a:lnTo>
                        <a:cubicBezTo>
                          <a:pt x="21050" y="11103"/>
                          <a:pt x="18488" y="10866"/>
                          <a:pt x="16187" y="10463"/>
                        </a:cubicBezTo>
                        <a:cubicBezTo>
                          <a:pt x="13957" y="10107"/>
                          <a:pt x="11182" y="3963"/>
                          <a:pt x="8833" y="927"/>
                        </a:cubicBezTo>
                        <a:cubicBezTo>
                          <a:pt x="8332" y="288"/>
                          <a:pt x="7501" y="0"/>
                          <a:pt x="6678" y="0"/>
                        </a:cubicBezTo>
                        <a:close/>
                      </a:path>
                    </a:pathLst>
                  </a:custGeom>
                  <a:solidFill>
                    <a:srgbClr val="FD1E32"/>
                  </a:solidFill>
                  <a:ln w="14225" cap="flat" cmpd="sng">
                    <a:solidFill>
                      <a:srgbClr val="F7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29"/>
                  <p:cNvSpPr/>
                  <p:nvPr/>
                </p:nvSpPr>
                <p:spPr>
                  <a:xfrm>
                    <a:off x="2604375" y="2510575"/>
                    <a:ext cx="95500" cy="13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0" h="5362" extrusionOk="0">
                        <a:moveTo>
                          <a:pt x="1" y="2681"/>
                        </a:moveTo>
                        <a:cubicBezTo>
                          <a:pt x="1" y="4151"/>
                          <a:pt x="855" y="5361"/>
                          <a:pt x="1922" y="5361"/>
                        </a:cubicBezTo>
                        <a:cubicBezTo>
                          <a:pt x="2966" y="5361"/>
                          <a:pt x="3820" y="4151"/>
                          <a:pt x="3820" y="2681"/>
                        </a:cubicBezTo>
                        <a:cubicBezTo>
                          <a:pt x="3820" y="1186"/>
                          <a:pt x="2966" y="0"/>
                          <a:pt x="1922" y="0"/>
                        </a:cubicBezTo>
                        <a:cubicBezTo>
                          <a:pt x="855" y="0"/>
                          <a:pt x="1" y="1186"/>
                          <a:pt x="1" y="2681"/>
                        </a:cubicBezTo>
                        <a:close/>
                      </a:path>
                    </a:pathLst>
                  </a:custGeom>
                  <a:solidFill>
                    <a:srgbClr val="C50F20"/>
                  </a:solidFill>
                  <a:ln w="15425" cap="rnd" cmpd="sng">
                    <a:solidFill>
                      <a:srgbClr val="7C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29"/>
                  <p:cNvSpPr/>
                  <p:nvPr/>
                </p:nvSpPr>
                <p:spPr>
                  <a:xfrm>
                    <a:off x="2664875" y="2470850"/>
                    <a:ext cx="212325" cy="4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3" h="1922" extrusionOk="0">
                        <a:moveTo>
                          <a:pt x="8492" y="569"/>
                        </a:moveTo>
                        <a:cubicBezTo>
                          <a:pt x="7259" y="807"/>
                          <a:pt x="3131" y="1708"/>
                          <a:pt x="0" y="1921"/>
                        </a:cubicBezTo>
                        <a:cubicBezTo>
                          <a:pt x="2942" y="925"/>
                          <a:pt x="6998" y="0"/>
                          <a:pt x="8492" y="569"/>
                        </a:cubicBezTo>
                        <a:close/>
                      </a:path>
                    </a:pathLst>
                  </a:custGeom>
                  <a:solidFill>
                    <a:srgbClr val="F1717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" name="Google Shape;141;p29"/>
                  <p:cNvSpPr/>
                  <p:nvPr/>
                </p:nvSpPr>
                <p:spPr>
                  <a:xfrm>
                    <a:off x="2765075" y="2211100"/>
                    <a:ext cx="126950" cy="17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78" h="6927" extrusionOk="0">
                        <a:moveTo>
                          <a:pt x="1" y="0"/>
                        </a:moveTo>
                        <a:cubicBezTo>
                          <a:pt x="713" y="1044"/>
                          <a:pt x="3014" y="4578"/>
                          <a:pt x="5077" y="6927"/>
                        </a:cubicBezTo>
                        <a:cubicBezTo>
                          <a:pt x="3701" y="4151"/>
                          <a:pt x="1448" y="66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17A7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" name="Google Shape;142;p29"/>
                  <p:cNvSpPr/>
                  <p:nvPr/>
                </p:nvSpPr>
                <p:spPr>
                  <a:xfrm>
                    <a:off x="4855475" y="2265625"/>
                    <a:ext cx="307775" cy="226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1" h="9045" extrusionOk="0">
                        <a:moveTo>
                          <a:pt x="11263" y="1"/>
                        </a:moveTo>
                        <a:cubicBezTo>
                          <a:pt x="11249" y="1"/>
                          <a:pt x="11235" y="1"/>
                          <a:pt x="11221" y="2"/>
                        </a:cubicBezTo>
                        <a:cubicBezTo>
                          <a:pt x="6619" y="1116"/>
                          <a:pt x="2705" y="4343"/>
                          <a:pt x="1" y="8185"/>
                        </a:cubicBezTo>
                        <a:cubicBezTo>
                          <a:pt x="278" y="8807"/>
                          <a:pt x="554" y="9045"/>
                          <a:pt x="832" y="9045"/>
                        </a:cubicBezTo>
                        <a:cubicBezTo>
                          <a:pt x="1647" y="9045"/>
                          <a:pt x="2479" y="7003"/>
                          <a:pt x="3417" y="6596"/>
                        </a:cubicBezTo>
                        <a:cubicBezTo>
                          <a:pt x="5931" y="4200"/>
                          <a:pt x="9442" y="2824"/>
                          <a:pt x="12264" y="1259"/>
                        </a:cubicBezTo>
                        <a:cubicBezTo>
                          <a:pt x="12311" y="584"/>
                          <a:pt x="11970" y="1"/>
                          <a:pt x="11263" y="1"/>
                        </a:cubicBezTo>
                        <a:close/>
                      </a:path>
                    </a:pathLst>
                  </a:custGeom>
                  <a:solidFill>
                    <a:srgbClr val="FD1E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29"/>
                  <p:cNvSpPr/>
                  <p:nvPr/>
                </p:nvSpPr>
                <p:spPr>
                  <a:xfrm>
                    <a:off x="4947400" y="2431100"/>
                    <a:ext cx="350500" cy="19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20" h="7741" extrusionOk="0">
                        <a:moveTo>
                          <a:pt x="13189" y="1"/>
                        </a:moveTo>
                        <a:lnTo>
                          <a:pt x="13189" y="1"/>
                        </a:lnTo>
                        <a:cubicBezTo>
                          <a:pt x="8208" y="617"/>
                          <a:pt x="3511" y="3156"/>
                          <a:pt x="0" y="6737"/>
                        </a:cubicBezTo>
                        <a:cubicBezTo>
                          <a:pt x="187" y="7472"/>
                          <a:pt x="446" y="7740"/>
                          <a:pt x="750" y="7740"/>
                        </a:cubicBezTo>
                        <a:cubicBezTo>
                          <a:pt x="1527" y="7740"/>
                          <a:pt x="2604" y="5993"/>
                          <a:pt x="3559" y="5789"/>
                        </a:cubicBezTo>
                        <a:cubicBezTo>
                          <a:pt x="6381" y="4010"/>
                          <a:pt x="9726" y="3084"/>
                          <a:pt x="12881" y="2397"/>
                        </a:cubicBezTo>
                        <a:cubicBezTo>
                          <a:pt x="13118" y="1898"/>
                          <a:pt x="14019" y="333"/>
                          <a:pt x="13189" y="1"/>
                        </a:cubicBezTo>
                        <a:close/>
                      </a:path>
                    </a:pathLst>
                  </a:custGeom>
                  <a:solidFill>
                    <a:srgbClr val="FD1E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29"/>
                  <p:cNvSpPr/>
                  <p:nvPr/>
                </p:nvSpPr>
                <p:spPr>
                  <a:xfrm>
                    <a:off x="4921900" y="2417475"/>
                    <a:ext cx="829075" cy="2434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63" h="97375" extrusionOk="0">
                        <a:moveTo>
                          <a:pt x="0" y="0"/>
                        </a:moveTo>
                        <a:lnTo>
                          <a:pt x="23033" y="54748"/>
                        </a:lnTo>
                        <a:lnTo>
                          <a:pt x="18692" y="87933"/>
                        </a:lnTo>
                        <a:lnTo>
                          <a:pt x="10865" y="94694"/>
                        </a:lnTo>
                        <a:lnTo>
                          <a:pt x="12074" y="97374"/>
                        </a:lnTo>
                        <a:cubicBezTo>
                          <a:pt x="33162" y="92037"/>
                          <a:pt x="26663" y="65161"/>
                          <a:pt x="26663" y="65161"/>
                        </a:cubicBezTo>
                        <a:cubicBezTo>
                          <a:pt x="26663" y="65161"/>
                          <a:pt x="29533" y="2265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52739"/>
                  </a:solidFill>
                  <a:ln w="14225" cap="flat" cmpd="sng">
                    <a:solidFill>
                      <a:srgbClr val="C3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29"/>
                  <p:cNvSpPr/>
                  <p:nvPr/>
                </p:nvSpPr>
                <p:spPr>
                  <a:xfrm>
                    <a:off x="4181225" y="1840450"/>
                    <a:ext cx="743675" cy="344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47" h="137697" extrusionOk="0">
                        <a:moveTo>
                          <a:pt x="18645" y="1"/>
                        </a:moveTo>
                        <a:lnTo>
                          <a:pt x="0" y="3013"/>
                        </a:lnTo>
                        <a:cubicBezTo>
                          <a:pt x="0" y="3013"/>
                          <a:pt x="9109" y="83546"/>
                          <a:pt x="7686" y="132339"/>
                        </a:cubicBezTo>
                        <a:cubicBezTo>
                          <a:pt x="7686" y="136076"/>
                          <a:pt x="11549" y="137697"/>
                          <a:pt x="15726" y="137697"/>
                        </a:cubicBezTo>
                        <a:cubicBezTo>
                          <a:pt x="20644" y="137697"/>
                          <a:pt x="25998" y="135451"/>
                          <a:pt x="25998" y="131770"/>
                        </a:cubicBezTo>
                        <a:cubicBezTo>
                          <a:pt x="29746" y="124915"/>
                          <a:pt x="18645" y="1"/>
                          <a:pt x="18645" y="1"/>
                        </a:cubicBezTo>
                        <a:close/>
                      </a:path>
                    </a:pathLst>
                  </a:custGeom>
                  <a:solidFill>
                    <a:srgbClr val="FD1E32"/>
                  </a:solidFill>
                  <a:ln w="14225" cap="flat" cmpd="sng">
                    <a:solidFill>
                      <a:srgbClr val="8A020C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29"/>
                  <p:cNvSpPr/>
                  <p:nvPr/>
                </p:nvSpPr>
                <p:spPr>
                  <a:xfrm>
                    <a:off x="4395900" y="2805300"/>
                    <a:ext cx="1101850" cy="184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74" h="73868" extrusionOk="0">
                        <a:moveTo>
                          <a:pt x="8967" y="1"/>
                        </a:moveTo>
                        <a:lnTo>
                          <a:pt x="2918" y="15016"/>
                        </a:lnTo>
                        <a:lnTo>
                          <a:pt x="0" y="31739"/>
                        </a:lnTo>
                        <a:lnTo>
                          <a:pt x="26401" y="73867"/>
                        </a:lnTo>
                        <a:lnTo>
                          <a:pt x="44073" y="61509"/>
                        </a:lnTo>
                        <a:lnTo>
                          <a:pt x="38760" y="16724"/>
                        </a:lnTo>
                        <a:lnTo>
                          <a:pt x="29556" y="973"/>
                        </a:lnTo>
                        <a:lnTo>
                          <a:pt x="24456" y="9702"/>
                        </a:lnTo>
                        <a:lnTo>
                          <a:pt x="23745" y="18408"/>
                        </a:lnTo>
                        <a:lnTo>
                          <a:pt x="15751" y="17198"/>
                        </a:lnTo>
                        <a:lnTo>
                          <a:pt x="14304" y="4840"/>
                        </a:lnTo>
                        <a:lnTo>
                          <a:pt x="8967" y="1"/>
                        </a:lnTo>
                        <a:close/>
                      </a:path>
                    </a:pathLst>
                  </a:custGeom>
                  <a:solidFill>
                    <a:srgbClr val="FF444B"/>
                  </a:solidFill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29"/>
                  <p:cNvSpPr/>
                  <p:nvPr/>
                </p:nvSpPr>
                <p:spPr>
                  <a:xfrm>
                    <a:off x="4638425" y="2390775"/>
                    <a:ext cx="511225" cy="8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9" h="35488" extrusionOk="0">
                        <a:moveTo>
                          <a:pt x="13806" y="35487"/>
                        </a:moveTo>
                        <a:lnTo>
                          <a:pt x="6050" y="34633"/>
                        </a:lnTo>
                        <a:lnTo>
                          <a:pt x="4840" y="20946"/>
                        </a:lnTo>
                        <a:lnTo>
                          <a:pt x="1" y="12217"/>
                        </a:lnTo>
                        <a:lnTo>
                          <a:pt x="1329" y="12359"/>
                        </a:lnTo>
                        <a:cubicBezTo>
                          <a:pt x="1329" y="12359"/>
                          <a:pt x="2539" y="9916"/>
                          <a:pt x="1567" y="5338"/>
                        </a:cubicBezTo>
                        <a:lnTo>
                          <a:pt x="713" y="1329"/>
                        </a:lnTo>
                        <a:lnTo>
                          <a:pt x="5196" y="1"/>
                        </a:lnTo>
                        <a:lnTo>
                          <a:pt x="10035" y="1"/>
                        </a:lnTo>
                        <a:lnTo>
                          <a:pt x="17317" y="9560"/>
                        </a:lnTo>
                        <a:lnTo>
                          <a:pt x="20448" y="17554"/>
                        </a:lnTo>
                        <a:lnTo>
                          <a:pt x="15491" y="24220"/>
                        </a:lnTo>
                        <a:lnTo>
                          <a:pt x="13783" y="35487"/>
                        </a:lnTo>
                        <a:close/>
                      </a:path>
                    </a:pathLst>
                  </a:custGeom>
                  <a:solidFill>
                    <a:srgbClr val="E1000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29"/>
                  <p:cNvSpPr/>
                  <p:nvPr/>
                </p:nvSpPr>
                <p:spPr>
                  <a:xfrm>
                    <a:off x="3511100" y="1948975"/>
                    <a:ext cx="1108975" cy="140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59" h="56193" extrusionOk="0">
                        <a:moveTo>
                          <a:pt x="19357" y="1"/>
                        </a:moveTo>
                        <a:lnTo>
                          <a:pt x="11173" y="33044"/>
                        </a:lnTo>
                        <a:lnTo>
                          <a:pt x="1" y="25643"/>
                        </a:lnTo>
                        <a:lnTo>
                          <a:pt x="1" y="25643"/>
                        </a:lnTo>
                        <a:cubicBezTo>
                          <a:pt x="6233" y="38153"/>
                          <a:pt x="24568" y="56192"/>
                          <a:pt x="35022" y="56192"/>
                        </a:cubicBezTo>
                        <a:cubicBezTo>
                          <a:pt x="35589" y="56192"/>
                          <a:pt x="36132" y="56139"/>
                          <a:pt x="36649" y="56029"/>
                        </a:cubicBezTo>
                        <a:lnTo>
                          <a:pt x="44359" y="36199"/>
                        </a:lnTo>
                        <a:cubicBezTo>
                          <a:pt x="19499" y="24101"/>
                          <a:pt x="19357" y="1"/>
                          <a:pt x="19357" y="1"/>
                        </a:cubicBezTo>
                        <a:close/>
                      </a:path>
                    </a:pathLst>
                  </a:custGeom>
                  <a:solidFill>
                    <a:srgbClr val="FD1E32"/>
                  </a:solidFill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29"/>
                  <p:cNvSpPr/>
                  <p:nvPr/>
                </p:nvSpPr>
                <p:spPr>
                  <a:xfrm>
                    <a:off x="3944600" y="2475575"/>
                    <a:ext cx="711050" cy="53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2" h="21231" extrusionOk="0">
                        <a:moveTo>
                          <a:pt x="1" y="6856"/>
                        </a:moveTo>
                        <a:lnTo>
                          <a:pt x="522" y="14044"/>
                        </a:lnTo>
                        <a:lnTo>
                          <a:pt x="5148" y="17815"/>
                        </a:lnTo>
                        <a:lnTo>
                          <a:pt x="11126" y="15585"/>
                        </a:lnTo>
                        <a:lnTo>
                          <a:pt x="12857" y="17293"/>
                        </a:lnTo>
                        <a:lnTo>
                          <a:pt x="15063" y="19879"/>
                        </a:lnTo>
                        <a:lnTo>
                          <a:pt x="17815" y="21231"/>
                        </a:lnTo>
                        <a:lnTo>
                          <a:pt x="24836" y="17981"/>
                        </a:lnTo>
                        <a:lnTo>
                          <a:pt x="28442" y="11150"/>
                        </a:lnTo>
                        <a:lnTo>
                          <a:pt x="27398" y="6690"/>
                        </a:lnTo>
                        <a:lnTo>
                          <a:pt x="17649" y="1"/>
                        </a:lnTo>
                        <a:lnTo>
                          <a:pt x="8042" y="523"/>
                        </a:lnTo>
                        <a:lnTo>
                          <a:pt x="1" y="685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177EE"/>
                      </a:gs>
                      <a:gs pos="100000">
                        <a:srgbClr val="113D8A"/>
                      </a:gs>
                    </a:gsLst>
                    <a:lin ang="5400012" scaled="0"/>
                  </a:gradFill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29"/>
                  <p:cNvSpPr/>
                  <p:nvPr/>
                </p:nvSpPr>
                <p:spPr>
                  <a:xfrm>
                    <a:off x="3061600" y="3136200"/>
                    <a:ext cx="614975" cy="175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99" h="70144" extrusionOk="0">
                        <a:moveTo>
                          <a:pt x="0" y="1139"/>
                        </a:moveTo>
                        <a:cubicBezTo>
                          <a:pt x="570" y="23318"/>
                          <a:pt x="6832" y="65447"/>
                          <a:pt x="6832" y="65447"/>
                        </a:cubicBezTo>
                        <a:cubicBezTo>
                          <a:pt x="9963" y="70143"/>
                          <a:pt x="23033" y="67012"/>
                          <a:pt x="24599" y="64877"/>
                        </a:cubicBezTo>
                        <a:cubicBezTo>
                          <a:pt x="24599" y="64877"/>
                          <a:pt x="16202" y="23888"/>
                          <a:pt x="16202" y="285"/>
                        </a:cubicBezTo>
                        <a:lnTo>
                          <a:pt x="16486" y="1"/>
                        </a:lnTo>
                        <a:lnTo>
                          <a:pt x="0" y="1139"/>
                        </a:lnTo>
                        <a:close/>
                      </a:path>
                    </a:pathLst>
                  </a:custGeom>
                  <a:solidFill>
                    <a:srgbClr val="1069A8"/>
                  </a:solidFill>
                  <a:ln w="14225" cap="flat" cmpd="sng">
                    <a:solidFill>
                      <a:srgbClr val="034484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29"/>
                  <p:cNvSpPr/>
                  <p:nvPr/>
                </p:nvSpPr>
                <p:spPr>
                  <a:xfrm>
                    <a:off x="3003475" y="2654075"/>
                    <a:ext cx="1901250" cy="197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0" h="78944" extrusionOk="0">
                        <a:moveTo>
                          <a:pt x="1" y="30767"/>
                        </a:moveTo>
                        <a:cubicBezTo>
                          <a:pt x="1" y="30767"/>
                          <a:pt x="11505" y="60916"/>
                          <a:pt x="19855" y="70001"/>
                        </a:cubicBezTo>
                        <a:lnTo>
                          <a:pt x="76050" y="78944"/>
                        </a:lnTo>
                        <a:lnTo>
                          <a:pt x="56195" y="34396"/>
                        </a:lnTo>
                        <a:lnTo>
                          <a:pt x="61034" y="11861"/>
                        </a:lnTo>
                        <a:lnTo>
                          <a:pt x="56670" y="13569"/>
                        </a:lnTo>
                        <a:lnTo>
                          <a:pt x="53396" y="13925"/>
                        </a:lnTo>
                        <a:lnTo>
                          <a:pt x="51475" y="12597"/>
                        </a:lnTo>
                        <a:lnTo>
                          <a:pt x="49293" y="8730"/>
                        </a:lnTo>
                        <a:lnTo>
                          <a:pt x="47751" y="10462"/>
                        </a:lnTo>
                        <a:lnTo>
                          <a:pt x="43362" y="11150"/>
                        </a:lnTo>
                        <a:lnTo>
                          <a:pt x="40326" y="9560"/>
                        </a:lnTo>
                        <a:lnTo>
                          <a:pt x="38144" y="6904"/>
                        </a:lnTo>
                        <a:lnTo>
                          <a:pt x="37171" y="3630"/>
                        </a:lnTo>
                        <a:lnTo>
                          <a:pt x="37408" y="1"/>
                        </a:lnTo>
                        <a:lnTo>
                          <a:pt x="32332" y="3867"/>
                        </a:lnTo>
                        <a:lnTo>
                          <a:pt x="29913" y="8611"/>
                        </a:lnTo>
                        <a:lnTo>
                          <a:pt x="29177" y="14660"/>
                        </a:lnTo>
                        <a:lnTo>
                          <a:pt x="23864" y="26639"/>
                        </a:lnTo>
                        <a:lnTo>
                          <a:pt x="27730" y="37788"/>
                        </a:lnTo>
                        <a:lnTo>
                          <a:pt x="23129" y="39709"/>
                        </a:lnTo>
                        <a:lnTo>
                          <a:pt x="16344" y="34989"/>
                        </a:lnTo>
                        <a:lnTo>
                          <a:pt x="1329" y="28940"/>
                        </a:lnTo>
                        <a:lnTo>
                          <a:pt x="1" y="30767"/>
                        </a:lnTo>
                        <a:close/>
                      </a:path>
                    </a:pathLst>
                  </a:custGeom>
                  <a:solidFill>
                    <a:srgbClr val="AFCFE3"/>
                  </a:solidFill>
                  <a:ln w="117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29"/>
                  <p:cNvSpPr/>
                  <p:nvPr/>
                </p:nvSpPr>
                <p:spPr>
                  <a:xfrm>
                    <a:off x="3136325" y="3559225"/>
                    <a:ext cx="433300" cy="344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32" h="13775" extrusionOk="0">
                        <a:moveTo>
                          <a:pt x="8529" y="13581"/>
                        </a:moveTo>
                        <a:lnTo>
                          <a:pt x="8529" y="13581"/>
                        </a:lnTo>
                        <a:cubicBezTo>
                          <a:pt x="8520" y="13598"/>
                          <a:pt x="8516" y="13609"/>
                          <a:pt x="8516" y="13609"/>
                        </a:cubicBezTo>
                        <a:cubicBezTo>
                          <a:pt x="8520" y="13599"/>
                          <a:pt x="8525" y="13590"/>
                          <a:pt x="8529" y="13581"/>
                        </a:cubicBezTo>
                        <a:close/>
                        <a:moveTo>
                          <a:pt x="16539" y="1"/>
                        </a:moveTo>
                        <a:cubicBezTo>
                          <a:pt x="16201" y="1"/>
                          <a:pt x="15694" y="407"/>
                          <a:pt x="14992" y="1463"/>
                        </a:cubicBezTo>
                        <a:cubicBezTo>
                          <a:pt x="13556" y="3603"/>
                          <a:pt x="10962" y="4384"/>
                          <a:pt x="8160" y="4384"/>
                        </a:cubicBezTo>
                        <a:cubicBezTo>
                          <a:pt x="6425" y="4384"/>
                          <a:pt x="4610" y="4085"/>
                          <a:pt x="2942" y="3622"/>
                        </a:cubicBezTo>
                        <a:lnTo>
                          <a:pt x="2657" y="5591"/>
                        </a:lnTo>
                        <a:lnTo>
                          <a:pt x="6191" y="5994"/>
                        </a:lnTo>
                        <a:cubicBezTo>
                          <a:pt x="6191" y="5994"/>
                          <a:pt x="3914" y="7370"/>
                          <a:pt x="1827" y="7916"/>
                        </a:cubicBezTo>
                        <a:lnTo>
                          <a:pt x="0" y="10454"/>
                        </a:lnTo>
                        <a:cubicBezTo>
                          <a:pt x="2491" y="8936"/>
                          <a:pt x="8777" y="6065"/>
                          <a:pt x="8777" y="6065"/>
                        </a:cubicBezTo>
                        <a:cubicBezTo>
                          <a:pt x="8777" y="6065"/>
                          <a:pt x="9397" y="5992"/>
                          <a:pt x="10103" y="5992"/>
                        </a:cubicBezTo>
                        <a:cubicBezTo>
                          <a:pt x="11008" y="5992"/>
                          <a:pt x="12055" y="6112"/>
                          <a:pt x="12122" y="6658"/>
                        </a:cubicBezTo>
                        <a:cubicBezTo>
                          <a:pt x="12122" y="6658"/>
                          <a:pt x="9631" y="9718"/>
                          <a:pt x="5717" y="9837"/>
                        </a:cubicBezTo>
                        <a:lnTo>
                          <a:pt x="4531" y="11474"/>
                        </a:lnTo>
                        <a:cubicBezTo>
                          <a:pt x="4531" y="11474"/>
                          <a:pt x="5133" y="11236"/>
                          <a:pt x="5707" y="11236"/>
                        </a:cubicBezTo>
                        <a:cubicBezTo>
                          <a:pt x="6493" y="11236"/>
                          <a:pt x="7228" y="11679"/>
                          <a:pt x="6310" y="13775"/>
                        </a:cubicBezTo>
                        <a:lnTo>
                          <a:pt x="7472" y="13253"/>
                        </a:lnTo>
                        <a:cubicBezTo>
                          <a:pt x="7472" y="11713"/>
                          <a:pt x="8689" y="10189"/>
                          <a:pt x="9249" y="10189"/>
                        </a:cubicBezTo>
                        <a:cubicBezTo>
                          <a:pt x="9681" y="10189"/>
                          <a:pt x="9725" y="11091"/>
                          <a:pt x="8529" y="13581"/>
                        </a:cubicBezTo>
                        <a:lnTo>
                          <a:pt x="8529" y="13581"/>
                        </a:lnTo>
                        <a:cubicBezTo>
                          <a:pt x="8573" y="13499"/>
                          <a:pt x="8730" y="13266"/>
                          <a:pt x="9104" y="13266"/>
                        </a:cubicBezTo>
                        <a:cubicBezTo>
                          <a:pt x="9282" y="13266"/>
                          <a:pt x="9509" y="13319"/>
                          <a:pt x="9797" y="13466"/>
                        </a:cubicBezTo>
                        <a:cubicBezTo>
                          <a:pt x="9963" y="12043"/>
                          <a:pt x="12525" y="7465"/>
                          <a:pt x="13806" y="6587"/>
                        </a:cubicBezTo>
                        <a:cubicBezTo>
                          <a:pt x="13955" y="6486"/>
                          <a:pt x="14086" y="6437"/>
                          <a:pt x="14201" y="6437"/>
                        </a:cubicBezTo>
                        <a:cubicBezTo>
                          <a:pt x="15052" y="6437"/>
                          <a:pt x="14994" y="9149"/>
                          <a:pt x="14660" y="13371"/>
                        </a:cubicBezTo>
                        <a:lnTo>
                          <a:pt x="17316" y="12256"/>
                        </a:lnTo>
                        <a:cubicBezTo>
                          <a:pt x="16273" y="9244"/>
                          <a:pt x="15466" y="5306"/>
                          <a:pt x="16462" y="3527"/>
                        </a:cubicBezTo>
                        <a:cubicBezTo>
                          <a:pt x="17194" y="2230"/>
                          <a:pt x="17331" y="1"/>
                          <a:pt x="16539" y="1"/>
                        </a:cubicBezTo>
                        <a:close/>
                      </a:path>
                    </a:pathLst>
                  </a:custGeom>
                  <a:solidFill>
                    <a:srgbClr val="406E8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29"/>
                  <p:cNvSpPr/>
                  <p:nvPr/>
                </p:nvSpPr>
                <p:spPr>
                  <a:xfrm>
                    <a:off x="3778300" y="3764425"/>
                    <a:ext cx="681650" cy="54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66" h="21674" extrusionOk="0">
                        <a:moveTo>
                          <a:pt x="13801" y="21331"/>
                        </a:moveTo>
                        <a:lnTo>
                          <a:pt x="13801" y="21331"/>
                        </a:lnTo>
                        <a:cubicBezTo>
                          <a:pt x="13814" y="21358"/>
                          <a:pt x="13827" y="21385"/>
                          <a:pt x="13840" y="21412"/>
                        </a:cubicBezTo>
                        <a:cubicBezTo>
                          <a:pt x="13840" y="21412"/>
                          <a:pt x="13829" y="21380"/>
                          <a:pt x="13801" y="21331"/>
                        </a:cubicBezTo>
                        <a:close/>
                        <a:moveTo>
                          <a:pt x="1261" y="1"/>
                        </a:moveTo>
                        <a:cubicBezTo>
                          <a:pt x="0" y="1"/>
                          <a:pt x="214" y="3519"/>
                          <a:pt x="1363" y="5567"/>
                        </a:cubicBezTo>
                        <a:cubicBezTo>
                          <a:pt x="2928" y="8366"/>
                          <a:pt x="1648" y="14533"/>
                          <a:pt x="35" y="19301"/>
                        </a:cubicBezTo>
                        <a:lnTo>
                          <a:pt x="4209" y="21009"/>
                        </a:lnTo>
                        <a:cubicBezTo>
                          <a:pt x="3688" y="14399"/>
                          <a:pt x="3588" y="10135"/>
                          <a:pt x="4925" y="10135"/>
                        </a:cubicBezTo>
                        <a:cubicBezTo>
                          <a:pt x="5109" y="10135"/>
                          <a:pt x="5321" y="10216"/>
                          <a:pt x="5561" y="10382"/>
                        </a:cubicBezTo>
                        <a:cubicBezTo>
                          <a:pt x="7554" y="11734"/>
                          <a:pt x="11587" y="18945"/>
                          <a:pt x="11871" y="21175"/>
                        </a:cubicBezTo>
                        <a:cubicBezTo>
                          <a:pt x="12316" y="20942"/>
                          <a:pt x="12666" y="20859"/>
                          <a:pt x="12940" y="20859"/>
                        </a:cubicBezTo>
                        <a:cubicBezTo>
                          <a:pt x="13473" y="20859"/>
                          <a:pt x="13715" y="21177"/>
                          <a:pt x="13801" y="21331"/>
                        </a:cubicBezTo>
                        <a:lnTo>
                          <a:pt x="13801" y="21331"/>
                        </a:lnTo>
                        <a:cubicBezTo>
                          <a:pt x="11948" y="17441"/>
                          <a:pt x="12026" y="16031"/>
                          <a:pt x="12706" y="16031"/>
                        </a:cubicBezTo>
                        <a:cubicBezTo>
                          <a:pt x="13592" y="16031"/>
                          <a:pt x="15500" y="18422"/>
                          <a:pt x="15500" y="20843"/>
                        </a:cubicBezTo>
                        <a:lnTo>
                          <a:pt x="17327" y="21673"/>
                        </a:lnTo>
                        <a:cubicBezTo>
                          <a:pt x="15897" y="18373"/>
                          <a:pt x="17066" y="17679"/>
                          <a:pt x="18300" y="17679"/>
                        </a:cubicBezTo>
                        <a:cubicBezTo>
                          <a:pt x="19196" y="17679"/>
                          <a:pt x="20126" y="18044"/>
                          <a:pt x="20126" y="18044"/>
                        </a:cubicBezTo>
                        <a:lnTo>
                          <a:pt x="18276" y="15458"/>
                        </a:lnTo>
                        <a:cubicBezTo>
                          <a:pt x="12108" y="15292"/>
                          <a:pt x="8218" y="10501"/>
                          <a:pt x="8218" y="10501"/>
                        </a:cubicBezTo>
                        <a:cubicBezTo>
                          <a:pt x="8310" y="9644"/>
                          <a:pt x="9918" y="9454"/>
                          <a:pt x="11329" y="9454"/>
                        </a:cubicBezTo>
                        <a:cubicBezTo>
                          <a:pt x="12458" y="9454"/>
                          <a:pt x="13460" y="9575"/>
                          <a:pt x="13460" y="9575"/>
                        </a:cubicBezTo>
                        <a:cubicBezTo>
                          <a:pt x="13460" y="9575"/>
                          <a:pt x="23328" y="14035"/>
                          <a:pt x="27266" y="16431"/>
                        </a:cubicBezTo>
                        <a:lnTo>
                          <a:pt x="24348" y="12469"/>
                        </a:lnTo>
                        <a:cubicBezTo>
                          <a:pt x="21099" y="11615"/>
                          <a:pt x="17517" y="9433"/>
                          <a:pt x="17517" y="9433"/>
                        </a:cubicBezTo>
                        <a:lnTo>
                          <a:pt x="23067" y="8793"/>
                        </a:lnTo>
                        <a:lnTo>
                          <a:pt x="22617" y="5709"/>
                        </a:lnTo>
                        <a:cubicBezTo>
                          <a:pt x="20011" y="6433"/>
                          <a:pt x="17172" y="6901"/>
                          <a:pt x="14454" y="6901"/>
                        </a:cubicBezTo>
                        <a:cubicBezTo>
                          <a:pt x="10045" y="6901"/>
                          <a:pt x="5956" y="5668"/>
                          <a:pt x="3711" y="2293"/>
                        </a:cubicBezTo>
                        <a:cubicBezTo>
                          <a:pt x="2600" y="637"/>
                          <a:pt x="1797" y="1"/>
                          <a:pt x="1261" y="1"/>
                        </a:cubicBezTo>
                        <a:close/>
                      </a:path>
                    </a:pathLst>
                  </a:custGeom>
                  <a:solidFill>
                    <a:srgbClr val="2641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29"/>
                  <p:cNvSpPr/>
                  <p:nvPr/>
                </p:nvSpPr>
                <p:spPr>
                  <a:xfrm>
                    <a:off x="4005675" y="4000125"/>
                    <a:ext cx="681675" cy="54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67" h="21663" extrusionOk="0">
                        <a:moveTo>
                          <a:pt x="13460" y="21332"/>
                        </a:moveTo>
                        <a:cubicBezTo>
                          <a:pt x="13437" y="21374"/>
                          <a:pt x="13427" y="21401"/>
                          <a:pt x="13427" y="21401"/>
                        </a:cubicBezTo>
                        <a:cubicBezTo>
                          <a:pt x="13438" y="21378"/>
                          <a:pt x="13449" y="21355"/>
                          <a:pt x="13460" y="21332"/>
                        </a:cubicBezTo>
                        <a:close/>
                        <a:moveTo>
                          <a:pt x="26013" y="0"/>
                        </a:moveTo>
                        <a:cubicBezTo>
                          <a:pt x="25481" y="0"/>
                          <a:pt x="24683" y="634"/>
                          <a:pt x="23579" y="2282"/>
                        </a:cubicBezTo>
                        <a:cubicBezTo>
                          <a:pt x="21318" y="5659"/>
                          <a:pt x="17221" y="6901"/>
                          <a:pt x="12807" y="6901"/>
                        </a:cubicBezTo>
                        <a:cubicBezTo>
                          <a:pt x="10090" y="6901"/>
                          <a:pt x="7253" y="6430"/>
                          <a:pt x="4650" y="5698"/>
                        </a:cubicBezTo>
                        <a:lnTo>
                          <a:pt x="4199" y="8782"/>
                        </a:lnTo>
                        <a:lnTo>
                          <a:pt x="9750" y="9422"/>
                        </a:lnTo>
                        <a:cubicBezTo>
                          <a:pt x="9750" y="9422"/>
                          <a:pt x="6168" y="11605"/>
                          <a:pt x="2919" y="12459"/>
                        </a:cubicBezTo>
                        <a:lnTo>
                          <a:pt x="1" y="16420"/>
                        </a:lnTo>
                        <a:cubicBezTo>
                          <a:pt x="3939" y="14024"/>
                          <a:pt x="13806" y="9565"/>
                          <a:pt x="13806" y="9565"/>
                        </a:cubicBezTo>
                        <a:cubicBezTo>
                          <a:pt x="13806" y="9565"/>
                          <a:pt x="14809" y="9443"/>
                          <a:pt x="15938" y="9443"/>
                        </a:cubicBezTo>
                        <a:cubicBezTo>
                          <a:pt x="17349" y="9443"/>
                          <a:pt x="18956" y="9633"/>
                          <a:pt x="19049" y="10490"/>
                        </a:cubicBezTo>
                        <a:cubicBezTo>
                          <a:pt x="19049" y="10490"/>
                          <a:pt x="15158" y="15281"/>
                          <a:pt x="8991" y="15447"/>
                        </a:cubicBezTo>
                        <a:lnTo>
                          <a:pt x="7141" y="18033"/>
                        </a:lnTo>
                        <a:cubicBezTo>
                          <a:pt x="7141" y="18033"/>
                          <a:pt x="8071" y="17668"/>
                          <a:pt x="8966" y="17668"/>
                        </a:cubicBezTo>
                        <a:cubicBezTo>
                          <a:pt x="10201" y="17668"/>
                          <a:pt x="11370" y="18362"/>
                          <a:pt x="9940" y="21662"/>
                        </a:cubicBezTo>
                        <a:lnTo>
                          <a:pt x="11766" y="20832"/>
                        </a:lnTo>
                        <a:cubicBezTo>
                          <a:pt x="11766" y="18411"/>
                          <a:pt x="13675" y="16020"/>
                          <a:pt x="14561" y="16020"/>
                        </a:cubicBezTo>
                        <a:cubicBezTo>
                          <a:pt x="15242" y="16020"/>
                          <a:pt x="15319" y="17433"/>
                          <a:pt x="13460" y="21332"/>
                        </a:cubicBezTo>
                        <a:lnTo>
                          <a:pt x="13460" y="21332"/>
                        </a:lnTo>
                        <a:cubicBezTo>
                          <a:pt x="13541" y="21185"/>
                          <a:pt x="13783" y="20858"/>
                          <a:pt x="14331" y="20858"/>
                        </a:cubicBezTo>
                        <a:cubicBezTo>
                          <a:pt x="14604" y="20858"/>
                          <a:pt x="14953" y="20939"/>
                          <a:pt x="15396" y="21164"/>
                        </a:cubicBezTo>
                        <a:cubicBezTo>
                          <a:pt x="15680" y="18934"/>
                          <a:pt x="19713" y="11723"/>
                          <a:pt x="21705" y="10371"/>
                        </a:cubicBezTo>
                        <a:cubicBezTo>
                          <a:pt x="21946" y="10205"/>
                          <a:pt x="22157" y="10124"/>
                          <a:pt x="22341" y="10124"/>
                        </a:cubicBezTo>
                        <a:cubicBezTo>
                          <a:pt x="23678" y="10124"/>
                          <a:pt x="23579" y="14391"/>
                          <a:pt x="23057" y="21022"/>
                        </a:cubicBezTo>
                        <a:lnTo>
                          <a:pt x="27232" y="19290"/>
                        </a:lnTo>
                        <a:cubicBezTo>
                          <a:pt x="25619" y="14522"/>
                          <a:pt x="24338" y="8355"/>
                          <a:pt x="25904" y="5556"/>
                        </a:cubicBezTo>
                        <a:cubicBezTo>
                          <a:pt x="27053" y="3508"/>
                          <a:pt x="27267" y="0"/>
                          <a:pt x="26013" y="0"/>
                        </a:cubicBezTo>
                        <a:close/>
                      </a:path>
                    </a:pathLst>
                  </a:custGeom>
                  <a:solidFill>
                    <a:srgbClr val="223A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29"/>
                  <p:cNvSpPr/>
                  <p:nvPr/>
                </p:nvSpPr>
                <p:spPr>
                  <a:xfrm>
                    <a:off x="3154100" y="3713300"/>
                    <a:ext cx="681125" cy="541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5" h="21655" extrusionOk="0">
                        <a:moveTo>
                          <a:pt x="13437" y="21323"/>
                        </a:moveTo>
                        <a:cubicBezTo>
                          <a:pt x="13413" y="21366"/>
                          <a:pt x="13403" y="21393"/>
                          <a:pt x="13403" y="21393"/>
                        </a:cubicBezTo>
                        <a:cubicBezTo>
                          <a:pt x="13414" y="21370"/>
                          <a:pt x="13426" y="21346"/>
                          <a:pt x="13437" y="21323"/>
                        </a:cubicBezTo>
                        <a:close/>
                        <a:moveTo>
                          <a:pt x="25994" y="1"/>
                        </a:moveTo>
                        <a:cubicBezTo>
                          <a:pt x="25461" y="1"/>
                          <a:pt x="24662" y="638"/>
                          <a:pt x="23556" y="2298"/>
                        </a:cubicBezTo>
                        <a:cubicBezTo>
                          <a:pt x="21296" y="5658"/>
                          <a:pt x="17214" y="6894"/>
                          <a:pt x="12811" y="6894"/>
                        </a:cubicBezTo>
                        <a:cubicBezTo>
                          <a:pt x="10095" y="6894"/>
                          <a:pt x="7257" y="6423"/>
                          <a:pt x="4650" y="5690"/>
                        </a:cubicBezTo>
                        <a:lnTo>
                          <a:pt x="4176" y="8774"/>
                        </a:lnTo>
                        <a:lnTo>
                          <a:pt x="9726" y="9414"/>
                        </a:lnTo>
                        <a:cubicBezTo>
                          <a:pt x="9726" y="9414"/>
                          <a:pt x="6144" y="11597"/>
                          <a:pt x="2895" y="12451"/>
                        </a:cubicBezTo>
                        <a:lnTo>
                          <a:pt x="1" y="16436"/>
                        </a:lnTo>
                        <a:cubicBezTo>
                          <a:pt x="3938" y="14040"/>
                          <a:pt x="13806" y="9557"/>
                          <a:pt x="13806" y="9557"/>
                        </a:cubicBezTo>
                        <a:cubicBezTo>
                          <a:pt x="13806" y="9557"/>
                          <a:pt x="14809" y="9435"/>
                          <a:pt x="15938" y="9435"/>
                        </a:cubicBezTo>
                        <a:cubicBezTo>
                          <a:pt x="17349" y="9435"/>
                          <a:pt x="18956" y="9625"/>
                          <a:pt x="19049" y="10482"/>
                        </a:cubicBezTo>
                        <a:cubicBezTo>
                          <a:pt x="19049" y="10482"/>
                          <a:pt x="15135" y="15273"/>
                          <a:pt x="8967" y="15439"/>
                        </a:cubicBezTo>
                        <a:lnTo>
                          <a:pt x="7141" y="18025"/>
                        </a:lnTo>
                        <a:cubicBezTo>
                          <a:pt x="7141" y="18025"/>
                          <a:pt x="8071" y="17661"/>
                          <a:pt x="8966" y="17661"/>
                        </a:cubicBezTo>
                        <a:cubicBezTo>
                          <a:pt x="10201" y="17661"/>
                          <a:pt x="11370" y="18354"/>
                          <a:pt x="9940" y="21654"/>
                        </a:cubicBezTo>
                        <a:lnTo>
                          <a:pt x="11766" y="20824"/>
                        </a:lnTo>
                        <a:cubicBezTo>
                          <a:pt x="11766" y="18403"/>
                          <a:pt x="13675" y="16012"/>
                          <a:pt x="14557" y="16012"/>
                        </a:cubicBezTo>
                        <a:cubicBezTo>
                          <a:pt x="15234" y="16012"/>
                          <a:pt x="15306" y="17425"/>
                          <a:pt x="13437" y="21323"/>
                        </a:cubicBezTo>
                        <a:lnTo>
                          <a:pt x="13437" y="21323"/>
                        </a:lnTo>
                        <a:cubicBezTo>
                          <a:pt x="13519" y="21176"/>
                          <a:pt x="13762" y="20850"/>
                          <a:pt x="14316" y="20850"/>
                        </a:cubicBezTo>
                        <a:cubicBezTo>
                          <a:pt x="14592" y="20850"/>
                          <a:pt x="14946" y="20931"/>
                          <a:pt x="15396" y="21156"/>
                        </a:cubicBezTo>
                        <a:cubicBezTo>
                          <a:pt x="15680" y="18926"/>
                          <a:pt x="19689" y="11715"/>
                          <a:pt x="21682" y="10363"/>
                        </a:cubicBezTo>
                        <a:cubicBezTo>
                          <a:pt x="21920" y="10201"/>
                          <a:pt x="22129" y="10123"/>
                          <a:pt x="22312" y="10123"/>
                        </a:cubicBezTo>
                        <a:cubicBezTo>
                          <a:pt x="23655" y="10123"/>
                          <a:pt x="23559" y="14373"/>
                          <a:pt x="23057" y="21014"/>
                        </a:cubicBezTo>
                        <a:lnTo>
                          <a:pt x="27232" y="19282"/>
                        </a:lnTo>
                        <a:cubicBezTo>
                          <a:pt x="25596" y="14538"/>
                          <a:pt x="24315" y="8347"/>
                          <a:pt x="25904" y="5548"/>
                        </a:cubicBezTo>
                        <a:cubicBezTo>
                          <a:pt x="27035" y="3503"/>
                          <a:pt x="27244" y="1"/>
                          <a:pt x="25994" y="1"/>
                        </a:cubicBezTo>
                        <a:close/>
                      </a:path>
                    </a:pathLst>
                  </a:custGeom>
                  <a:solidFill>
                    <a:srgbClr val="406E8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29"/>
                  <p:cNvSpPr/>
                  <p:nvPr/>
                </p:nvSpPr>
                <p:spPr>
                  <a:xfrm>
                    <a:off x="2673750" y="1846375"/>
                    <a:ext cx="1345000" cy="3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00" h="15776" extrusionOk="0">
                        <a:moveTo>
                          <a:pt x="53800" y="15775"/>
                        </a:moveTo>
                        <a:cubicBezTo>
                          <a:pt x="53800" y="15775"/>
                          <a:pt x="43790" y="12905"/>
                          <a:pt x="35274" y="12549"/>
                        </a:cubicBezTo>
                        <a:cubicBezTo>
                          <a:pt x="26616" y="12170"/>
                          <a:pt x="10201" y="10557"/>
                          <a:pt x="950" y="12193"/>
                        </a:cubicBezTo>
                        <a:cubicBezTo>
                          <a:pt x="1092" y="10462"/>
                          <a:pt x="238" y="8754"/>
                          <a:pt x="238" y="8754"/>
                        </a:cubicBezTo>
                        <a:cubicBezTo>
                          <a:pt x="2753" y="8137"/>
                          <a:pt x="7426" y="7568"/>
                          <a:pt x="7497" y="7022"/>
                        </a:cubicBezTo>
                        <a:cubicBezTo>
                          <a:pt x="7544" y="6477"/>
                          <a:pt x="2729" y="6311"/>
                          <a:pt x="547" y="3654"/>
                        </a:cubicBezTo>
                        <a:cubicBezTo>
                          <a:pt x="1" y="2539"/>
                          <a:pt x="404" y="1282"/>
                          <a:pt x="1875" y="570"/>
                        </a:cubicBezTo>
                        <a:cubicBezTo>
                          <a:pt x="2729" y="120"/>
                          <a:pt x="3678" y="1827"/>
                          <a:pt x="6216" y="2681"/>
                        </a:cubicBezTo>
                        <a:cubicBezTo>
                          <a:pt x="8873" y="3559"/>
                          <a:pt x="11529" y="3867"/>
                          <a:pt x="13878" y="3464"/>
                        </a:cubicBezTo>
                        <a:cubicBezTo>
                          <a:pt x="16250" y="3085"/>
                          <a:pt x="27897" y="1"/>
                          <a:pt x="53491" y="2563"/>
                        </a:cubicBezTo>
                        <a:lnTo>
                          <a:pt x="53800" y="15775"/>
                        </a:lnTo>
                        <a:close/>
                      </a:path>
                    </a:pathLst>
                  </a:custGeom>
                  <a:solidFill>
                    <a:srgbClr val="136EAD"/>
                  </a:solidFill>
                  <a:ln w="14225" cap="flat" cmpd="sng">
                    <a:solidFill>
                      <a:srgbClr val="034484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29"/>
                  <p:cNvSpPr/>
                  <p:nvPr/>
                </p:nvSpPr>
                <p:spPr>
                  <a:xfrm>
                    <a:off x="4638425" y="2390775"/>
                    <a:ext cx="511225" cy="605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9" h="24220" extrusionOk="0">
                        <a:moveTo>
                          <a:pt x="4840" y="20946"/>
                        </a:moveTo>
                        <a:lnTo>
                          <a:pt x="1" y="12217"/>
                        </a:lnTo>
                        <a:lnTo>
                          <a:pt x="1329" y="12359"/>
                        </a:lnTo>
                        <a:cubicBezTo>
                          <a:pt x="1329" y="12359"/>
                          <a:pt x="2539" y="9916"/>
                          <a:pt x="1567" y="5338"/>
                        </a:cubicBezTo>
                        <a:lnTo>
                          <a:pt x="713" y="1329"/>
                        </a:lnTo>
                        <a:lnTo>
                          <a:pt x="5196" y="1"/>
                        </a:lnTo>
                        <a:lnTo>
                          <a:pt x="10035" y="1"/>
                        </a:lnTo>
                        <a:lnTo>
                          <a:pt x="17317" y="9560"/>
                        </a:lnTo>
                        <a:lnTo>
                          <a:pt x="20448" y="17554"/>
                        </a:lnTo>
                        <a:lnTo>
                          <a:pt x="15491" y="2422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B0000"/>
                      </a:gs>
                      <a:gs pos="100000">
                        <a:srgbClr val="540303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29"/>
                  <p:cNvSpPr/>
                  <p:nvPr/>
                </p:nvSpPr>
                <p:spPr>
                  <a:xfrm>
                    <a:off x="3989075" y="1707625"/>
                    <a:ext cx="1136850" cy="1005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74" h="40208" extrusionOk="0">
                        <a:moveTo>
                          <a:pt x="26639" y="40207"/>
                        </a:moveTo>
                        <a:cubicBezTo>
                          <a:pt x="32474" y="36364"/>
                          <a:pt x="14826" y="12169"/>
                          <a:pt x="42437" y="16012"/>
                        </a:cubicBezTo>
                        <a:cubicBezTo>
                          <a:pt x="45473" y="13758"/>
                          <a:pt x="43125" y="11457"/>
                          <a:pt x="43125" y="11457"/>
                        </a:cubicBezTo>
                        <a:cubicBezTo>
                          <a:pt x="43125" y="11457"/>
                          <a:pt x="34894" y="9038"/>
                          <a:pt x="31905" y="8753"/>
                        </a:cubicBezTo>
                        <a:cubicBezTo>
                          <a:pt x="31905" y="8753"/>
                          <a:pt x="41014" y="7472"/>
                          <a:pt x="44406" y="5219"/>
                        </a:cubicBezTo>
                        <a:cubicBezTo>
                          <a:pt x="45450" y="0"/>
                          <a:pt x="41702" y="380"/>
                          <a:pt x="41702" y="380"/>
                        </a:cubicBezTo>
                        <a:cubicBezTo>
                          <a:pt x="41702" y="380"/>
                          <a:pt x="30624" y="4792"/>
                          <a:pt x="24077" y="5788"/>
                        </a:cubicBezTo>
                        <a:cubicBezTo>
                          <a:pt x="17530" y="6784"/>
                          <a:pt x="6049" y="8113"/>
                          <a:pt x="6049" y="8113"/>
                        </a:cubicBezTo>
                        <a:cubicBezTo>
                          <a:pt x="4626" y="8255"/>
                          <a:pt x="404" y="8113"/>
                          <a:pt x="404" y="8113"/>
                        </a:cubicBezTo>
                        <a:cubicBezTo>
                          <a:pt x="404" y="8113"/>
                          <a:pt x="1709" y="27184"/>
                          <a:pt x="1" y="35036"/>
                        </a:cubicBezTo>
                        <a:lnTo>
                          <a:pt x="1021" y="33802"/>
                        </a:lnTo>
                        <a:lnTo>
                          <a:pt x="7141" y="30671"/>
                        </a:lnTo>
                        <a:lnTo>
                          <a:pt x="16819" y="31098"/>
                        </a:lnTo>
                        <a:lnTo>
                          <a:pt x="25074" y="36222"/>
                        </a:lnTo>
                        <a:lnTo>
                          <a:pt x="26639" y="40207"/>
                        </a:lnTo>
                        <a:close/>
                      </a:path>
                    </a:pathLst>
                  </a:custGeom>
                  <a:solidFill>
                    <a:srgbClr val="136EAD"/>
                  </a:solidFill>
                  <a:ln w="14225" cap="flat" cmpd="sng">
                    <a:solidFill>
                      <a:srgbClr val="034484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29"/>
                  <p:cNvSpPr/>
                  <p:nvPr/>
                </p:nvSpPr>
                <p:spPr>
                  <a:xfrm>
                    <a:off x="2958400" y="1581900"/>
                    <a:ext cx="593650" cy="103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46" h="41394" extrusionOk="0">
                        <a:moveTo>
                          <a:pt x="1" y="38974"/>
                        </a:moveTo>
                        <a:cubicBezTo>
                          <a:pt x="2990" y="35131"/>
                          <a:pt x="1993" y="19191"/>
                          <a:pt x="1993" y="19191"/>
                        </a:cubicBezTo>
                        <a:cubicBezTo>
                          <a:pt x="1993" y="19191"/>
                          <a:pt x="428" y="6405"/>
                          <a:pt x="1282" y="712"/>
                        </a:cubicBezTo>
                        <a:lnTo>
                          <a:pt x="18361" y="143"/>
                        </a:lnTo>
                        <a:lnTo>
                          <a:pt x="20757" y="0"/>
                        </a:lnTo>
                        <a:lnTo>
                          <a:pt x="23745" y="41393"/>
                        </a:lnTo>
                        <a:lnTo>
                          <a:pt x="16511" y="39828"/>
                        </a:lnTo>
                        <a:lnTo>
                          <a:pt x="12668" y="36127"/>
                        </a:lnTo>
                        <a:lnTo>
                          <a:pt x="4982" y="36981"/>
                        </a:lnTo>
                        <a:lnTo>
                          <a:pt x="997" y="40539"/>
                        </a:lnTo>
                        <a:lnTo>
                          <a:pt x="1" y="38974"/>
                        </a:lnTo>
                        <a:close/>
                      </a:path>
                    </a:pathLst>
                  </a:custGeom>
                  <a:solidFill>
                    <a:srgbClr val="1069A8"/>
                  </a:solidFill>
                  <a:ln w="14225" cap="flat" cmpd="sng">
                    <a:solidFill>
                      <a:srgbClr val="034484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29"/>
                  <p:cNvSpPr/>
                  <p:nvPr/>
                </p:nvSpPr>
                <p:spPr>
                  <a:xfrm>
                    <a:off x="3008225" y="1517850"/>
                    <a:ext cx="453100" cy="147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24" h="5908" extrusionOk="0">
                        <a:moveTo>
                          <a:pt x="18099" y="2728"/>
                        </a:moveTo>
                        <a:cubicBezTo>
                          <a:pt x="18123" y="4294"/>
                          <a:pt x="14114" y="5670"/>
                          <a:pt x="9109" y="5788"/>
                        </a:cubicBezTo>
                        <a:cubicBezTo>
                          <a:pt x="4128" y="5907"/>
                          <a:pt x="72" y="4745"/>
                          <a:pt x="48" y="3155"/>
                        </a:cubicBezTo>
                        <a:cubicBezTo>
                          <a:pt x="0" y="1590"/>
                          <a:pt x="4033" y="238"/>
                          <a:pt x="9014" y="119"/>
                        </a:cubicBezTo>
                        <a:cubicBezTo>
                          <a:pt x="13996" y="1"/>
                          <a:pt x="18052" y="1163"/>
                          <a:pt x="18099" y="2728"/>
                        </a:cubicBezTo>
                        <a:close/>
                      </a:path>
                    </a:pathLst>
                  </a:custGeom>
                  <a:solidFill>
                    <a:srgbClr val="0E5E96"/>
                  </a:solidFill>
                  <a:ln w="55150" cap="rnd" cmpd="sng">
                    <a:solidFill>
                      <a:srgbClr val="034487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29"/>
                  <p:cNvSpPr/>
                  <p:nvPr/>
                </p:nvSpPr>
                <p:spPr>
                  <a:xfrm>
                    <a:off x="3163000" y="675650"/>
                    <a:ext cx="1477250" cy="215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90" h="86183" extrusionOk="0">
                        <a:moveTo>
                          <a:pt x="35125" y="0"/>
                        </a:moveTo>
                        <a:cubicBezTo>
                          <a:pt x="34618" y="0"/>
                          <a:pt x="34074" y="71"/>
                          <a:pt x="33494" y="195"/>
                        </a:cubicBezTo>
                        <a:cubicBezTo>
                          <a:pt x="27286" y="8562"/>
                          <a:pt x="28792" y="23024"/>
                          <a:pt x="27158" y="23024"/>
                        </a:cubicBezTo>
                        <a:cubicBezTo>
                          <a:pt x="26906" y="23024"/>
                          <a:pt x="26580" y="22682"/>
                          <a:pt x="26141" y="21923"/>
                        </a:cubicBezTo>
                        <a:cubicBezTo>
                          <a:pt x="26141" y="21923"/>
                          <a:pt x="19831" y="7525"/>
                          <a:pt x="16107" y="5318"/>
                        </a:cubicBezTo>
                        <a:lnTo>
                          <a:pt x="11126" y="10395"/>
                        </a:lnTo>
                        <a:cubicBezTo>
                          <a:pt x="12525" y="13004"/>
                          <a:pt x="18930" y="23014"/>
                          <a:pt x="17103" y="24841"/>
                        </a:cubicBezTo>
                        <a:cubicBezTo>
                          <a:pt x="17103" y="24841"/>
                          <a:pt x="1" y="44149"/>
                          <a:pt x="14091" y="77738"/>
                        </a:cubicBezTo>
                        <a:lnTo>
                          <a:pt x="20329" y="80371"/>
                        </a:lnTo>
                        <a:lnTo>
                          <a:pt x="23959" y="86183"/>
                        </a:lnTo>
                        <a:lnTo>
                          <a:pt x="29177" y="79968"/>
                        </a:lnTo>
                        <a:cubicBezTo>
                          <a:pt x="31454" y="78497"/>
                          <a:pt x="33044" y="76837"/>
                          <a:pt x="34111" y="75058"/>
                        </a:cubicBezTo>
                        <a:lnTo>
                          <a:pt x="34111" y="75058"/>
                        </a:lnTo>
                        <a:lnTo>
                          <a:pt x="34064" y="75081"/>
                        </a:lnTo>
                        <a:lnTo>
                          <a:pt x="33044" y="76291"/>
                        </a:lnTo>
                        <a:cubicBezTo>
                          <a:pt x="34135" y="71239"/>
                          <a:pt x="35036" y="58762"/>
                          <a:pt x="34443" y="55322"/>
                        </a:cubicBezTo>
                        <a:cubicBezTo>
                          <a:pt x="34277" y="54516"/>
                          <a:pt x="34016" y="52428"/>
                          <a:pt x="33874" y="51598"/>
                        </a:cubicBezTo>
                        <a:cubicBezTo>
                          <a:pt x="33803" y="49961"/>
                          <a:pt x="33684" y="49985"/>
                          <a:pt x="33945" y="49036"/>
                        </a:cubicBezTo>
                        <a:cubicBezTo>
                          <a:pt x="34518" y="46980"/>
                          <a:pt x="35700" y="46243"/>
                          <a:pt x="36920" y="46243"/>
                        </a:cubicBezTo>
                        <a:cubicBezTo>
                          <a:pt x="38528" y="46243"/>
                          <a:pt x="40203" y="47524"/>
                          <a:pt x="40634" y="48751"/>
                        </a:cubicBezTo>
                        <a:cubicBezTo>
                          <a:pt x="42935" y="48467"/>
                          <a:pt x="51285" y="47376"/>
                          <a:pt x="57025" y="46498"/>
                        </a:cubicBezTo>
                        <a:cubicBezTo>
                          <a:pt x="57666" y="46403"/>
                          <a:pt x="58354" y="46261"/>
                          <a:pt x="59065" y="46095"/>
                        </a:cubicBezTo>
                        <a:cubicBezTo>
                          <a:pt x="59089" y="40307"/>
                          <a:pt x="54179" y="27735"/>
                          <a:pt x="50194" y="25742"/>
                        </a:cubicBezTo>
                        <a:cubicBezTo>
                          <a:pt x="44501" y="21852"/>
                          <a:pt x="48296" y="14190"/>
                          <a:pt x="51000" y="9636"/>
                        </a:cubicBezTo>
                        <a:cubicBezTo>
                          <a:pt x="51000" y="9636"/>
                          <a:pt x="49367" y="5658"/>
                          <a:pt x="45738" y="5658"/>
                        </a:cubicBezTo>
                        <a:cubicBezTo>
                          <a:pt x="45334" y="5658"/>
                          <a:pt x="44906" y="5707"/>
                          <a:pt x="44453" y="5817"/>
                        </a:cubicBezTo>
                        <a:cubicBezTo>
                          <a:pt x="38713" y="12340"/>
                          <a:pt x="39448" y="17606"/>
                          <a:pt x="38523" y="21377"/>
                        </a:cubicBezTo>
                        <a:cubicBezTo>
                          <a:pt x="38297" y="22302"/>
                          <a:pt x="37965" y="22716"/>
                          <a:pt x="37654" y="22716"/>
                        </a:cubicBezTo>
                        <a:cubicBezTo>
                          <a:pt x="37214" y="22716"/>
                          <a:pt x="36815" y="21889"/>
                          <a:pt x="36815" y="20500"/>
                        </a:cubicBezTo>
                        <a:cubicBezTo>
                          <a:pt x="36815" y="20500"/>
                          <a:pt x="37100" y="8331"/>
                          <a:pt x="40634" y="3302"/>
                        </a:cubicBezTo>
                        <a:cubicBezTo>
                          <a:pt x="40634" y="3302"/>
                          <a:pt x="39259" y="76"/>
                          <a:pt x="35321" y="5"/>
                        </a:cubicBezTo>
                        <a:lnTo>
                          <a:pt x="35345" y="5"/>
                        </a:lnTo>
                        <a:cubicBezTo>
                          <a:pt x="35272" y="2"/>
                          <a:pt x="35199" y="0"/>
                          <a:pt x="35125" y="0"/>
                        </a:cubicBezTo>
                        <a:close/>
                      </a:path>
                    </a:pathLst>
                  </a:custGeom>
                  <a:solidFill>
                    <a:srgbClr val="F40218"/>
                  </a:solidFill>
                  <a:ln w="14225" cap="flat" cmpd="sng">
                    <a:solidFill>
                      <a:srgbClr val="F90113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29"/>
                  <p:cNvSpPr/>
                  <p:nvPr/>
                </p:nvSpPr>
                <p:spPr>
                  <a:xfrm>
                    <a:off x="2861150" y="2449475"/>
                    <a:ext cx="900225" cy="10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09" h="40041" extrusionOk="0">
                        <a:moveTo>
                          <a:pt x="19120" y="40041"/>
                        </a:moveTo>
                        <a:cubicBezTo>
                          <a:pt x="24789" y="39472"/>
                          <a:pt x="29913" y="33233"/>
                          <a:pt x="29913" y="33233"/>
                        </a:cubicBezTo>
                        <a:lnTo>
                          <a:pt x="30174" y="29580"/>
                        </a:lnTo>
                        <a:lnTo>
                          <a:pt x="36009" y="16700"/>
                        </a:lnTo>
                        <a:lnTo>
                          <a:pt x="34681" y="11244"/>
                        </a:lnTo>
                        <a:lnTo>
                          <a:pt x="30980" y="7045"/>
                        </a:lnTo>
                        <a:lnTo>
                          <a:pt x="20116" y="3843"/>
                        </a:lnTo>
                        <a:lnTo>
                          <a:pt x="17103" y="0"/>
                        </a:lnTo>
                        <a:lnTo>
                          <a:pt x="9062" y="0"/>
                        </a:lnTo>
                        <a:lnTo>
                          <a:pt x="3013" y="7448"/>
                        </a:lnTo>
                        <a:lnTo>
                          <a:pt x="1" y="14897"/>
                        </a:lnTo>
                        <a:lnTo>
                          <a:pt x="1400" y="28370"/>
                        </a:lnTo>
                        <a:lnTo>
                          <a:pt x="7544" y="35890"/>
                        </a:lnTo>
                        <a:lnTo>
                          <a:pt x="19120" y="4004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177EE"/>
                      </a:gs>
                      <a:gs pos="100000">
                        <a:srgbClr val="113D8A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29"/>
                  <p:cNvSpPr/>
                  <p:nvPr/>
                </p:nvSpPr>
                <p:spPr>
                  <a:xfrm>
                    <a:off x="3705625" y="3299875"/>
                    <a:ext cx="713725" cy="596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49" h="23869" extrusionOk="0">
                        <a:moveTo>
                          <a:pt x="13402" y="285"/>
                        </a:moveTo>
                        <a:lnTo>
                          <a:pt x="13402" y="285"/>
                        </a:lnTo>
                        <a:cubicBezTo>
                          <a:pt x="13402" y="285"/>
                          <a:pt x="13412" y="312"/>
                          <a:pt x="13435" y="354"/>
                        </a:cubicBezTo>
                        <a:lnTo>
                          <a:pt x="13435" y="354"/>
                        </a:lnTo>
                        <a:cubicBezTo>
                          <a:pt x="13424" y="331"/>
                          <a:pt x="13413" y="308"/>
                          <a:pt x="13402" y="285"/>
                        </a:cubicBezTo>
                        <a:close/>
                        <a:moveTo>
                          <a:pt x="9939" y="1"/>
                        </a:moveTo>
                        <a:lnTo>
                          <a:pt x="9939" y="1"/>
                        </a:lnTo>
                        <a:cubicBezTo>
                          <a:pt x="11365" y="3305"/>
                          <a:pt x="10208" y="4002"/>
                          <a:pt x="8977" y="4002"/>
                        </a:cubicBezTo>
                        <a:cubicBezTo>
                          <a:pt x="8078" y="4002"/>
                          <a:pt x="7140" y="3630"/>
                          <a:pt x="7140" y="3630"/>
                        </a:cubicBezTo>
                        <a:lnTo>
                          <a:pt x="7140" y="3630"/>
                        </a:lnTo>
                        <a:lnTo>
                          <a:pt x="8967" y="6216"/>
                        </a:lnTo>
                        <a:cubicBezTo>
                          <a:pt x="15134" y="6382"/>
                          <a:pt x="19048" y="11197"/>
                          <a:pt x="19048" y="11197"/>
                        </a:cubicBezTo>
                        <a:cubicBezTo>
                          <a:pt x="18943" y="12054"/>
                          <a:pt x="17336" y="12244"/>
                          <a:pt x="15929" y="12244"/>
                        </a:cubicBezTo>
                        <a:cubicBezTo>
                          <a:pt x="14804" y="12244"/>
                          <a:pt x="13806" y="12122"/>
                          <a:pt x="13806" y="12122"/>
                        </a:cubicBezTo>
                        <a:cubicBezTo>
                          <a:pt x="13806" y="12122"/>
                          <a:pt x="3938" y="7639"/>
                          <a:pt x="0" y="5243"/>
                        </a:cubicBezTo>
                        <a:lnTo>
                          <a:pt x="0" y="5243"/>
                        </a:lnTo>
                        <a:lnTo>
                          <a:pt x="2894" y="9228"/>
                        </a:lnTo>
                        <a:cubicBezTo>
                          <a:pt x="6144" y="10082"/>
                          <a:pt x="9726" y="12264"/>
                          <a:pt x="9726" y="12264"/>
                        </a:cubicBezTo>
                        <a:lnTo>
                          <a:pt x="4175" y="12881"/>
                        </a:lnTo>
                        <a:lnTo>
                          <a:pt x="6523" y="15467"/>
                        </a:lnTo>
                        <a:cubicBezTo>
                          <a:pt x="7915" y="15075"/>
                          <a:pt x="9386" y="14891"/>
                          <a:pt x="10876" y="14891"/>
                        </a:cubicBezTo>
                        <a:cubicBezTo>
                          <a:pt x="16701" y="14891"/>
                          <a:pt x="22828" y="17712"/>
                          <a:pt x="25737" y="22037"/>
                        </a:cubicBezTo>
                        <a:cubicBezTo>
                          <a:pt x="26608" y="23344"/>
                          <a:pt x="27168" y="23869"/>
                          <a:pt x="27493" y="23869"/>
                        </a:cubicBezTo>
                        <a:cubicBezTo>
                          <a:pt x="28549" y="23869"/>
                          <a:pt x="27131" y="18338"/>
                          <a:pt x="25880" y="16107"/>
                        </a:cubicBezTo>
                        <a:cubicBezTo>
                          <a:pt x="24314" y="13308"/>
                          <a:pt x="25595" y="13427"/>
                          <a:pt x="27232" y="8683"/>
                        </a:cubicBezTo>
                        <a:lnTo>
                          <a:pt x="25951" y="4531"/>
                        </a:lnTo>
                        <a:cubicBezTo>
                          <a:pt x="24798" y="8475"/>
                          <a:pt x="23955" y="11609"/>
                          <a:pt x="22497" y="11609"/>
                        </a:cubicBezTo>
                        <a:cubicBezTo>
                          <a:pt x="22245" y="11609"/>
                          <a:pt x="21975" y="11515"/>
                          <a:pt x="21681" y="11316"/>
                        </a:cubicBezTo>
                        <a:cubicBezTo>
                          <a:pt x="19688" y="9940"/>
                          <a:pt x="15680" y="2752"/>
                          <a:pt x="15395" y="499"/>
                        </a:cubicBezTo>
                        <a:cubicBezTo>
                          <a:pt x="14936" y="735"/>
                          <a:pt x="14577" y="820"/>
                          <a:pt x="14298" y="820"/>
                        </a:cubicBezTo>
                        <a:cubicBezTo>
                          <a:pt x="13754" y="820"/>
                          <a:pt x="13515" y="498"/>
                          <a:pt x="13435" y="354"/>
                        </a:cubicBezTo>
                        <a:lnTo>
                          <a:pt x="13435" y="354"/>
                        </a:lnTo>
                        <a:cubicBezTo>
                          <a:pt x="15294" y="4241"/>
                          <a:pt x="15222" y="5649"/>
                          <a:pt x="14547" y="5649"/>
                        </a:cubicBezTo>
                        <a:cubicBezTo>
                          <a:pt x="13668" y="5649"/>
                          <a:pt x="11766" y="3263"/>
                          <a:pt x="11766" y="855"/>
                        </a:cubicBezTo>
                        <a:lnTo>
                          <a:pt x="9939" y="1"/>
                        </a:lnTo>
                        <a:close/>
                      </a:path>
                    </a:pathLst>
                  </a:custGeom>
                  <a:solidFill>
                    <a:srgbClr val="4E80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29"/>
                  <p:cNvSpPr/>
                  <p:nvPr/>
                </p:nvSpPr>
                <p:spPr>
                  <a:xfrm>
                    <a:off x="3721625" y="2973125"/>
                    <a:ext cx="681675" cy="5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67" h="21673" extrusionOk="0">
                        <a:moveTo>
                          <a:pt x="13403" y="285"/>
                        </a:moveTo>
                        <a:lnTo>
                          <a:pt x="13403" y="285"/>
                        </a:lnTo>
                        <a:cubicBezTo>
                          <a:pt x="13403" y="285"/>
                          <a:pt x="13413" y="313"/>
                          <a:pt x="13437" y="356"/>
                        </a:cubicBezTo>
                        <a:lnTo>
                          <a:pt x="13437" y="356"/>
                        </a:lnTo>
                        <a:cubicBezTo>
                          <a:pt x="13426" y="333"/>
                          <a:pt x="13414" y="309"/>
                          <a:pt x="13403" y="285"/>
                        </a:cubicBezTo>
                        <a:close/>
                        <a:moveTo>
                          <a:pt x="9940" y="1"/>
                        </a:moveTo>
                        <a:lnTo>
                          <a:pt x="9940" y="1"/>
                        </a:lnTo>
                        <a:cubicBezTo>
                          <a:pt x="11183" y="2871"/>
                          <a:pt x="9105" y="3583"/>
                          <a:pt x="6738" y="3583"/>
                        </a:cubicBezTo>
                        <a:cubicBezTo>
                          <a:pt x="4410" y="3583"/>
                          <a:pt x="1804" y="2895"/>
                          <a:pt x="1803" y="2895"/>
                        </a:cubicBezTo>
                        <a:lnTo>
                          <a:pt x="1803" y="2895"/>
                        </a:lnTo>
                        <a:lnTo>
                          <a:pt x="2681" y="6215"/>
                        </a:lnTo>
                        <a:cubicBezTo>
                          <a:pt x="8848" y="6381"/>
                          <a:pt x="19048" y="11173"/>
                          <a:pt x="19048" y="11173"/>
                        </a:cubicBezTo>
                        <a:cubicBezTo>
                          <a:pt x="18955" y="12045"/>
                          <a:pt x="17292" y="12234"/>
                          <a:pt x="15864" y="12234"/>
                        </a:cubicBezTo>
                        <a:cubicBezTo>
                          <a:pt x="14766" y="12234"/>
                          <a:pt x="13806" y="12122"/>
                          <a:pt x="13806" y="12122"/>
                        </a:cubicBezTo>
                        <a:cubicBezTo>
                          <a:pt x="13806" y="12122"/>
                          <a:pt x="3938" y="7639"/>
                          <a:pt x="1" y="5243"/>
                        </a:cubicBezTo>
                        <a:lnTo>
                          <a:pt x="1" y="5243"/>
                        </a:lnTo>
                        <a:lnTo>
                          <a:pt x="2895" y="9228"/>
                        </a:lnTo>
                        <a:cubicBezTo>
                          <a:pt x="6144" y="10082"/>
                          <a:pt x="9726" y="12264"/>
                          <a:pt x="9726" y="12264"/>
                        </a:cubicBezTo>
                        <a:lnTo>
                          <a:pt x="4175" y="12881"/>
                        </a:lnTo>
                        <a:lnTo>
                          <a:pt x="6524" y="15467"/>
                        </a:lnTo>
                        <a:cubicBezTo>
                          <a:pt x="8876" y="14805"/>
                          <a:pt x="11194" y="14419"/>
                          <a:pt x="13373" y="14419"/>
                        </a:cubicBezTo>
                        <a:cubicBezTo>
                          <a:pt x="17521" y="14419"/>
                          <a:pt x="21160" y="15819"/>
                          <a:pt x="23555" y="19381"/>
                        </a:cubicBezTo>
                        <a:cubicBezTo>
                          <a:pt x="24666" y="21037"/>
                          <a:pt x="25469" y="21673"/>
                          <a:pt x="26005" y="21673"/>
                        </a:cubicBezTo>
                        <a:cubicBezTo>
                          <a:pt x="27266" y="21673"/>
                          <a:pt x="27052" y="18154"/>
                          <a:pt x="25904" y="16107"/>
                        </a:cubicBezTo>
                        <a:cubicBezTo>
                          <a:pt x="24314" y="13308"/>
                          <a:pt x="25595" y="7141"/>
                          <a:pt x="27232" y="2396"/>
                        </a:cubicBezTo>
                        <a:lnTo>
                          <a:pt x="23057" y="665"/>
                        </a:lnTo>
                        <a:lnTo>
                          <a:pt x="23057" y="665"/>
                        </a:lnTo>
                        <a:cubicBezTo>
                          <a:pt x="23558" y="7275"/>
                          <a:pt x="23655" y="11539"/>
                          <a:pt x="22317" y="11539"/>
                        </a:cubicBezTo>
                        <a:cubicBezTo>
                          <a:pt x="22134" y="11539"/>
                          <a:pt x="21922" y="11458"/>
                          <a:pt x="21681" y="11292"/>
                        </a:cubicBezTo>
                        <a:cubicBezTo>
                          <a:pt x="19689" y="9940"/>
                          <a:pt x="15680" y="2752"/>
                          <a:pt x="15395" y="499"/>
                        </a:cubicBezTo>
                        <a:cubicBezTo>
                          <a:pt x="14936" y="735"/>
                          <a:pt x="14577" y="819"/>
                          <a:pt x="14298" y="819"/>
                        </a:cubicBezTo>
                        <a:cubicBezTo>
                          <a:pt x="13758" y="819"/>
                          <a:pt x="13518" y="502"/>
                          <a:pt x="13437" y="356"/>
                        </a:cubicBezTo>
                        <a:lnTo>
                          <a:pt x="13437" y="356"/>
                        </a:lnTo>
                        <a:cubicBezTo>
                          <a:pt x="15305" y="4242"/>
                          <a:pt x="15234" y="5649"/>
                          <a:pt x="14557" y="5649"/>
                        </a:cubicBezTo>
                        <a:cubicBezTo>
                          <a:pt x="13676" y="5649"/>
                          <a:pt x="11766" y="3263"/>
                          <a:pt x="11766" y="855"/>
                        </a:cubicBezTo>
                        <a:lnTo>
                          <a:pt x="9940" y="1"/>
                        </a:lnTo>
                        <a:close/>
                      </a:path>
                    </a:pathLst>
                  </a:custGeom>
                  <a:solidFill>
                    <a:srgbClr val="4E80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29"/>
                  <p:cNvSpPr/>
                  <p:nvPr/>
                </p:nvSpPr>
                <p:spPr>
                  <a:xfrm>
                    <a:off x="3011775" y="2473800"/>
                    <a:ext cx="384900" cy="14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6" h="5718" extrusionOk="0">
                        <a:moveTo>
                          <a:pt x="10272" y="1"/>
                        </a:moveTo>
                        <a:lnTo>
                          <a:pt x="5243" y="190"/>
                        </a:lnTo>
                        <a:lnTo>
                          <a:pt x="618" y="2800"/>
                        </a:lnTo>
                        <a:lnTo>
                          <a:pt x="1" y="5717"/>
                        </a:lnTo>
                        <a:cubicBezTo>
                          <a:pt x="2481" y="3735"/>
                          <a:pt x="5265" y="3115"/>
                          <a:pt x="7776" y="3115"/>
                        </a:cubicBezTo>
                        <a:cubicBezTo>
                          <a:pt x="11965" y="3115"/>
                          <a:pt x="15396" y="4840"/>
                          <a:pt x="15396" y="4840"/>
                        </a:cubicBezTo>
                        <a:lnTo>
                          <a:pt x="10272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177EE"/>
                      </a:gs>
                      <a:gs pos="100000">
                        <a:srgbClr val="113D8A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29"/>
                  <p:cNvSpPr/>
                  <p:nvPr/>
                </p:nvSpPr>
                <p:spPr>
                  <a:xfrm>
                    <a:off x="2677325" y="2548525"/>
                    <a:ext cx="2541700" cy="2380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68" h="95223" extrusionOk="0">
                        <a:moveTo>
                          <a:pt x="11552" y="0"/>
                        </a:moveTo>
                        <a:cubicBezTo>
                          <a:pt x="6002" y="6097"/>
                          <a:pt x="3155" y="11505"/>
                          <a:pt x="5148" y="23318"/>
                        </a:cubicBezTo>
                        <a:cubicBezTo>
                          <a:pt x="1732" y="32427"/>
                          <a:pt x="8706" y="42959"/>
                          <a:pt x="8706" y="42959"/>
                        </a:cubicBezTo>
                        <a:cubicBezTo>
                          <a:pt x="9844" y="49648"/>
                          <a:pt x="19380" y="63881"/>
                          <a:pt x="19380" y="63881"/>
                        </a:cubicBezTo>
                        <a:cubicBezTo>
                          <a:pt x="19380" y="63881"/>
                          <a:pt x="25382" y="74721"/>
                          <a:pt x="39685" y="83189"/>
                        </a:cubicBezTo>
                        <a:cubicBezTo>
                          <a:pt x="45971" y="86582"/>
                          <a:pt x="60820" y="89594"/>
                          <a:pt x="73179" y="93722"/>
                        </a:cubicBezTo>
                        <a:cubicBezTo>
                          <a:pt x="73179" y="93722"/>
                          <a:pt x="78894" y="95223"/>
                          <a:pt x="86186" y="95223"/>
                        </a:cubicBezTo>
                        <a:cubicBezTo>
                          <a:pt x="91054" y="95223"/>
                          <a:pt x="96625" y="94554"/>
                          <a:pt x="101668" y="92322"/>
                        </a:cubicBezTo>
                        <a:lnTo>
                          <a:pt x="100316" y="89238"/>
                        </a:lnTo>
                        <a:lnTo>
                          <a:pt x="74578" y="86795"/>
                        </a:lnTo>
                        <a:lnTo>
                          <a:pt x="28347" y="68862"/>
                        </a:lnTo>
                        <a:lnTo>
                          <a:pt x="12477" y="34396"/>
                        </a:lnTo>
                        <a:cubicBezTo>
                          <a:pt x="0" y="11458"/>
                          <a:pt x="12881" y="1186"/>
                          <a:pt x="12881" y="1186"/>
                        </a:cubicBezTo>
                        <a:lnTo>
                          <a:pt x="11552" y="0"/>
                        </a:lnTo>
                        <a:close/>
                      </a:path>
                    </a:pathLst>
                  </a:custGeom>
                  <a:solidFill>
                    <a:srgbClr val="157BC3"/>
                  </a:solidFill>
                  <a:ln w="14225" cap="flat" cmpd="sng">
                    <a:solidFill>
                      <a:srgbClr val="034484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29"/>
                  <p:cNvSpPr/>
                  <p:nvPr/>
                </p:nvSpPr>
                <p:spPr>
                  <a:xfrm>
                    <a:off x="3345050" y="703750"/>
                    <a:ext cx="1267325" cy="206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93" h="82618" extrusionOk="0">
                        <a:moveTo>
                          <a:pt x="27965" y="1"/>
                        </a:moveTo>
                        <a:cubicBezTo>
                          <a:pt x="27744" y="1"/>
                          <a:pt x="27524" y="15"/>
                          <a:pt x="27304" y="43"/>
                        </a:cubicBezTo>
                        <a:cubicBezTo>
                          <a:pt x="25026" y="1822"/>
                          <a:pt x="24315" y="5404"/>
                          <a:pt x="23461" y="8156"/>
                        </a:cubicBezTo>
                        <a:cubicBezTo>
                          <a:pt x="21919" y="12781"/>
                          <a:pt x="22797" y="17953"/>
                          <a:pt x="21041" y="22436"/>
                        </a:cubicBezTo>
                        <a:cubicBezTo>
                          <a:pt x="20621" y="22819"/>
                          <a:pt x="20226" y="22980"/>
                          <a:pt x="19858" y="22980"/>
                        </a:cubicBezTo>
                        <a:cubicBezTo>
                          <a:pt x="18336" y="22980"/>
                          <a:pt x="17277" y="20219"/>
                          <a:pt x="16819" y="18996"/>
                        </a:cubicBezTo>
                        <a:cubicBezTo>
                          <a:pt x="14471" y="14371"/>
                          <a:pt x="12383" y="9555"/>
                          <a:pt x="8920" y="5689"/>
                        </a:cubicBezTo>
                        <a:cubicBezTo>
                          <a:pt x="6785" y="7705"/>
                          <a:pt x="3891" y="9650"/>
                          <a:pt x="6856" y="12283"/>
                        </a:cubicBezTo>
                        <a:cubicBezTo>
                          <a:pt x="8564" y="15936"/>
                          <a:pt x="11766" y="19637"/>
                          <a:pt x="11079" y="23883"/>
                        </a:cubicBezTo>
                        <a:cubicBezTo>
                          <a:pt x="1" y="38044"/>
                          <a:pt x="523" y="58159"/>
                          <a:pt x="7022" y="74171"/>
                        </a:cubicBezTo>
                        <a:cubicBezTo>
                          <a:pt x="8066" y="77943"/>
                          <a:pt x="14186" y="76448"/>
                          <a:pt x="15182" y="80552"/>
                        </a:cubicBezTo>
                        <a:cubicBezTo>
                          <a:pt x="15637" y="82054"/>
                          <a:pt x="16158" y="82617"/>
                          <a:pt x="16717" y="82617"/>
                        </a:cubicBezTo>
                        <a:cubicBezTo>
                          <a:pt x="18086" y="82617"/>
                          <a:pt x="19689" y="79252"/>
                          <a:pt x="21136" y="77990"/>
                        </a:cubicBezTo>
                        <a:cubicBezTo>
                          <a:pt x="26782" y="75025"/>
                          <a:pt x="26284" y="67600"/>
                          <a:pt x="25003" y="61694"/>
                        </a:cubicBezTo>
                        <a:cubicBezTo>
                          <a:pt x="24623" y="56262"/>
                          <a:pt x="23152" y="50213"/>
                          <a:pt x="26853" y="45279"/>
                        </a:cubicBezTo>
                        <a:cubicBezTo>
                          <a:pt x="27590" y="44510"/>
                          <a:pt x="28516" y="44184"/>
                          <a:pt x="29471" y="44184"/>
                        </a:cubicBezTo>
                        <a:cubicBezTo>
                          <a:pt x="31435" y="44184"/>
                          <a:pt x="33527" y="45564"/>
                          <a:pt x="34372" y="47319"/>
                        </a:cubicBezTo>
                        <a:cubicBezTo>
                          <a:pt x="39757" y="46346"/>
                          <a:pt x="45545" y="45706"/>
                          <a:pt x="50692" y="44544"/>
                        </a:cubicBezTo>
                        <a:cubicBezTo>
                          <a:pt x="49743" y="37997"/>
                          <a:pt x="47537" y="31070"/>
                          <a:pt x="43030" y="26018"/>
                        </a:cubicBezTo>
                        <a:cubicBezTo>
                          <a:pt x="38452" y="23764"/>
                          <a:pt x="37978" y="17834"/>
                          <a:pt x="39923" y="13612"/>
                        </a:cubicBezTo>
                        <a:cubicBezTo>
                          <a:pt x="40374" y="11667"/>
                          <a:pt x="42343" y="9816"/>
                          <a:pt x="42153" y="7990"/>
                        </a:cubicBezTo>
                        <a:cubicBezTo>
                          <a:pt x="41535" y="6798"/>
                          <a:pt x="39968" y="5670"/>
                          <a:pt x="38612" y="5670"/>
                        </a:cubicBezTo>
                        <a:cubicBezTo>
                          <a:pt x="37782" y="5670"/>
                          <a:pt x="37031" y="6093"/>
                          <a:pt x="36626" y="7183"/>
                        </a:cubicBezTo>
                        <a:cubicBezTo>
                          <a:pt x="33115" y="11263"/>
                          <a:pt x="33352" y="16695"/>
                          <a:pt x="31977" y="21582"/>
                        </a:cubicBezTo>
                        <a:cubicBezTo>
                          <a:pt x="31652" y="22348"/>
                          <a:pt x="31096" y="22664"/>
                          <a:pt x="30520" y="22664"/>
                        </a:cubicBezTo>
                        <a:cubicBezTo>
                          <a:pt x="29457" y="22664"/>
                          <a:pt x="28327" y="21585"/>
                          <a:pt x="28466" y="20277"/>
                        </a:cubicBezTo>
                        <a:cubicBezTo>
                          <a:pt x="28584" y="14133"/>
                          <a:pt x="29154" y="7658"/>
                          <a:pt x="32048" y="2131"/>
                        </a:cubicBezTo>
                        <a:cubicBezTo>
                          <a:pt x="31151" y="754"/>
                          <a:pt x="29574" y="1"/>
                          <a:pt x="27965" y="1"/>
                        </a:cubicBezTo>
                        <a:close/>
                      </a:path>
                    </a:pathLst>
                  </a:custGeom>
                  <a:solidFill>
                    <a:srgbClr val="FD1E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29"/>
                  <p:cNvSpPr/>
                  <p:nvPr/>
                </p:nvSpPr>
                <p:spPr>
                  <a:xfrm>
                    <a:off x="3905475" y="2747775"/>
                    <a:ext cx="320825" cy="27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33" h="11023" extrusionOk="0">
                        <a:moveTo>
                          <a:pt x="0" y="1"/>
                        </a:moveTo>
                        <a:cubicBezTo>
                          <a:pt x="0" y="3772"/>
                          <a:pt x="1589" y="7402"/>
                          <a:pt x="1589" y="7402"/>
                        </a:cubicBezTo>
                        <a:cubicBezTo>
                          <a:pt x="2613" y="9628"/>
                          <a:pt x="5070" y="11023"/>
                          <a:pt x="7429" y="11023"/>
                        </a:cubicBezTo>
                        <a:cubicBezTo>
                          <a:pt x="10048" y="11023"/>
                          <a:pt x="12546" y="9305"/>
                          <a:pt x="12833" y="5101"/>
                        </a:cubicBezTo>
                        <a:lnTo>
                          <a:pt x="12833" y="5101"/>
                        </a:lnTo>
                        <a:lnTo>
                          <a:pt x="11030" y="6310"/>
                        </a:lnTo>
                        <a:lnTo>
                          <a:pt x="4839" y="5812"/>
                        </a:lnTo>
                        <a:lnTo>
                          <a:pt x="1091" y="855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9598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29"/>
                  <p:cNvSpPr/>
                  <p:nvPr/>
                </p:nvSpPr>
                <p:spPr>
                  <a:xfrm>
                    <a:off x="4180300" y="2862225"/>
                    <a:ext cx="388175" cy="23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27" h="9581" extrusionOk="0">
                        <a:moveTo>
                          <a:pt x="2030" y="1"/>
                        </a:moveTo>
                        <a:cubicBezTo>
                          <a:pt x="1" y="6950"/>
                          <a:pt x="4408" y="9580"/>
                          <a:pt x="8115" y="9580"/>
                        </a:cubicBezTo>
                        <a:cubicBezTo>
                          <a:pt x="10216" y="9580"/>
                          <a:pt x="12091" y="8736"/>
                          <a:pt x="12443" y="7354"/>
                        </a:cubicBezTo>
                        <a:lnTo>
                          <a:pt x="13060" y="6643"/>
                        </a:lnTo>
                        <a:cubicBezTo>
                          <a:pt x="13060" y="6643"/>
                          <a:pt x="13416" y="6097"/>
                          <a:pt x="15527" y="2990"/>
                        </a:cubicBezTo>
                        <a:lnTo>
                          <a:pt x="15527" y="2990"/>
                        </a:lnTo>
                        <a:lnTo>
                          <a:pt x="14127" y="3084"/>
                        </a:lnTo>
                        <a:lnTo>
                          <a:pt x="8245" y="5101"/>
                        </a:lnTo>
                        <a:lnTo>
                          <a:pt x="2860" y="2041"/>
                        </a:lnTo>
                        <a:lnTo>
                          <a:pt x="2030" y="1"/>
                        </a:lnTo>
                        <a:close/>
                      </a:path>
                    </a:pathLst>
                  </a:custGeom>
                  <a:solidFill>
                    <a:srgbClr val="9598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29"/>
                  <p:cNvSpPr/>
                  <p:nvPr/>
                </p:nvSpPr>
                <p:spPr>
                  <a:xfrm>
                    <a:off x="2655975" y="2067000"/>
                    <a:ext cx="52200" cy="8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8" h="3416" extrusionOk="0">
                        <a:moveTo>
                          <a:pt x="1922" y="1613"/>
                        </a:moveTo>
                        <a:cubicBezTo>
                          <a:pt x="2088" y="2515"/>
                          <a:pt x="1874" y="3297"/>
                          <a:pt x="1400" y="3368"/>
                        </a:cubicBezTo>
                        <a:cubicBezTo>
                          <a:pt x="925" y="3416"/>
                          <a:pt x="380" y="2752"/>
                          <a:pt x="190" y="1827"/>
                        </a:cubicBezTo>
                        <a:cubicBezTo>
                          <a:pt x="0" y="925"/>
                          <a:pt x="238" y="142"/>
                          <a:pt x="712" y="71"/>
                        </a:cubicBezTo>
                        <a:cubicBezTo>
                          <a:pt x="1186" y="0"/>
                          <a:pt x="1732" y="688"/>
                          <a:pt x="1922" y="1613"/>
                        </a:cubicBezTo>
                        <a:close/>
                      </a:path>
                    </a:pathLst>
                  </a:custGeom>
                  <a:solidFill>
                    <a:srgbClr val="0E5E96"/>
                  </a:solidFill>
                  <a:ln w="18375" cap="rnd" cmpd="sng">
                    <a:solidFill>
                      <a:srgbClr val="03448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29"/>
                  <p:cNvSpPr/>
                  <p:nvPr/>
                </p:nvSpPr>
                <p:spPr>
                  <a:xfrm>
                    <a:off x="2711725" y="1878400"/>
                    <a:ext cx="265100" cy="11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4" h="4579" extrusionOk="0">
                        <a:moveTo>
                          <a:pt x="498" y="1"/>
                        </a:moveTo>
                        <a:cubicBezTo>
                          <a:pt x="0" y="2397"/>
                          <a:pt x="6855" y="4579"/>
                          <a:pt x="10603" y="3583"/>
                        </a:cubicBezTo>
                        <a:cubicBezTo>
                          <a:pt x="6357" y="3393"/>
                          <a:pt x="1898" y="1590"/>
                          <a:pt x="498" y="1"/>
                        </a:cubicBezTo>
                        <a:close/>
                      </a:path>
                    </a:pathLst>
                  </a:custGeom>
                  <a:solidFill>
                    <a:srgbClr val="69B7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29"/>
                  <p:cNvSpPr/>
                  <p:nvPr/>
                </p:nvSpPr>
                <p:spPr>
                  <a:xfrm>
                    <a:off x="2690375" y="1916950"/>
                    <a:ext cx="218850" cy="10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4" h="4247" extrusionOk="0">
                        <a:moveTo>
                          <a:pt x="403" y="1"/>
                        </a:moveTo>
                        <a:cubicBezTo>
                          <a:pt x="0" y="2207"/>
                          <a:pt x="5669" y="4247"/>
                          <a:pt x="8753" y="3322"/>
                        </a:cubicBezTo>
                        <a:cubicBezTo>
                          <a:pt x="5242" y="3132"/>
                          <a:pt x="1566" y="1495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0060A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29"/>
                  <p:cNvSpPr/>
                  <p:nvPr/>
                </p:nvSpPr>
                <p:spPr>
                  <a:xfrm>
                    <a:off x="2699250" y="1869800"/>
                    <a:ext cx="38000" cy="1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677" extrusionOk="0">
                        <a:moveTo>
                          <a:pt x="1110" y="0"/>
                        </a:moveTo>
                        <a:cubicBezTo>
                          <a:pt x="832" y="0"/>
                          <a:pt x="436" y="130"/>
                          <a:pt x="1" y="677"/>
                        </a:cubicBezTo>
                        <a:cubicBezTo>
                          <a:pt x="1" y="677"/>
                          <a:pt x="766" y="98"/>
                          <a:pt x="1388" y="98"/>
                        </a:cubicBezTo>
                        <a:cubicBezTo>
                          <a:pt x="1433" y="98"/>
                          <a:pt x="1476" y="101"/>
                          <a:pt x="1519" y="108"/>
                        </a:cubicBezTo>
                        <a:cubicBezTo>
                          <a:pt x="1519" y="108"/>
                          <a:pt x="1363" y="0"/>
                          <a:pt x="1110" y="0"/>
                        </a:cubicBezTo>
                        <a:close/>
                      </a:path>
                    </a:pathLst>
                  </a:custGeom>
                  <a:solidFill>
                    <a:srgbClr val="3D9EE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29"/>
                  <p:cNvSpPr/>
                  <p:nvPr/>
                </p:nvSpPr>
                <p:spPr>
                  <a:xfrm>
                    <a:off x="2704000" y="2029625"/>
                    <a:ext cx="255625" cy="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25" h="2943" extrusionOk="0">
                        <a:moveTo>
                          <a:pt x="1" y="2397"/>
                        </a:moveTo>
                        <a:cubicBezTo>
                          <a:pt x="1495" y="1993"/>
                          <a:pt x="6453" y="546"/>
                          <a:pt x="10224" y="1"/>
                        </a:cubicBezTo>
                        <a:cubicBezTo>
                          <a:pt x="6737" y="1471"/>
                          <a:pt x="1875" y="2942"/>
                          <a:pt x="1" y="2397"/>
                        </a:cubicBezTo>
                        <a:close/>
                      </a:path>
                    </a:pathLst>
                  </a:custGeom>
                  <a:solidFill>
                    <a:srgbClr val="69B7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29"/>
                  <p:cNvSpPr/>
                  <p:nvPr/>
                </p:nvSpPr>
                <p:spPr>
                  <a:xfrm>
                    <a:off x="2701625" y="2052175"/>
                    <a:ext cx="19632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3" h="3986" extrusionOk="0">
                        <a:moveTo>
                          <a:pt x="1" y="1755"/>
                        </a:moveTo>
                        <a:cubicBezTo>
                          <a:pt x="736" y="3985"/>
                          <a:pt x="5955" y="2609"/>
                          <a:pt x="7852" y="0"/>
                        </a:cubicBezTo>
                        <a:cubicBezTo>
                          <a:pt x="5125" y="1827"/>
                          <a:pt x="1590" y="2443"/>
                          <a:pt x="1" y="1755"/>
                        </a:cubicBezTo>
                        <a:close/>
                      </a:path>
                    </a:pathLst>
                  </a:custGeom>
                  <a:solidFill>
                    <a:srgbClr val="0060A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29"/>
                  <p:cNvSpPr/>
                  <p:nvPr/>
                </p:nvSpPr>
                <p:spPr>
                  <a:xfrm>
                    <a:off x="2965525" y="2976675"/>
                    <a:ext cx="6363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3" h="15467" extrusionOk="0">
                        <a:moveTo>
                          <a:pt x="11387" y="143"/>
                        </a:moveTo>
                        <a:cubicBezTo>
                          <a:pt x="6951" y="1"/>
                          <a:pt x="1" y="2966"/>
                          <a:pt x="1614" y="8612"/>
                        </a:cubicBezTo>
                        <a:cubicBezTo>
                          <a:pt x="5765" y="15467"/>
                          <a:pt x="16273" y="15182"/>
                          <a:pt x="21919" y="10509"/>
                        </a:cubicBezTo>
                        <a:cubicBezTo>
                          <a:pt x="25453" y="6738"/>
                          <a:pt x="21373" y="1045"/>
                          <a:pt x="16985" y="736"/>
                        </a:cubicBezTo>
                        <a:cubicBezTo>
                          <a:pt x="15158" y="214"/>
                          <a:pt x="13284" y="48"/>
                          <a:pt x="11387" y="143"/>
                        </a:cubicBezTo>
                        <a:close/>
                      </a:path>
                    </a:pathLst>
                  </a:custGeom>
                  <a:solidFill>
                    <a:srgbClr val="3D65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29"/>
                  <p:cNvSpPr/>
                  <p:nvPr/>
                </p:nvSpPr>
                <p:spPr>
                  <a:xfrm>
                    <a:off x="3065150" y="3045475"/>
                    <a:ext cx="416325" cy="21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3" h="8422" extrusionOk="0">
                        <a:moveTo>
                          <a:pt x="16653" y="4199"/>
                        </a:moveTo>
                        <a:cubicBezTo>
                          <a:pt x="16653" y="6524"/>
                          <a:pt x="12929" y="8421"/>
                          <a:pt x="8327" y="8421"/>
                        </a:cubicBezTo>
                        <a:cubicBezTo>
                          <a:pt x="3725" y="8421"/>
                          <a:pt x="1" y="6524"/>
                          <a:pt x="1" y="4199"/>
                        </a:cubicBezTo>
                        <a:cubicBezTo>
                          <a:pt x="1" y="1874"/>
                          <a:pt x="3725" y="1"/>
                          <a:pt x="8327" y="1"/>
                        </a:cubicBezTo>
                        <a:cubicBezTo>
                          <a:pt x="12929" y="1"/>
                          <a:pt x="16653" y="1874"/>
                          <a:pt x="16653" y="4199"/>
                        </a:cubicBezTo>
                        <a:close/>
                      </a:path>
                    </a:pathLst>
                  </a:custGeom>
                  <a:solidFill>
                    <a:srgbClr val="052E6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29"/>
                  <p:cNvSpPr/>
                  <p:nvPr/>
                </p:nvSpPr>
                <p:spPr>
                  <a:xfrm>
                    <a:off x="3431650" y="803850"/>
                    <a:ext cx="153600" cy="143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" h="5742" extrusionOk="0">
                        <a:moveTo>
                          <a:pt x="2064" y="1495"/>
                        </a:moveTo>
                        <a:cubicBezTo>
                          <a:pt x="3463" y="333"/>
                          <a:pt x="5053" y="1"/>
                          <a:pt x="5598" y="760"/>
                        </a:cubicBezTo>
                        <a:cubicBezTo>
                          <a:pt x="6144" y="1519"/>
                          <a:pt x="5456" y="3084"/>
                          <a:pt x="4080" y="4247"/>
                        </a:cubicBezTo>
                        <a:cubicBezTo>
                          <a:pt x="2681" y="5433"/>
                          <a:pt x="1091" y="5741"/>
                          <a:pt x="546" y="5006"/>
                        </a:cubicBezTo>
                        <a:cubicBezTo>
                          <a:pt x="0" y="4247"/>
                          <a:pt x="688" y="2681"/>
                          <a:pt x="2064" y="1495"/>
                        </a:cubicBezTo>
                        <a:close/>
                      </a:path>
                    </a:pathLst>
                  </a:custGeom>
                  <a:solidFill>
                    <a:srgbClr val="C41A2B"/>
                  </a:solidFill>
                  <a:ln w="35575" cap="rnd" cmpd="sng">
                    <a:solidFill>
                      <a:srgbClr val="FC5D6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29"/>
                  <p:cNvSpPr/>
                  <p:nvPr/>
                </p:nvSpPr>
                <p:spPr>
                  <a:xfrm>
                    <a:off x="3708725" y="3647050"/>
                    <a:ext cx="32500" cy="19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7795" extrusionOk="0">
                        <a:moveTo>
                          <a:pt x="98" y="1"/>
                        </a:moveTo>
                        <a:cubicBezTo>
                          <a:pt x="37" y="1"/>
                          <a:pt x="0" y="467"/>
                          <a:pt x="66" y="797"/>
                        </a:cubicBezTo>
                        <a:lnTo>
                          <a:pt x="1299" y="7795"/>
                        </a:lnTo>
                        <a:lnTo>
                          <a:pt x="185" y="323"/>
                        </a:lnTo>
                        <a:cubicBezTo>
                          <a:pt x="156" y="91"/>
                          <a:pt x="124" y="1"/>
                          <a:pt x="98" y="1"/>
                        </a:cubicBezTo>
                        <a:close/>
                      </a:path>
                    </a:pathLst>
                  </a:custGeom>
                  <a:solidFill>
                    <a:srgbClr val="013A6F"/>
                  </a:solidFill>
                  <a:ln w="600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180;p29"/>
                  <p:cNvSpPr/>
                  <p:nvPr/>
                </p:nvSpPr>
                <p:spPr>
                  <a:xfrm>
                    <a:off x="3524150" y="1280050"/>
                    <a:ext cx="945300" cy="78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12" h="31526" extrusionOk="0">
                        <a:moveTo>
                          <a:pt x="19048" y="1"/>
                        </a:moveTo>
                        <a:cubicBezTo>
                          <a:pt x="8540" y="1"/>
                          <a:pt x="1" y="10936"/>
                          <a:pt x="1" y="24433"/>
                        </a:cubicBezTo>
                        <a:cubicBezTo>
                          <a:pt x="1" y="26900"/>
                          <a:pt x="309" y="29272"/>
                          <a:pt x="831" y="31526"/>
                        </a:cubicBezTo>
                        <a:cubicBezTo>
                          <a:pt x="665" y="30245"/>
                          <a:pt x="570" y="28916"/>
                          <a:pt x="570" y="27564"/>
                        </a:cubicBezTo>
                        <a:cubicBezTo>
                          <a:pt x="570" y="14067"/>
                          <a:pt x="9109" y="3132"/>
                          <a:pt x="19618" y="3132"/>
                        </a:cubicBezTo>
                        <a:cubicBezTo>
                          <a:pt x="28157" y="3132"/>
                          <a:pt x="35392" y="10343"/>
                          <a:pt x="37812" y="20306"/>
                        </a:cubicBezTo>
                        <a:cubicBezTo>
                          <a:pt x="36270" y="8777"/>
                          <a:pt x="28466" y="1"/>
                          <a:pt x="19048" y="1"/>
                        </a:cubicBezTo>
                        <a:close/>
                      </a:path>
                    </a:pathLst>
                  </a:custGeom>
                  <a:solidFill>
                    <a:srgbClr val="FD6C7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" name="Google Shape;181;p29"/>
                  <p:cNvSpPr/>
                  <p:nvPr/>
                </p:nvSpPr>
                <p:spPr>
                  <a:xfrm>
                    <a:off x="3820225" y="1746325"/>
                    <a:ext cx="363975" cy="44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59" h="17809" extrusionOk="0">
                        <a:moveTo>
                          <a:pt x="10050" y="1"/>
                        </a:moveTo>
                        <a:cubicBezTo>
                          <a:pt x="5474" y="1"/>
                          <a:pt x="1" y="8587"/>
                          <a:pt x="6921" y="17808"/>
                        </a:cubicBezTo>
                        <a:cubicBezTo>
                          <a:pt x="5461" y="7005"/>
                          <a:pt x="8033" y="3530"/>
                          <a:pt x="10610" y="3530"/>
                        </a:cubicBezTo>
                        <a:cubicBezTo>
                          <a:pt x="12305" y="3530"/>
                          <a:pt x="14004" y="5034"/>
                          <a:pt x="14559" y="6944"/>
                        </a:cubicBezTo>
                        <a:cubicBezTo>
                          <a:pt x="14272" y="2014"/>
                          <a:pt x="12267" y="1"/>
                          <a:pt x="10050" y="1"/>
                        </a:cubicBezTo>
                        <a:close/>
                      </a:path>
                    </a:pathLst>
                  </a:custGeom>
                  <a:solidFill>
                    <a:srgbClr val="F5021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" name="Google Shape;182;p29"/>
                  <p:cNvSpPr/>
                  <p:nvPr/>
                </p:nvSpPr>
                <p:spPr>
                  <a:xfrm>
                    <a:off x="4144200" y="3762200"/>
                    <a:ext cx="572850" cy="787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14" h="31512" extrusionOk="0">
                        <a:moveTo>
                          <a:pt x="2425" y="16422"/>
                        </a:moveTo>
                        <a:cubicBezTo>
                          <a:pt x="2379" y="18670"/>
                          <a:pt x="2373" y="19577"/>
                          <a:pt x="2382" y="19577"/>
                        </a:cubicBezTo>
                        <a:cubicBezTo>
                          <a:pt x="2392" y="19577"/>
                          <a:pt x="2422" y="18279"/>
                          <a:pt x="2425" y="16422"/>
                        </a:cubicBezTo>
                        <a:close/>
                        <a:moveTo>
                          <a:pt x="984" y="1"/>
                        </a:moveTo>
                        <a:cubicBezTo>
                          <a:pt x="0" y="1"/>
                          <a:pt x="137" y="2073"/>
                          <a:pt x="1600" y="4019"/>
                        </a:cubicBezTo>
                        <a:cubicBezTo>
                          <a:pt x="2312" y="5788"/>
                          <a:pt x="2431" y="12410"/>
                          <a:pt x="2425" y="16422"/>
                        </a:cubicBezTo>
                        <a:lnTo>
                          <a:pt x="2425" y="16422"/>
                        </a:lnTo>
                        <a:cubicBezTo>
                          <a:pt x="2426" y="16338"/>
                          <a:pt x="2428" y="16252"/>
                          <a:pt x="2430" y="16164"/>
                        </a:cubicBezTo>
                        <a:lnTo>
                          <a:pt x="3877" y="16520"/>
                        </a:lnTo>
                        <a:cubicBezTo>
                          <a:pt x="3537" y="12012"/>
                          <a:pt x="3383" y="10740"/>
                          <a:pt x="3739" y="10740"/>
                        </a:cubicBezTo>
                        <a:cubicBezTo>
                          <a:pt x="3980" y="10740"/>
                          <a:pt x="4451" y="11317"/>
                          <a:pt x="5253" y="11870"/>
                        </a:cubicBezTo>
                        <a:cubicBezTo>
                          <a:pt x="7245" y="13223"/>
                          <a:pt x="16046" y="28807"/>
                          <a:pt x="16330" y="31061"/>
                        </a:cubicBezTo>
                        <a:cubicBezTo>
                          <a:pt x="16382" y="30874"/>
                          <a:pt x="16500" y="30803"/>
                          <a:pt x="16655" y="30803"/>
                        </a:cubicBezTo>
                        <a:cubicBezTo>
                          <a:pt x="17145" y="30803"/>
                          <a:pt x="18000" y="31512"/>
                          <a:pt x="18254" y="31512"/>
                        </a:cubicBezTo>
                        <a:cubicBezTo>
                          <a:pt x="18328" y="31512"/>
                          <a:pt x="18351" y="31452"/>
                          <a:pt x="18299" y="31298"/>
                        </a:cubicBezTo>
                        <a:cubicBezTo>
                          <a:pt x="17483" y="28933"/>
                          <a:pt x="15381" y="26019"/>
                          <a:pt x="17213" y="26019"/>
                        </a:cubicBezTo>
                        <a:cubicBezTo>
                          <a:pt x="17991" y="26019"/>
                          <a:pt x="19477" y="26544"/>
                          <a:pt x="22071" y="27858"/>
                        </a:cubicBezTo>
                        <a:cubicBezTo>
                          <a:pt x="22216" y="27934"/>
                          <a:pt x="22323" y="27968"/>
                          <a:pt x="22399" y="27968"/>
                        </a:cubicBezTo>
                        <a:cubicBezTo>
                          <a:pt x="22913" y="27968"/>
                          <a:pt x="21970" y="26388"/>
                          <a:pt x="21929" y="25747"/>
                        </a:cubicBezTo>
                        <a:cubicBezTo>
                          <a:pt x="21810" y="24039"/>
                          <a:pt x="15073" y="22901"/>
                          <a:pt x="15073" y="22901"/>
                        </a:cubicBezTo>
                        <a:cubicBezTo>
                          <a:pt x="12655" y="18339"/>
                          <a:pt x="12204" y="16966"/>
                          <a:pt x="12537" y="16966"/>
                        </a:cubicBezTo>
                        <a:cubicBezTo>
                          <a:pt x="13040" y="16966"/>
                          <a:pt x="15334" y="20102"/>
                          <a:pt x="15334" y="20102"/>
                        </a:cubicBezTo>
                        <a:lnTo>
                          <a:pt x="16307" y="18868"/>
                        </a:lnTo>
                        <a:cubicBezTo>
                          <a:pt x="14613" y="17475"/>
                          <a:pt x="14668" y="17073"/>
                          <a:pt x="15296" y="17073"/>
                        </a:cubicBezTo>
                        <a:cubicBezTo>
                          <a:pt x="16155" y="17073"/>
                          <a:pt x="18086" y="17824"/>
                          <a:pt x="18086" y="17824"/>
                        </a:cubicBezTo>
                        <a:lnTo>
                          <a:pt x="18631" y="16093"/>
                        </a:lnTo>
                        <a:cubicBezTo>
                          <a:pt x="12488" y="15927"/>
                          <a:pt x="7032" y="9593"/>
                          <a:pt x="7032" y="9593"/>
                        </a:cubicBezTo>
                        <a:cubicBezTo>
                          <a:pt x="7069" y="9246"/>
                          <a:pt x="7468" y="9112"/>
                          <a:pt x="8063" y="9112"/>
                        </a:cubicBezTo>
                        <a:cubicBezTo>
                          <a:pt x="10115" y="9112"/>
                          <a:pt x="14504" y="10708"/>
                          <a:pt x="14504" y="10708"/>
                        </a:cubicBezTo>
                        <a:cubicBezTo>
                          <a:pt x="15119" y="11294"/>
                          <a:pt x="15486" y="11523"/>
                          <a:pt x="15674" y="11523"/>
                        </a:cubicBezTo>
                        <a:cubicBezTo>
                          <a:pt x="16344" y="11523"/>
                          <a:pt x="14713" y="8589"/>
                          <a:pt x="13933" y="8589"/>
                        </a:cubicBezTo>
                        <a:cubicBezTo>
                          <a:pt x="13873" y="8589"/>
                          <a:pt x="13817" y="8607"/>
                          <a:pt x="13769" y="8644"/>
                        </a:cubicBezTo>
                        <a:cubicBezTo>
                          <a:pt x="10519" y="7790"/>
                          <a:pt x="9665" y="7316"/>
                          <a:pt x="9665" y="7316"/>
                        </a:cubicBezTo>
                        <a:lnTo>
                          <a:pt x="12820" y="3948"/>
                        </a:lnTo>
                        <a:lnTo>
                          <a:pt x="12535" y="1718"/>
                        </a:lnTo>
                        <a:cubicBezTo>
                          <a:pt x="11588" y="1967"/>
                          <a:pt x="9591" y="5129"/>
                          <a:pt x="7233" y="5129"/>
                        </a:cubicBezTo>
                        <a:cubicBezTo>
                          <a:pt x="6226" y="5129"/>
                          <a:pt x="5153" y="4553"/>
                          <a:pt x="4067" y="2928"/>
                        </a:cubicBezTo>
                        <a:cubicBezTo>
                          <a:pt x="2640" y="801"/>
                          <a:pt x="1596" y="1"/>
                          <a:pt x="984" y="1"/>
                        </a:cubicBezTo>
                        <a:close/>
                      </a:path>
                    </a:pathLst>
                  </a:custGeom>
                  <a:solidFill>
                    <a:srgbClr val="99BBCF"/>
                  </a:solidFill>
                  <a:ln w="7125" cap="flat" cmpd="sng">
                    <a:solidFill>
                      <a:srgbClr val="80808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" name="Google Shape;183;p29"/>
                  <p:cNvSpPr/>
                  <p:nvPr/>
                </p:nvSpPr>
                <p:spPr>
                  <a:xfrm>
                    <a:off x="3613100" y="4006475"/>
                    <a:ext cx="929875" cy="51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5" h="20578" extrusionOk="0">
                        <a:moveTo>
                          <a:pt x="19429" y="1652"/>
                        </a:moveTo>
                        <a:cubicBezTo>
                          <a:pt x="19233" y="1652"/>
                          <a:pt x="17731" y="2563"/>
                          <a:pt x="17815" y="2764"/>
                        </a:cubicBezTo>
                        <a:cubicBezTo>
                          <a:pt x="17827" y="2796"/>
                          <a:pt x="17837" y="2829"/>
                          <a:pt x="17848" y="2861"/>
                        </a:cubicBezTo>
                        <a:lnTo>
                          <a:pt x="17848" y="2861"/>
                        </a:lnTo>
                        <a:cubicBezTo>
                          <a:pt x="18180" y="2663"/>
                          <a:pt x="18498" y="2455"/>
                          <a:pt x="18788" y="2242"/>
                        </a:cubicBezTo>
                        <a:cubicBezTo>
                          <a:pt x="19366" y="1810"/>
                          <a:pt x="19510" y="1652"/>
                          <a:pt x="19429" y="1652"/>
                        </a:cubicBezTo>
                        <a:close/>
                        <a:moveTo>
                          <a:pt x="7782" y="1"/>
                        </a:moveTo>
                        <a:cubicBezTo>
                          <a:pt x="6548" y="1"/>
                          <a:pt x="5889" y="2390"/>
                          <a:pt x="7070" y="4495"/>
                        </a:cubicBezTo>
                        <a:cubicBezTo>
                          <a:pt x="8635" y="7294"/>
                          <a:pt x="3606" y="7626"/>
                          <a:pt x="1" y="13319"/>
                        </a:cubicBezTo>
                        <a:lnTo>
                          <a:pt x="523" y="14339"/>
                        </a:lnTo>
                        <a:lnTo>
                          <a:pt x="2918" y="15834"/>
                        </a:lnTo>
                        <a:cubicBezTo>
                          <a:pt x="5128" y="10927"/>
                          <a:pt x="7470" y="8550"/>
                          <a:pt x="8378" y="8550"/>
                        </a:cubicBezTo>
                        <a:cubicBezTo>
                          <a:pt x="8484" y="8550"/>
                          <a:pt x="8571" y="8582"/>
                          <a:pt x="8635" y="8646"/>
                        </a:cubicBezTo>
                        <a:cubicBezTo>
                          <a:pt x="11126" y="11185"/>
                          <a:pt x="7354" y="12892"/>
                          <a:pt x="7639" y="15122"/>
                        </a:cubicBezTo>
                        <a:cubicBezTo>
                          <a:pt x="8088" y="14897"/>
                          <a:pt x="8451" y="14816"/>
                          <a:pt x="8741" y="14816"/>
                        </a:cubicBezTo>
                        <a:cubicBezTo>
                          <a:pt x="9491" y="14816"/>
                          <a:pt x="9750" y="15359"/>
                          <a:pt x="9750" y="15359"/>
                        </a:cubicBezTo>
                        <a:cubicBezTo>
                          <a:pt x="10900" y="14134"/>
                          <a:pt x="12341" y="13625"/>
                          <a:pt x="13809" y="13625"/>
                        </a:cubicBezTo>
                        <a:cubicBezTo>
                          <a:pt x="17426" y="13625"/>
                          <a:pt x="21207" y="16711"/>
                          <a:pt x="21207" y="19748"/>
                        </a:cubicBezTo>
                        <a:lnTo>
                          <a:pt x="23010" y="20578"/>
                        </a:lnTo>
                        <a:cubicBezTo>
                          <a:pt x="21600" y="17294"/>
                          <a:pt x="23120" y="16599"/>
                          <a:pt x="24658" y="16599"/>
                        </a:cubicBezTo>
                        <a:cubicBezTo>
                          <a:pt x="25786" y="16599"/>
                          <a:pt x="26924" y="16972"/>
                          <a:pt x="26924" y="16972"/>
                        </a:cubicBezTo>
                        <a:lnTo>
                          <a:pt x="26046" y="14505"/>
                        </a:lnTo>
                        <a:cubicBezTo>
                          <a:pt x="19879" y="14339"/>
                          <a:pt x="11861" y="8314"/>
                          <a:pt x="11861" y="8314"/>
                        </a:cubicBezTo>
                        <a:cubicBezTo>
                          <a:pt x="11913" y="7835"/>
                          <a:pt x="12639" y="7670"/>
                          <a:pt x="13615" y="7670"/>
                        </a:cubicBezTo>
                        <a:cubicBezTo>
                          <a:pt x="15778" y="7670"/>
                          <a:pt x="19167" y="8480"/>
                          <a:pt x="19167" y="8480"/>
                        </a:cubicBezTo>
                        <a:cubicBezTo>
                          <a:pt x="19167" y="8480"/>
                          <a:pt x="33257" y="8836"/>
                          <a:pt x="37195" y="11232"/>
                        </a:cubicBezTo>
                        <a:lnTo>
                          <a:pt x="35985" y="8362"/>
                        </a:lnTo>
                        <a:cubicBezTo>
                          <a:pt x="34878" y="8588"/>
                          <a:pt x="33189" y="8668"/>
                          <a:pt x="31398" y="8672"/>
                        </a:cubicBezTo>
                        <a:lnTo>
                          <a:pt x="31398" y="8672"/>
                        </a:lnTo>
                        <a:lnTo>
                          <a:pt x="26426" y="5136"/>
                        </a:lnTo>
                        <a:cubicBezTo>
                          <a:pt x="24058" y="5793"/>
                          <a:pt x="21724" y="6178"/>
                          <a:pt x="19536" y="6178"/>
                        </a:cubicBezTo>
                        <a:cubicBezTo>
                          <a:pt x="18567" y="6178"/>
                          <a:pt x="17626" y="6102"/>
                          <a:pt x="16724" y="5942"/>
                        </a:cubicBezTo>
                        <a:cubicBezTo>
                          <a:pt x="15999" y="5802"/>
                          <a:pt x="18547" y="5063"/>
                          <a:pt x="17848" y="2861"/>
                        </a:cubicBezTo>
                        <a:lnTo>
                          <a:pt x="17848" y="2861"/>
                        </a:lnTo>
                        <a:cubicBezTo>
                          <a:pt x="17035" y="3343"/>
                          <a:pt x="16132" y="3765"/>
                          <a:pt x="15324" y="4068"/>
                        </a:cubicBezTo>
                        <a:cubicBezTo>
                          <a:pt x="15316" y="4072"/>
                          <a:pt x="15307" y="4074"/>
                          <a:pt x="15298" y="4074"/>
                        </a:cubicBezTo>
                        <a:cubicBezTo>
                          <a:pt x="14995" y="4074"/>
                          <a:pt x="14266" y="2251"/>
                          <a:pt x="13782" y="1767"/>
                        </a:cubicBezTo>
                        <a:cubicBezTo>
                          <a:pt x="13679" y="1664"/>
                          <a:pt x="13589" y="1623"/>
                          <a:pt x="13508" y="1623"/>
                        </a:cubicBezTo>
                        <a:cubicBezTo>
                          <a:pt x="13197" y="1623"/>
                          <a:pt x="13032" y="2228"/>
                          <a:pt x="12881" y="2265"/>
                        </a:cubicBezTo>
                        <a:cubicBezTo>
                          <a:pt x="12482" y="2383"/>
                          <a:pt x="13175" y="4686"/>
                          <a:pt x="13120" y="4686"/>
                        </a:cubicBezTo>
                        <a:cubicBezTo>
                          <a:pt x="13120" y="4686"/>
                          <a:pt x="13119" y="4685"/>
                          <a:pt x="13118" y="4685"/>
                        </a:cubicBezTo>
                        <a:cubicBezTo>
                          <a:pt x="12003" y="4092"/>
                          <a:pt x="11482" y="4329"/>
                          <a:pt x="9394" y="1222"/>
                        </a:cubicBezTo>
                        <a:cubicBezTo>
                          <a:pt x="8820" y="357"/>
                          <a:pt x="8258" y="1"/>
                          <a:pt x="7782" y="1"/>
                        </a:cubicBezTo>
                        <a:close/>
                      </a:path>
                    </a:pathLst>
                  </a:custGeom>
                  <a:solidFill>
                    <a:srgbClr val="99BBCF"/>
                  </a:solidFill>
                  <a:ln w="7125" cap="flat" cmpd="sng">
                    <a:solidFill>
                      <a:srgbClr val="80808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" name="Google Shape;184;p29"/>
                  <p:cNvSpPr/>
                  <p:nvPr/>
                </p:nvSpPr>
                <p:spPr>
                  <a:xfrm>
                    <a:off x="3158250" y="3092325"/>
                    <a:ext cx="692675" cy="100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07" h="40374" extrusionOk="0">
                        <a:moveTo>
                          <a:pt x="21610" y="0"/>
                        </a:moveTo>
                        <a:cubicBezTo>
                          <a:pt x="16771" y="13782"/>
                          <a:pt x="14399" y="11268"/>
                          <a:pt x="1" y="14186"/>
                        </a:cubicBezTo>
                        <a:cubicBezTo>
                          <a:pt x="8090" y="22274"/>
                          <a:pt x="18266" y="24860"/>
                          <a:pt x="25287" y="40373"/>
                        </a:cubicBezTo>
                        <a:lnTo>
                          <a:pt x="27707" y="38547"/>
                        </a:lnTo>
                        <a:cubicBezTo>
                          <a:pt x="13972" y="14850"/>
                          <a:pt x="21610" y="0"/>
                          <a:pt x="21610" y="0"/>
                        </a:cubicBezTo>
                        <a:close/>
                        <a:moveTo>
                          <a:pt x="17222" y="17886"/>
                        </a:moveTo>
                        <a:cubicBezTo>
                          <a:pt x="17388" y="17886"/>
                          <a:pt x="17625" y="18099"/>
                          <a:pt x="17839" y="18621"/>
                        </a:cubicBezTo>
                        <a:lnTo>
                          <a:pt x="23295" y="32190"/>
                        </a:lnTo>
                        <a:lnTo>
                          <a:pt x="17080" y="18977"/>
                        </a:lnTo>
                        <a:cubicBezTo>
                          <a:pt x="16748" y="18408"/>
                          <a:pt x="16914" y="17862"/>
                          <a:pt x="17222" y="17886"/>
                        </a:cubicBezTo>
                        <a:close/>
                        <a:moveTo>
                          <a:pt x="11173" y="23152"/>
                        </a:moveTo>
                        <a:cubicBezTo>
                          <a:pt x="11221" y="23176"/>
                          <a:pt x="11292" y="23223"/>
                          <a:pt x="11434" y="23342"/>
                        </a:cubicBezTo>
                        <a:lnTo>
                          <a:pt x="17270" y="28110"/>
                        </a:lnTo>
                        <a:lnTo>
                          <a:pt x="11671" y="23769"/>
                        </a:lnTo>
                        <a:cubicBezTo>
                          <a:pt x="11387" y="23555"/>
                          <a:pt x="11078" y="23152"/>
                          <a:pt x="11173" y="23152"/>
                        </a:cubicBezTo>
                        <a:close/>
                        <a:moveTo>
                          <a:pt x="17957" y="27066"/>
                        </a:moveTo>
                        <a:cubicBezTo>
                          <a:pt x="18052" y="27066"/>
                          <a:pt x="18147" y="27161"/>
                          <a:pt x="18266" y="27327"/>
                        </a:cubicBezTo>
                        <a:lnTo>
                          <a:pt x="22488" y="33494"/>
                        </a:lnTo>
                        <a:lnTo>
                          <a:pt x="17839" y="27730"/>
                        </a:lnTo>
                        <a:cubicBezTo>
                          <a:pt x="17625" y="27469"/>
                          <a:pt x="17697" y="27161"/>
                          <a:pt x="17863" y="27090"/>
                        </a:cubicBezTo>
                        <a:cubicBezTo>
                          <a:pt x="17886" y="27066"/>
                          <a:pt x="17934" y="27066"/>
                          <a:pt x="17957" y="27066"/>
                        </a:cubicBezTo>
                        <a:lnTo>
                          <a:pt x="17957" y="27066"/>
                        </a:lnTo>
                        <a:close/>
                        <a:moveTo>
                          <a:pt x="20851" y="28940"/>
                        </a:moveTo>
                        <a:cubicBezTo>
                          <a:pt x="20946" y="28940"/>
                          <a:pt x="21041" y="28987"/>
                          <a:pt x="21136" y="29153"/>
                        </a:cubicBezTo>
                        <a:lnTo>
                          <a:pt x="23722" y="33992"/>
                        </a:lnTo>
                        <a:lnTo>
                          <a:pt x="20804" y="29414"/>
                        </a:lnTo>
                        <a:cubicBezTo>
                          <a:pt x="20662" y="29225"/>
                          <a:pt x="20733" y="28987"/>
                          <a:pt x="20851" y="28940"/>
                        </a:cubicBezTo>
                        <a:lnTo>
                          <a:pt x="20851" y="28940"/>
                        </a:lnTo>
                        <a:close/>
                      </a:path>
                    </a:pathLst>
                  </a:custGeom>
                  <a:solidFill>
                    <a:srgbClr val="DDEB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" name="Google Shape;185;p29"/>
                  <p:cNvSpPr/>
                  <p:nvPr/>
                </p:nvSpPr>
                <p:spPr>
                  <a:xfrm>
                    <a:off x="3986125" y="3949450"/>
                    <a:ext cx="690300" cy="61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12" h="24567" extrusionOk="0">
                        <a:moveTo>
                          <a:pt x="14185" y="21338"/>
                        </a:moveTo>
                        <a:cubicBezTo>
                          <a:pt x="14193" y="21355"/>
                          <a:pt x="14201" y="21371"/>
                          <a:pt x="14209" y="21388"/>
                        </a:cubicBezTo>
                        <a:cubicBezTo>
                          <a:pt x="14209" y="21388"/>
                          <a:pt x="14201" y="21369"/>
                          <a:pt x="14185" y="21338"/>
                        </a:cubicBezTo>
                        <a:close/>
                        <a:moveTo>
                          <a:pt x="1605" y="0"/>
                        </a:moveTo>
                        <a:cubicBezTo>
                          <a:pt x="345" y="0"/>
                          <a:pt x="560" y="3513"/>
                          <a:pt x="1708" y="5543"/>
                        </a:cubicBezTo>
                        <a:cubicBezTo>
                          <a:pt x="3274" y="8366"/>
                          <a:pt x="1637" y="16099"/>
                          <a:pt x="0" y="20843"/>
                        </a:cubicBezTo>
                        <a:lnTo>
                          <a:pt x="4554" y="21009"/>
                        </a:lnTo>
                        <a:cubicBezTo>
                          <a:pt x="4032" y="14368"/>
                          <a:pt x="3952" y="10118"/>
                          <a:pt x="5283" y="10118"/>
                        </a:cubicBezTo>
                        <a:cubicBezTo>
                          <a:pt x="5464" y="10118"/>
                          <a:pt x="5671" y="10196"/>
                          <a:pt x="5907" y="10358"/>
                        </a:cubicBezTo>
                        <a:cubicBezTo>
                          <a:pt x="7899" y="11734"/>
                          <a:pt x="11932" y="18921"/>
                          <a:pt x="12216" y="21175"/>
                        </a:cubicBezTo>
                        <a:cubicBezTo>
                          <a:pt x="12669" y="20939"/>
                          <a:pt x="13025" y="20854"/>
                          <a:pt x="13303" y="20854"/>
                        </a:cubicBezTo>
                        <a:cubicBezTo>
                          <a:pt x="13870" y="20854"/>
                          <a:pt x="14113" y="21205"/>
                          <a:pt x="14185" y="21338"/>
                        </a:cubicBezTo>
                        <a:lnTo>
                          <a:pt x="14185" y="21338"/>
                        </a:lnTo>
                        <a:cubicBezTo>
                          <a:pt x="12437" y="17700"/>
                          <a:pt x="12317" y="16378"/>
                          <a:pt x="12794" y="16378"/>
                        </a:cubicBezTo>
                        <a:cubicBezTo>
                          <a:pt x="13496" y="16378"/>
                          <a:pt x="15490" y="19240"/>
                          <a:pt x="15490" y="21792"/>
                        </a:cubicBezTo>
                        <a:lnTo>
                          <a:pt x="17672" y="24567"/>
                        </a:lnTo>
                        <a:cubicBezTo>
                          <a:pt x="15205" y="18874"/>
                          <a:pt x="20471" y="18044"/>
                          <a:pt x="20471" y="18044"/>
                        </a:cubicBezTo>
                        <a:lnTo>
                          <a:pt x="18621" y="15434"/>
                        </a:lnTo>
                        <a:cubicBezTo>
                          <a:pt x="12453" y="15268"/>
                          <a:pt x="8563" y="10477"/>
                          <a:pt x="8563" y="10477"/>
                        </a:cubicBezTo>
                        <a:cubicBezTo>
                          <a:pt x="8656" y="9620"/>
                          <a:pt x="10263" y="9430"/>
                          <a:pt x="11674" y="9430"/>
                        </a:cubicBezTo>
                        <a:cubicBezTo>
                          <a:pt x="12803" y="9430"/>
                          <a:pt x="13806" y="9552"/>
                          <a:pt x="13806" y="9552"/>
                        </a:cubicBezTo>
                        <a:cubicBezTo>
                          <a:pt x="13806" y="9552"/>
                          <a:pt x="23673" y="14035"/>
                          <a:pt x="27611" y="16431"/>
                        </a:cubicBezTo>
                        <a:lnTo>
                          <a:pt x="24717" y="12446"/>
                        </a:lnTo>
                        <a:cubicBezTo>
                          <a:pt x="21444" y="11592"/>
                          <a:pt x="17862" y="9409"/>
                          <a:pt x="17862" y="9409"/>
                        </a:cubicBezTo>
                        <a:lnTo>
                          <a:pt x="23413" y="8769"/>
                        </a:lnTo>
                        <a:lnTo>
                          <a:pt x="21064" y="6207"/>
                        </a:lnTo>
                        <a:cubicBezTo>
                          <a:pt x="18712" y="6869"/>
                          <a:pt x="16393" y="7254"/>
                          <a:pt x="14216" y="7254"/>
                        </a:cubicBezTo>
                        <a:cubicBezTo>
                          <a:pt x="10070" y="7254"/>
                          <a:pt x="6436" y="5855"/>
                          <a:pt x="4056" y="2293"/>
                        </a:cubicBezTo>
                        <a:cubicBezTo>
                          <a:pt x="2945" y="636"/>
                          <a:pt x="2142" y="0"/>
                          <a:pt x="1605" y="0"/>
                        </a:cubicBezTo>
                        <a:close/>
                      </a:path>
                    </a:pathLst>
                  </a:custGeom>
                  <a:solidFill>
                    <a:srgbClr val="99BBCF"/>
                  </a:solidFill>
                  <a:ln w="7125" cap="flat" cmpd="sng">
                    <a:solidFill>
                      <a:srgbClr val="80808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" name="Google Shape;186;p29"/>
                  <p:cNvSpPr/>
                  <p:nvPr/>
                </p:nvSpPr>
                <p:spPr>
                  <a:xfrm>
                    <a:off x="3304725" y="3061475"/>
                    <a:ext cx="769175" cy="996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67" h="39876" extrusionOk="0">
                        <a:moveTo>
                          <a:pt x="19215" y="1"/>
                        </a:moveTo>
                        <a:lnTo>
                          <a:pt x="1" y="17341"/>
                        </a:lnTo>
                        <a:lnTo>
                          <a:pt x="5860" y="21611"/>
                        </a:lnTo>
                        <a:cubicBezTo>
                          <a:pt x="5860" y="21611"/>
                          <a:pt x="24457" y="30957"/>
                          <a:pt x="28774" y="39876"/>
                        </a:cubicBezTo>
                        <a:lnTo>
                          <a:pt x="30767" y="37432"/>
                        </a:lnTo>
                        <a:cubicBezTo>
                          <a:pt x="26260" y="30079"/>
                          <a:pt x="19215" y="1"/>
                          <a:pt x="19215" y="1"/>
                        </a:cubicBezTo>
                        <a:close/>
                        <a:moveTo>
                          <a:pt x="17602" y="18361"/>
                        </a:moveTo>
                        <a:cubicBezTo>
                          <a:pt x="17791" y="18337"/>
                          <a:pt x="18029" y="18503"/>
                          <a:pt x="18313" y="18978"/>
                        </a:cubicBezTo>
                        <a:lnTo>
                          <a:pt x="25809" y="31550"/>
                        </a:lnTo>
                        <a:lnTo>
                          <a:pt x="17649" y="19452"/>
                        </a:lnTo>
                        <a:cubicBezTo>
                          <a:pt x="17222" y="18954"/>
                          <a:pt x="17317" y="18385"/>
                          <a:pt x="17602" y="18361"/>
                        </a:cubicBezTo>
                        <a:close/>
                        <a:moveTo>
                          <a:pt x="23105" y="21848"/>
                        </a:moveTo>
                        <a:cubicBezTo>
                          <a:pt x="23129" y="21872"/>
                          <a:pt x="23176" y="21966"/>
                          <a:pt x="23247" y="22180"/>
                        </a:cubicBezTo>
                        <a:lnTo>
                          <a:pt x="25477" y="29367"/>
                        </a:lnTo>
                        <a:lnTo>
                          <a:pt x="23200" y="22654"/>
                        </a:lnTo>
                        <a:cubicBezTo>
                          <a:pt x="23105" y="22370"/>
                          <a:pt x="23058" y="21966"/>
                          <a:pt x="23081" y="21872"/>
                        </a:cubicBezTo>
                        <a:cubicBezTo>
                          <a:pt x="23081" y="21848"/>
                          <a:pt x="23081" y="21848"/>
                          <a:pt x="23105" y="21848"/>
                        </a:cubicBezTo>
                        <a:close/>
                        <a:moveTo>
                          <a:pt x="11577" y="22915"/>
                        </a:moveTo>
                        <a:cubicBezTo>
                          <a:pt x="11600" y="22915"/>
                          <a:pt x="11695" y="22939"/>
                          <a:pt x="11861" y="23034"/>
                        </a:cubicBezTo>
                        <a:lnTo>
                          <a:pt x="18361" y="26877"/>
                        </a:lnTo>
                        <a:lnTo>
                          <a:pt x="12146" y="23413"/>
                        </a:lnTo>
                        <a:cubicBezTo>
                          <a:pt x="11838" y="23247"/>
                          <a:pt x="11458" y="22915"/>
                          <a:pt x="11577" y="22915"/>
                        </a:cubicBezTo>
                        <a:close/>
                        <a:moveTo>
                          <a:pt x="17863" y="24552"/>
                        </a:moveTo>
                        <a:cubicBezTo>
                          <a:pt x="17934" y="24552"/>
                          <a:pt x="18052" y="24623"/>
                          <a:pt x="18195" y="24766"/>
                        </a:cubicBezTo>
                        <a:lnTo>
                          <a:pt x="23295" y="30221"/>
                        </a:lnTo>
                        <a:lnTo>
                          <a:pt x="17815" y="25216"/>
                        </a:lnTo>
                        <a:cubicBezTo>
                          <a:pt x="17507" y="24979"/>
                          <a:pt x="17578" y="24528"/>
                          <a:pt x="17863" y="24552"/>
                        </a:cubicBezTo>
                        <a:close/>
                        <a:moveTo>
                          <a:pt x="20377" y="25430"/>
                        </a:moveTo>
                        <a:cubicBezTo>
                          <a:pt x="20448" y="25430"/>
                          <a:pt x="20519" y="25501"/>
                          <a:pt x="20614" y="25620"/>
                        </a:cubicBezTo>
                        <a:lnTo>
                          <a:pt x="23911" y="30008"/>
                        </a:lnTo>
                        <a:lnTo>
                          <a:pt x="20306" y="25928"/>
                        </a:lnTo>
                        <a:cubicBezTo>
                          <a:pt x="20140" y="25762"/>
                          <a:pt x="20164" y="25501"/>
                          <a:pt x="20306" y="25453"/>
                        </a:cubicBezTo>
                        <a:cubicBezTo>
                          <a:pt x="20330" y="25430"/>
                          <a:pt x="20353" y="25430"/>
                          <a:pt x="20377" y="25430"/>
                        </a:cubicBezTo>
                        <a:close/>
                        <a:moveTo>
                          <a:pt x="22725" y="30459"/>
                        </a:moveTo>
                        <a:cubicBezTo>
                          <a:pt x="22773" y="30482"/>
                          <a:pt x="22820" y="30553"/>
                          <a:pt x="22939" y="30696"/>
                        </a:cubicBezTo>
                        <a:lnTo>
                          <a:pt x="27659" y="36602"/>
                        </a:lnTo>
                        <a:lnTo>
                          <a:pt x="23081" y="31146"/>
                        </a:lnTo>
                        <a:cubicBezTo>
                          <a:pt x="22844" y="30886"/>
                          <a:pt x="22631" y="30435"/>
                          <a:pt x="22725" y="30459"/>
                        </a:cubicBezTo>
                        <a:close/>
                        <a:moveTo>
                          <a:pt x="26829" y="31123"/>
                        </a:moveTo>
                        <a:cubicBezTo>
                          <a:pt x="26853" y="31146"/>
                          <a:pt x="26877" y="31218"/>
                          <a:pt x="26948" y="31336"/>
                        </a:cubicBezTo>
                        <a:lnTo>
                          <a:pt x="29130" y="35819"/>
                        </a:lnTo>
                        <a:lnTo>
                          <a:pt x="26948" y="31645"/>
                        </a:lnTo>
                        <a:cubicBezTo>
                          <a:pt x="26829" y="31431"/>
                          <a:pt x="26782" y="31099"/>
                          <a:pt x="26829" y="31123"/>
                        </a:cubicBezTo>
                        <a:close/>
                        <a:moveTo>
                          <a:pt x="24481" y="31479"/>
                        </a:moveTo>
                        <a:cubicBezTo>
                          <a:pt x="24504" y="31455"/>
                          <a:pt x="24552" y="31479"/>
                          <a:pt x="24647" y="31621"/>
                        </a:cubicBezTo>
                        <a:lnTo>
                          <a:pt x="27446" y="35369"/>
                        </a:lnTo>
                        <a:lnTo>
                          <a:pt x="24694" y="31906"/>
                        </a:lnTo>
                        <a:cubicBezTo>
                          <a:pt x="24576" y="31763"/>
                          <a:pt x="24481" y="31526"/>
                          <a:pt x="24481" y="31479"/>
                        </a:cubicBezTo>
                        <a:close/>
                      </a:path>
                    </a:pathLst>
                  </a:custGeom>
                  <a:solidFill>
                    <a:srgbClr val="D1E1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" name="Google Shape;187;p29"/>
                  <p:cNvSpPr/>
                  <p:nvPr/>
                </p:nvSpPr>
                <p:spPr>
                  <a:xfrm>
                    <a:off x="3587000" y="2951775"/>
                    <a:ext cx="647025" cy="93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1" h="37290" extrusionOk="0">
                        <a:moveTo>
                          <a:pt x="7141" y="1"/>
                        </a:moveTo>
                        <a:cubicBezTo>
                          <a:pt x="3986" y="6785"/>
                          <a:pt x="25" y="15609"/>
                          <a:pt x="25" y="15609"/>
                        </a:cubicBezTo>
                        <a:lnTo>
                          <a:pt x="1" y="18788"/>
                        </a:lnTo>
                        <a:cubicBezTo>
                          <a:pt x="1" y="18788"/>
                          <a:pt x="19215" y="28893"/>
                          <a:pt x="24457" y="37290"/>
                        </a:cubicBezTo>
                        <a:cubicBezTo>
                          <a:pt x="24457" y="36104"/>
                          <a:pt x="25880" y="34847"/>
                          <a:pt x="25880" y="34847"/>
                        </a:cubicBezTo>
                        <a:cubicBezTo>
                          <a:pt x="20662" y="28015"/>
                          <a:pt x="7876" y="16249"/>
                          <a:pt x="7141" y="1"/>
                        </a:cubicBezTo>
                        <a:close/>
                        <a:moveTo>
                          <a:pt x="4342" y="17151"/>
                        </a:moveTo>
                        <a:cubicBezTo>
                          <a:pt x="4555" y="17151"/>
                          <a:pt x="4816" y="17246"/>
                          <a:pt x="5054" y="17412"/>
                        </a:cubicBezTo>
                        <a:lnTo>
                          <a:pt x="10414" y="22701"/>
                        </a:lnTo>
                        <a:lnTo>
                          <a:pt x="4010" y="18028"/>
                        </a:lnTo>
                        <a:cubicBezTo>
                          <a:pt x="3369" y="17625"/>
                          <a:pt x="3701" y="17080"/>
                          <a:pt x="4342" y="17151"/>
                        </a:cubicBezTo>
                        <a:close/>
                        <a:moveTo>
                          <a:pt x="11102" y="17222"/>
                        </a:moveTo>
                        <a:cubicBezTo>
                          <a:pt x="11268" y="17175"/>
                          <a:pt x="11529" y="17317"/>
                          <a:pt x="11861" y="17768"/>
                        </a:cubicBezTo>
                        <a:lnTo>
                          <a:pt x="20638" y="29509"/>
                        </a:lnTo>
                        <a:lnTo>
                          <a:pt x="11245" y="18313"/>
                        </a:lnTo>
                        <a:cubicBezTo>
                          <a:pt x="10770" y="17862"/>
                          <a:pt x="10818" y="17269"/>
                          <a:pt x="11102" y="17222"/>
                        </a:cubicBezTo>
                        <a:close/>
                        <a:moveTo>
                          <a:pt x="7995" y="18076"/>
                        </a:moveTo>
                        <a:cubicBezTo>
                          <a:pt x="8042" y="18076"/>
                          <a:pt x="8137" y="18147"/>
                          <a:pt x="8280" y="18266"/>
                        </a:cubicBezTo>
                        <a:lnTo>
                          <a:pt x="13854" y="23366"/>
                        </a:lnTo>
                        <a:lnTo>
                          <a:pt x="8469" y="18716"/>
                        </a:lnTo>
                        <a:cubicBezTo>
                          <a:pt x="8208" y="18479"/>
                          <a:pt x="7900" y="18052"/>
                          <a:pt x="7995" y="18076"/>
                        </a:cubicBezTo>
                        <a:close/>
                        <a:moveTo>
                          <a:pt x="8327" y="22132"/>
                        </a:moveTo>
                        <a:cubicBezTo>
                          <a:pt x="8351" y="22156"/>
                          <a:pt x="8422" y="22203"/>
                          <a:pt x="8588" y="22322"/>
                        </a:cubicBezTo>
                        <a:lnTo>
                          <a:pt x="14660" y="26781"/>
                        </a:lnTo>
                        <a:lnTo>
                          <a:pt x="8849" y="22725"/>
                        </a:lnTo>
                        <a:cubicBezTo>
                          <a:pt x="8540" y="22535"/>
                          <a:pt x="8208" y="22132"/>
                          <a:pt x="8327" y="22132"/>
                        </a:cubicBezTo>
                        <a:close/>
                        <a:moveTo>
                          <a:pt x="12004" y="23366"/>
                        </a:moveTo>
                        <a:cubicBezTo>
                          <a:pt x="12099" y="23366"/>
                          <a:pt x="12193" y="23413"/>
                          <a:pt x="12336" y="23532"/>
                        </a:cubicBezTo>
                        <a:lnTo>
                          <a:pt x="17981" y="28418"/>
                        </a:lnTo>
                        <a:lnTo>
                          <a:pt x="12027" y="24030"/>
                        </a:lnTo>
                        <a:cubicBezTo>
                          <a:pt x="11695" y="23816"/>
                          <a:pt x="11743" y="23366"/>
                          <a:pt x="12004" y="23366"/>
                        </a:cubicBezTo>
                        <a:close/>
                        <a:moveTo>
                          <a:pt x="14542" y="23982"/>
                        </a:moveTo>
                        <a:cubicBezTo>
                          <a:pt x="14566" y="23959"/>
                          <a:pt x="14589" y="23959"/>
                          <a:pt x="14613" y="23982"/>
                        </a:cubicBezTo>
                        <a:cubicBezTo>
                          <a:pt x="14684" y="23982"/>
                          <a:pt x="14755" y="24030"/>
                          <a:pt x="14850" y="24125"/>
                        </a:cubicBezTo>
                        <a:lnTo>
                          <a:pt x="18574" y="28157"/>
                        </a:lnTo>
                        <a:lnTo>
                          <a:pt x="14589" y="24457"/>
                        </a:lnTo>
                        <a:cubicBezTo>
                          <a:pt x="14400" y="24314"/>
                          <a:pt x="14400" y="24030"/>
                          <a:pt x="14542" y="23982"/>
                        </a:cubicBezTo>
                        <a:lnTo>
                          <a:pt x="14542" y="23982"/>
                        </a:lnTo>
                        <a:close/>
                      </a:path>
                    </a:pathLst>
                  </a:custGeom>
                  <a:solidFill>
                    <a:srgbClr val="DDEB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" name="Google Shape;188;p29"/>
                  <p:cNvSpPr/>
                  <p:nvPr/>
                </p:nvSpPr>
                <p:spPr>
                  <a:xfrm>
                    <a:off x="3045575" y="2993875"/>
                    <a:ext cx="926925" cy="10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7" h="43553" extrusionOk="0">
                        <a:moveTo>
                          <a:pt x="26711" y="1"/>
                        </a:moveTo>
                        <a:cubicBezTo>
                          <a:pt x="21966" y="2017"/>
                          <a:pt x="22227" y="13617"/>
                          <a:pt x="13024" y="14731"/>
                        </a:cubicBezTo>
                        <a:cubicBezTo>
                          <a:pt x="10533" y="15040"/>
                          <a:pt x="4460" y="13000"/>
                          <a:pt x="4460" y="13000"/>
                        </a:cubicBezTo>
                        <a:cubicBezTo>
                          <a:pt x="4460" y="13000"/>
                          <a:pt x="2041" y="12478"/>
                          <a:pt x="1" y="13356"/>
                        </a:cubicBezTo>
                        <a:cubicBezTo>
                          <a:pt x="1" y="13356"/>
                          <a:pt x="13996" y="17934"/>
                          <a:pt x="22654" y="27327"/>
                        </a:cubicBezTo>
                        <a:cubicBezTo>
                          <a:pt x="26212" y="31194"/>
                          <a:pt x="31597" y="35131"/>
                          <a:pt x="35606" y="43552"/>
                        </a:cubicBezTo>
                        <a:lnTo>
                          <a:pt x="37077" y="43339"/>
                        </a:lnTo>
                        <a:lnTo>
                          <a:pt x="36816" y="43078"/>
                        </a:lnTo>
                        <a:cubicBezTo>
                          <a:pt x="35606" y="39211"/>
                          <a:pt x="25691" y="23224"/>
                          <a:pt x="25691" y="23224"/>
                        </a:cubicBezTo>
                        <a:lnTo>
                          <a:pt x="22061" y="11600"/>
                        </a:lnTo>
                        <a:cubicBezTo>
                          <a:pt x="22061" y="11600"/>
                          <a:pt x="26402" y="712"/>
                          <a:pt x="26711" y="1"/>
                        </a:cubicBezTo>
                        <a:close/>
                        <a:moveTo>
                          <a:pt x="22773" y="24979"/>
                        </a:moveTo>
                        <a:cubicBezTo>
                          <a:pt x="22915" y="24979"/>
                          <a:pt x="23176" y="25145"/>
                          <a:pt x="23508" y="25524"/>
                        </a:cubicBezTo>
                        <a:cubicBezTo>
                          <a:pt x="23508" y="25524"/>
                          <a:pt x="29391" y="32309"/>
                          <a:pt x="35131" y="41631"/>
                        </a:cubicBezTo>
                        <a:cubicBezTo>
                          <a:pt x="28608" y="31455"/>
                          <a:pt x="24101" y="26924"/>
                          <a:pt x="23200" y="26070"/>
                        </a:cubicBezTo>
                        <a:cubicBezTo>
                          <a:pt x="22607" y="25477"/>
                          <a:pt x="22536" y="25003"/>
                          <a:pt x="22773" y="24979"/>
                        </a:cubicBezTo>
                        <a:close/>
                        <a:moveTo>
                          <a:pt x="25928" y="27137"/>
                        </a:moveTo>
                        <a:cubicBezTo>
                          <a:pt x="26046" y="27137"/>
                          <a:pt x="26260" y="27280"/>
                          <a:pt x="26497" y="27636"/>
                        </a:cubicBezTo>
                        <a:cubicBezTo>
                          <a:pt x="26497" y="27636"/>
                          <a:pt x="30980" y="33518"/>
                          <a:pt x="35250" y="41512"/>
                        </a:cubicBezTo>
                        <a:cubicBezTo>
                          <a:pt x="30387" y="32783"/>
                          <a:pt x="26924" y="28822"/>
                          <a:pt x="26212" y="28063"/>
                        </a:cubicBezTo>
                        <a:cubicBezTo>
                          <a:pt x="25762" y="27541"/>
                          <a:pt x="25738" y="27137"/>
                          <a:pt x="25928" y="27137"/>
                        </a:cubicBezTo>
                        <a:close/>
                        <a:moveTo>
                          <a:pt x="30126" y="31929"/>
                        </a:moveTo>
                        <a:cubicBezTo>
                          <a:pt x="30221" y="31953"/>
                          <a:pt x="30340" y="32024"/>
                          <a:pt x="30482" y="32261"/>
                        </a:cubicBezTo>
                        <a:cubicBezTo>
                          <a:pt x="30482" y="32261"/>
                          <a:pt x="33186" y="36175"/>
                          <a:pt x="35701" y="41465"/>
                        </a:cubicBezTo>
                        <a:cubicBezTo>
                          <a:pt x="32830" y="35701"/>
                          <a:pt x="30719" y="33020"/>
                          <a:pt x="30292" y="32522"/>
                        </a:cubicBezTo>
                        <a:cubicBezTo>
                          <a:pt x="30008" y="32166"/>
                          <a:pt x="30008" y="31929"/>
                          <a:pt x="30126" y="31929"/>
                        </a:cubicBezTo>
                        <a:close/>
                      </a:path>
                    </a:pathLst>
                  </a:custGeom>
                  <a:solidFill>
                    <a:srgbClr val="E7F1F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" name="Google Shape;189;p29"/>
                  <p:cNvSpPr/>
                  <p:nvPr/>
                </p:nvSpPr>
                <p:spPr>
                  <a:xfrm>
                    <a:off x="4590075" y="3136200"/>
                    <a:ext cx="684700" cy="54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88" h="21650" extrusionOk="0">
                        <a:moveTo>
                          <a:pt x="13843" y="262"/>
                        </a:moveTo>
                        <a:lnTo>
                          <a:pt x="13843" y="262"/>
                        </a:lnTo>
                        <a:cubicBezTo>
                          <a:pt x="13831" y="286"/>
                          <a:pt x="13820" y="309"/>
                          <a:pt x="13809" y="333"/>
                        </a:cubicBezTo>
                        <a:lnTo>
                          <a:pt x="13809" y="333"/>
                        </a:lnTo>
                        <a:cubicBezTo>
                          <a:pt x="13833" y="290"/>
                          <a:pt x="13843" y="262"/>
                          <a:pt x="13843" y="262"/>
                        </a:cubicBezTo>
                        <a:close/>
                        <a:moveTo>
                          <a:pt x="17306" y="1"/>
                        </a:moveTo>
                        <a:lnTo>
                          <a:pt x="15480" y="831"/>
                        </a:lnTo>
                        <a:cubicBezTo>
                          <a:pt x="15480" y="3240"/>
                          <a:pt x="13570" y="5626"/>
                          <a:pt x="12688" y="5626"/>
                        </a:cubicBezTo>
                        <a:cubicBezTo>
                          <a:pt x="12011" y="5626"/>
                          <a:pt x="11941" y="4218"/>
                          <a:pt x="13809" y="333"/>
                        </a:cubicBezTo>
                        <a:lnTo>
                          <a:pt x="13809" y="333"/>
                        </a:lnTo>
                        <a:cubicBezTo>
                          <a:pt x="13727" y="478"/>
                          <a:pt x="13488" y="796"/>
                          <a:pt x="12947" y="796"/>
                        </a:cubicBezTo>
                        <a:cubicBezTo>
                          <a:pt x="12668" y="796"/>
                          <a:pt x="12309" y="711"/>
                          <a:pt x="11850" y="475"/>
                        </a:cubicBezTo>
                        <a:cubicBezTo>
                          <a:pt x="11566" y="2729"/>
                          <a:pt x="7557" y="9916"/>
                          <a:pt x="5564" y="11292"/>
                        </a:cubicBezTo>
                        <a:cubicBezTo>
                          <a:pt x="5326" y="11454"/>
                          <a:pt x="5116" y="11532"/>
                          <a:pt x="4934" y="11532"/>
                        </a:cubicBezTo>
                        <a:cubicBezTo>
                          <a:pt x="3591" y="11532"/>
                          <a:pt x="3687" y="7282"/>
                          <a:pt x="4188" y="641"/>
                        </a:cubicBezTo>
                        <a:lnTo>
                          <a:pt x="4188" y="641"/>
                        </a:lnTo>
                        <a:lnTo>
                          <a:pt x="14" y="2373"/>
                        </a:lnTo>
                        <a:cubicBezTo>
                          <a:pt x="1650" y="7117"/>
                          <a:pt x="2931" y="13284"/>
                          <a:pt x="1342" y="16084"/>
                        </a:cubicBezTo>
                        <a:cubicBezTo>
                          <a:pt x="210" y="18131"/>
                          <a:pt x="1" y="21649"/>
                          <a:pt x="1255" y="21649"/>
                        </a:cubicBezTo>
                        <a:cubicBezTo>
                          <a:pt x="1788" y="21649"/>
                          <a:pt x="2586" y="21013"/>
                          <a:pt x="3690" y="19357"/>
                        </a:cubicBezTo>
                        <a:cubicBezTo>
                          <a:pt x="5813" y="16200"/>
                          <a:pt x="11166" y="15094"/>
                          <a:pt x="16617" y="15094"/>
                        </a:cubicBezTo>
                        <a:cubicBezTo>
                          <a:pt x="20546" y="15094"/>
                          <a:pt x="24526" y="15668"/>
                          <a:pt x="27387" y="16463"/>
                        </a:cubicBezTo>
                        <a:lnTo>
                          <a:pt x="25276" y="11339"/>
                        </a:lnTo>
                        <a:lnTo>
                          <a:pt x="17520" y="12241"/>
                        </a:lnTo>
                        <a:cubicBezTo>
                          <a:pt x="17520" y="12241"/>
                          <a:pt x="21101" y="10058"/>
                          <a:pt x="24351" y="9204"/>
                        </a:cubicBezTo>
                        <a:lnTo>
                          <a:pt x="27245" y="5219"/>
                        </a:lnTo>
                        <a:lnTo>
                          <a:pt x="27245" y="5219"/>
                        </a:lnTo>
                        <a:cubicBezTo>
                          <a:pt x="23307" y="7615"/>
                          <a:pt x="13440" y="12098"/>
                          <a:pt x="13440" y="12098"/>
                        </a:cubicBezTo>
                        <a:cubicBezTo>
                          <a:pt x="13440" y="12098"/>
                          <a:pt x="12437" y="12220"/>
                          <a:pt x="11308" y="12220"/>
                        </a:cubicBezTo>
                        <a:cubicBezTo>
                          <a:pt x="9897" y="12220"/>
                          <a:pt x="8289" y="12030"/>
                          <a:pt x="8197" y="11173"/>
                        </a:cubicBezTo>
                        <a:cubicBezTo>
                          <a:pt x="8197" y="11173"/>
                          <a:pt x="18397" y="6382"/>
                          <a:pt x="24565" y="6216"/>
                        </a:cubicBezTo>
                        <a:lnTo>
                          <a:pt x="25442" y="2895"/>
                        </a:lnTo>
                        <a:lnTo>
                          <a:pt x="25442" y="2895"/>
                        </a:lnTo>
                        <a:cubicBezTo>
                          <a:pt x="25442" y="2895"/>
                          <a:pt x="22836" y="3583"/>
                          <a:pt x="20508" y="3583"/>
                        </a:cubicBezTo>
                        <a:cubicBezTo>
                          <a:pt x="18141" y="3583"/>
                          <a:pt x="16062" y="2871"/>
                          <a:pt x="17306" y="1"/>
                        </a:cubicBezTo>
                        <a:close/>
                      </a:path>
                    </a:pathLst>
                  </a:custGeom>
                  <a:solidFill>
                    <a:srgbClr val="D338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" name="Google Shape;190;p29"/>
                  <p:cNvSpPr/>
                  <p:nvPr/>
                </p:nvSpPr>
                <p:spPr>
                  <a:xfrm>
                    <a:off x="4633100" y="3448350"/>
                    <a:ext cx="685225" cy="5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09" h="21673" extrusionOk="0">
                        <a:moveTo>
                          <a:pt x="13608" y="21330"/>
                        </a:moveTo>
                        <a:cubicBezTo>
                          <a:pt x="13580" y="21380"/>
                          <a:pt x="13569" y="21412"/>
                          <a:pt x="13569" y="21412"/>
                        </a:cubicBezTo>
                        <a:cubicBezTo>
                          <a:pt x="13582" y="21385"/>
                          <a:pt x="13595" y="21357"/>
                          <a:pt x="13608" y="21330"/>
                        </a:cubicBezTo>
                        <a:close/>
                        <a:moveTo>
                          <a:pt x="26156" y="1"/>
                        </a:moveTo>
                        <a:cubicBezTo>
                          <a:pt x="25623" y="1"/>
                          <a:pt x="24825" y="637"/>
                          <a:pt x="23721" y="2293"/>
                        </a:cubicBezTo>
                        <a:cubicBezTo>
                          <a:pt x="21600" y="5461"/>
                          <a:pt x="16249" y="6573"/>
                          <a:pt x="10796" y="6573"/>
                        </a:cubicBezTo>
                        <a:cubicBezTo>
                          <a:pt x="6857" y="6573"/>
                          <a:pt x="2866" y="5993"/>
                          <a:pt x="0" y="5187"/>
                        </a:cubicBezTo>
                        <a:lnTo>
                          <a:pt x="0" y="5187"/>
                        </a:lnTo>
                        <a:lnTo>
                          <a:pt x="2112" y="10334"/>
                        </a:lnTo>
                        <a:lnTo>
                          <a:pt x="9892" y="9433"/>
                        </a:lnTo>
                        <a:lnTo>
                          <a:pt x="9892" y="9433"/>
                        </a:lnTo>
                        <a:cubicBezTo>
                          <a:pt x="9892" y="9433"/>
                          <a:pt x="6310" y="11615"/>
                          <a:pt x="3060" y="12469"/>
                        </a:cubicBezTo>
                        <a:lnTo>
                          <a:pt x="143" y="16431"/>
                        </a:lnTo>
                        <a:cubicBezTo>
                          <a:pt x="4080" y="14035"/>
                          <a:pt x="13948" y="9575"/>
                          <a:pt x="13948" y="9575"/>
                        </a:cubicBezTo>
                        <a:cubicBezTo>
                          <a:pt x="13948" y="9575"/>
                          <a:pt x="14951" y="9453"/>
                          <a:pt x="16082" y="9453"/>
                        </a:cubicBezTo>
                        <a:cubicBezTo>
                          <a:pt x="17495" y="9453"/>
                          <a:pt x="19109" y="9644"/>
                          <a:pt x="19214" y="10500"/>
                        </a:cubicBezTo>
                        <a:cubicBezTo>
                          <a:pt x="19214" y="10500"/>
                          <a:pt x="8991" y="15292"/>
                          <a:pt x="2847" y="15458"/>
                        </a:cubicBezTo>
                        <a:lnTo>
                          <a:pt x="1969" y="18779"/>
                        </a:lnTo>
                        <a:cubicBezTo>
                          <a:pt x="1969" y="18779"/>
                          <a:pt x="4576" y="18091"/>
                          <a:pt x="6903" y="18091"/>
                        </a:cubicBezTo>
                        <a:cubicBezTo>
                          <a:pt x="9271" y="18091"/>
                          <a:pt x="11349" y="18802"/>
                          <a:pt x="10106" y="21673"/>
                        </a:cubicBezTo>
                        <a:lnTo>
                          <a:pt x="11908" y="20843"/>
                        </a:lnTo>
                        <a:cubicBezTo>
                          <a:pt x="11908" y="18421"/>
                          <a:pt x="13817" y="16030"/>
                          <a:pt x="14703" y="16030"/>
                        </a:cubicBezTo>
                        <a:cubicBezTo>
                          <a:pt x="15383" y="16030"/>
                          <a:pt x="15461" y="17441"/>
                          <a:pt x="13608" y="21330"/>
                        </a:cubicBezTo>
                        <a:lnTo>
                          <a:pt x="13608" y="21330"/>
                        </a:lnTo>
                        <a:cubicBezTo>
                          <a:pt x="13694" y="21177"/>
                          <a:pt x="13936" y="20859"/>
                          <a:pt x="14469" y="20859"/>
                        </a:cubicBezTo>
                        <a:cubicBezTo>
                          <a:pt x="14742" y="20859"/>
                          <a:pt x="15093" y="20942"/>
                          <a:pt x="15538" y="21175"/>
                        </a:cubicBezTo>
                        <a:cubicBezTo>
                          <a:pt x="15822" y="18945"/>
                          <a:pt x="19855" y="11734"/>
                          <a:pt x="21847" y="10382"/>
                        </a:cubicBezTo>
                        <a:cubicBezTo>
                          <a:pt x="22088" y="10215"/>
                          <a:pt x="22299" y="10135"/>
                          <a:pt x="22483" y="10135"/>
                        </a:cubicBezTo>
                        <a:cubicBezTo>
                          <a:pt x="23821" y="10135"/>
                          <a:pt x="23724" y="14401"/>
                          <a:pt x="23223" y="21032"/>
                        </a:cubicBezTo>
                        <a:lnTo>
                          <a:pt x="27398" y="19301"/>
                        </a:lnTo>
                        <a:cubicBezTo>
                          <a:pt x="25761" y="14533"/>
                          <a:pt x="24480" y="8365"/>
                          <a:pt x="26046" y="5566"/>
                        </a:cubicBezTo>
                        <a:cubicBezTo>
                          <a:pt x="27194" y="3519"/>
                          <a:pt x="27408" y="1"/>
                          <a:pt x="26156" y="1"/>
                        </a:cubicBezTo>
                        <a:close/>
                      </a:path>
                    </a:pathLst>
                  </a:custGeom>
                  <a:solidFill>
                    <a:srgbClr val="D338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" name="Google Shape;191;p29"/>
                  <p:cNvSpPr/>
                  <p:nvPr/>
                </p:nvSpPr>
                <p:spPr>
                  <a:xfrm>
                    <a:off x="4752900" y="3898250"/>
                    <a:ext cx="685200" cy="54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08" h="21650" extrusionOk="0">
                        <a:moveTo>
                          <a:pt x="13568" y="261"/>
                        </a:moveTo>
                        <a:lnTo>
                          <a:pt x="13568" y="261"/>
                        </a:lnTo>
                        <a:cubicBezTo>
                          <a:pt x="13568" y="261"/>
                          <a:pt x="13578" y="288"/>
                          <a:pt x="13601" y="329"/>
                        </a:cubicBezTo>
                        <a:lnTo>
                          <a:pt x="13601" y="329"/>
                        </a:lnTo>
                        <a:cubicBezTo>
                          <a:pt x="13590" y="306"/>
                          <a:pt x="13579" y="284"/>
                          <a:pt x="13568" y="261"/>
                        </a:cubicBezTo>
                        <a:close/>
                        <a:moveTo>
                          <a:pt x="10105" y="0"/>
                        </a:moveTo>
                        <a:lnTo>
                          <a:pt x="10105" y="0"/>
                        </a:lnTo>
                        <a:cubicBezTo>
                          <a:pt x="11349" y="2871"/>
                          <a:pt x="9270" y="3582"/>
                          <a:pt x="6903" y="3582"/>
                        </a:cubicBezTo>
                        <a:cubicBezTo>
                          <a:pt x="4575" y="3582"/>
                          <a:pt x="1969" y="2894"/>
                          <a:pt x="1969" y="2894"/>
                        </a:cubicBezTo>
                        <a:lnTo>
                          <a:pt x="1969" y="2894"/>
                        </a:lnTo>
                        <a:lnTo>
                          <a:pt x="2847" y="6215"/>
                        </a:lnTo>
                        <a:cubicBezTo>
                          <a:pt x="8990" y="6381"/>
                          <a:pt x="19214" y="11173"/>
                          <a:pt x="19214" y="11173"/>
                        </a:cubicBezTo>
                        <a:cubicBezTo>
                          <a:pt x="19108" y="12029"/>
                          <a:pt x="17502" y="12220"/>
                          <a:pt x="16095" y="12220"/>
                        </a:cubicBezTo>
                        <a:cubicBezTo>
                          <a:pt x="14970" y="12220"/>
                          <a:pt x="13972" y="12098"/>
                          <a:pt x="13972" y="12098"/>
                        </a:cubicBezTo>
                        <a:cubicBezTo>
                          <a:pt x="13972" y="12098"/>
                          <a:pt x="4080" y="7614"/>
                          <a:pt x="142" y="5219"/>
                        </a:cubicBezTo>
                        <a:lnTo>
                          <a:pt x="142" y="5219"/>
                        </a:lnTo>
                        <a:lnTo>
                          <a:pt x="3060" y="9204"/>
                        </a:lnTo>
                        <a:cubicBezTo>
                          <a:pt x="6310" y="10058"/>
                          <a:pt x="9892" y="12240"/>
                          <a:pt x="9892" y="12240"/>
                        </a:cubicBezTo>
                        <a:lnTo>
                          <a:pt x="2111" y="11339"/>
                        </a:lnTo>
                        <a:lnTo>
                          <a:pt x="0" y="16462"/>
                        </a:lnTo>
                        <a:cubicBezTo>
                          <a:pt x="2861" y="15668"/>
                          <a:pt x="6846" y="15093"/>
                          <a:pt x="10779" y="15093"/>
                        </a:cubicBezTo>
                        <a:cubicBezTo>
                          <a:pt x="16238" y="15093"/>
                          <a:pt x="21598" y="16199"/>
                          <a:pt x="23721" y="19356"/>
                        </a:cubicBezTo>
                        <a:cubicBezTo>
                          <a:pt x="24825" y="21013"/>
                          <a:pt x="25624" y="21649"/>
                          <a:pt x="26156" y="21649"/>
                        </a:cubicBezTo>
                        <a:cubicBezTo>
                          <a:pt x="27408" y="21649"/>
                          <a:pt x="27194" y="18137"/>
                          <a:pt x="26045" y="16107"/>
                        </a:cubicBezTo>
                        <a:cubicBezTo>
                          <a:pt x="24480" y="13307"/>
                          <a:pt x="25761" y="7116"/>
                          <a:pt x="27398" y="2372"/>
                        </a:cubicBezTo>
                        <a:lnTo>
                          <a:pt x="23223" y="641"/>
                        </a:lnTo>
                        <a:lnTo>
                          <a:pt x="23223" y="641"/>
                        </a:lnTo>
                        <a:cubicBezTo>
                          <a:pt x="23724" y="7281"/>
                          <a:pt x="23821" y="11532"/>
                          <a:pt x="22477" y="11532"/>
                        </a:cubicBezTo>
                        <a:cubicBezTo>
                          <a:pt x="22295" y="11532"/>
                          <a:pt x="22085" y="11453"/>
                          <a:pt x="21847" y="11291"/>
                        </a:cubicBezTo>
                        <a:cubicBezTo>
                          <a:pt x="19854" y="9915"/>
                          <a:pt x="15822" y="2728"/>
                          <a:pt x="15561" y="475"/>
                        </a:cubicBezTo>
                        <a:cubicBezTo>
                          <a:pt x="15102" y="711"/>
                          <a:pt x="14743" y="795"/>
                          <a:pt x="14464" y="795"/>
                        </a:cubicBezTo>
                        <a:cubicBezTo>
                          <a:pt x="13919" y="795"/>
                          <a:pt x="13680" y="472"/>
                          <a:pt x="13601" y="329"/>
                        </a:cubicBezTo>
                        <a:lnTo>
                          <a:pt x="13601" y="329"/>
                        </a:lnTo>
                        <a:cubicBezTo>
                          <a:pt x="15458" y="4225"/>
                          <a:pt x="15384" y="5635"/>
                          <a:pt x="14705" y="5635"/>
                        </a:cubicBezTo>
                        <a:cubicBezTo>
                          <a:pt x="13820" y="5635"/>
                          <a:pt x="11908" y="3240"/>
                          <a:pt x="11908" y="830"/>
                        </a:cubicBezTo>
                        <a:lnTo>
                          <a:pt x="10105" y="0"/>
                        </a:lnTo>
                        <a:close/>
                      </a:path>
                    </a:pathLst>
                  </a:custGeom>
                  <a:solidFill>
                    <a:srgbClr val="D338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" name="Google Shape;192;p29"/>
                  <p:cNvSpPr/>
                  <p:nvPr/>
                </p:nvSpPr>
                <p:spPr>
                  <a:xfrm>
                    <a:off x="4847775" y="3593150"/>
                    <a:ext cx="633950" cy="74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58" h="29829" extrusionOk="0">
                        <a:moveTo>
                          <a:pt x="9151" y="7992"/>
                        </a:moveTo>
                        <a:cubicBezTo>
                          <a:pt x="9181" y="7992"/>
                          <a:pt x="9215" y="8027"/>
                          <a:pt x="9252" y="8100"/>
                        </a:cubicBezTo>
                        <a:cubicBezTo>
                          <a:pt x="12708" y="14855"/>
                          <a:pt x="17043" y="18935"/>
                          <a:pt x="19040" y="21276"/>
                        </a:cubicBezTo>
                        <a:lnTo>
                          <a:pt x="19040" y="21276"/>
                        </a:lnTo>
                        <a:cubicBezTo>
                          <a:pt x="16128" y="19597"/>
                          <a:pt x="9004" y="16587"/>
                          <a:pt x="8967" y="15572"/>
                        </a:cubicBezTo>
                        <a:cubicBezTo>
                          <a:pt x="8859" y="11498"/>
                          <a:pt x="8849" y="7992"/>
                          <a:pt x="9151" y="7992"/>
                        </a:cubicBezTo>
                        <a:close/>
                        <a:moveTo>
                          <a:pt x="6843" y="0"/>
                        </a:moveTo>
                        <a:cubicBezTo>
                          <a:pt x="5935" y="0"/>
                          <a:pt x="5793" y="2544"/>
                          <a:pt x="6476" y="4139"/>
                        </a:cubicBezTo>
                        <a:cubicBezTo>
                          <a:pt x="7425" y="6345"/>
                          <a:pt x="5859" y="10805"/>
                          <a:pt x="4152" y="14149"/>
                        </a:cubicBezTo>
                        <a:cubicBezTo>
                          <a:pt x="2823" y="17518"/>
                          <a:pt x="0" y="23685"/>
                          <a:pt x="0" y="23685"/>
                        </a:cubicBezTo>
                        <a:lnTo>
                          <a:pt x="1044" y="26745"/>
                        </a:lnTo>
                        <a:cubicBezTo>
                          <a:pt x="1566" y="22641"/>
                          <a:pt x="7093" y="11991"/>
                          <a:pt x="7093" y="11991"/>
                        </a:cubicBezTo>
                        <a:lnTo>
                          <a:pt x="7994" y="21147"/>
                        </a:lnTo>
                        <a:lnTo>
                          <a:pt x="1329" y="27030"/>
                        </a:lnTo>
                        <a:lnTo>
                          <a:pt x="2064" y="28548"/>
                        </a:lnTo>
                        <a:cubicBezTo>
                          <a:pt x="4673" y="25583"/>
                          <a:pt x="8232" y="23590"/>
                          <a:pt x="8232" y="23590"/>
                        </a:cubicBezTo>
                        <a:lnTo>
                          <a:pt x="11600" y="29829"/>
                        </a:lnTo>
                        <a:lnTo>
                          <a:pt x="12335" y="28975"/>
                        </a:lnTo>
                        <a:cubicBezTo>
                          <a:pt x="12430" y="26745"/>
                          <a:pt x="9441" y="22950"/>
                          <a:pt x="9180" y="19036"/>
                        </a:cubicBezTo>
                        <a:cubicBezTo>
                          <a:pt x="9180" y="19017"/>
                          <a:pt x="9191" y="19008"/>
                          <a:pt x="9213" y="19008"/>
                        </a:cubicBezTo>
                        <a:cubicBezTo>
                          <a:pt x="9711" y="19008"/>
                          <a:pt x="15835" y="23627"/>
                          <a:pt x="18750" y="23627"/>
                        </a:cubicBezTo>
                        <a:cubicBezTo>
                          <a:pt x="19383" y="23627"/>
                          <a:pt x="19864" y="23409"/>
                          <a:pt x="20104" y="22879"/>
                        </a:cubicBezTo>
                        <a:lnTo>
                          <a:pt x="20104" y="22879"/>
                        </a:lnTo>
                        <a:cubicBezTo>
                          <a:pt x="20127" y="22963"/>
                          <a:pt x="20139" y="23042"/>
                          <a:pt x="20139" y="23116"/>
                        </a:cubicBezTo>
                        <a:cubicBezTo>
                          <a:pt x="22037" y="20625"/>
                          <a:pt x="18313" y="20103"/>
                          <a:pt x="17578" y="16901"/>
                        </a:cubicBezTo>
                        <a:cubicBezTo>
                          <a:pt x="17082" y="15295"/>
                          <a:pt x="17577" y="14781"/>
                          <a:pt x="18414" y="14781"/>
                        </a:cubicBezTo>
                        <a:cubicBezTo>
                          <a:pt x="19900" y="14781"/>
                          <a:pt x="22464" y="16403"/>
                          <a:pt x="22464" y="16403"/>
                        </a:cubicBezTo>
                        <a:lnTo>
                          <a:pt x="20970" y="13651"/>
                        </a:lnTo>
                        <a:cubicBezTo>
                          <a:pt x="16249" y="12916"/>
                          <a:pt x="11268" y="8432"/>
                          <a:pt x="11268" y="8432"/>
                        </a:cubicBezTo>
                        <a:cubicBezTo>
                          <a:pt x="11373" y="8020"/>
                          <a:pt x="11966" y="7890"/>
                          <a:pt x="12671" y="7890"/>
                        </a:cubicBezTo>
                        <a:cubicBezTo>
                          <a:pt x="13870" y="7890"/>
                          <a:pt x="15395" y="8266"/>
                          <a:pt x="15395" y="8266"/>
                        </a:cubicBezTo>
                        <a:cubicBezTo>
                          <a:pt x="15395" y="8266"/>
                          <a:pt x="22559" y="12536"/>
                          <a:pt x="25358" y="14695"/>
                        </a:cubicBezTo>
                        <a:lnTo>
                          <a:pt x="23508" y="11469"/>
                        </a:lnTo>
                        <a:cubicBezTo>
                          <a:pt x="21088" y="10520"/>
                          <a:pt x="18526" y="8551"/>
                          <a:pt x="18526" y="8551"/>
                        </a:cubicBezTo>
                        <a:lnTo>
                          <a:pt x="18526" y="8551"/>
                        </a:lnTo>
                        <a:lnTo>
                          <a:pt x="22867" y="8622"/>
                        </a:lnTo>
                        <a:lnTo>
                          <a:pt x="21302" y="6487"/>
                        </a:lnTo>
                        <a:cubicBezTo>
                          <a:pt x="20196" y="6642"/>
                          <a:pt x="19109" y="6727"/>
                          <a:pt x="18058" y="6727"/>
                        </a:cubicBezTo>
                        <a:cubicBezTo>
                          <a:pt x="13945" y="6727"/>
                          <a:pt x="10396" y="5428"/>
                          <a:pt x="8564" y="1933"/>
                        </a:cubicBezTo>
                        <a:cubicBezTo>
                          <a:pt x="7834" y="533"/>
                          <a:pt x="7258" y="0"/>
                          <a:pt x="6843" y="0"/>
                        </a:cubicBezTo>
                        <a:close/>
                      </a:path>
                    </a:pathLst>
                  </a:custGeom>
                  <a:solidFill>
                    <a:srgbClr val="FFAAAA"/>
                  </a:solidFill>
                  <a:ln w="7700" cap="flat" cmpd="sng">
                    <a:solidFill>
                      <a:srgbClr val="80808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" name="Google Shape;193;p29"/>
                  <p:cNvSpPr/>
                  <p:nvPr/>
                </p:nvSpPr>
                <p:spPr>
                  <a:xfrm>
                    <a:off x="4816925" y="2896625"/>
                    <a:ext cx="330950" cy="79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8" h="31692" extrusionOk="0">
                        <a:moveTo>
                          <a:pt x="13237" y="1"/>
                        </a:moveTo>
                        <a:cubicBezTo>
                          <a:pt x="8090" y="2823"/>
                          <a:pt x="1472" y="6571"/>
                          <a:pt x="1472" y="6571"/>
                        </a:cubicBezTo>
                        <a:lnTo>
                          <a:pt x="1" y="8588"/>
                        </a:lnTo>
                        <a:cubicBezTo>
                          <a:pt x="1" y="8588"/>
                          <a:pt x="7473" y="23935"/>
                          <a:pt x="6880" y="31692"/>
                        </a:cubicBezTo>
                        <a:cubicBezTo>
                          <a:pt x="7449" y="30933"/>
                          <a:pt x="8944" y="30814"/>
                          <a:pt x="8944" y="30814"/>
                        </a:cubicBezTo>
                        <a:cubicBezTo>
                          <a:pt x="8801" y="24030"/>
                          <a:pt x="6168" y="10628"/>
                          <a:pt x="13237" y="1"/>
                        </a:cubicBezTo>
                        <a:close/>
                        <a:moveTo>
                          <a:pt x="3512" y="9560"/>
                        </a:moveTo>
                        <a:cubicBezTo>
                          <a:pt x="3630" y="9679"/>
                          <a:pt x="3749" y="9845"/>
                          <a:pt x="3820" y="10082"/>
                        </a:cubicBezTo>
                        <a:lnTo>
                          <a:pt x="4769" y="15917"/>
                        </a:lnTo>
                        <a:lnTo>
                          <a:pt x="2871" y="9963"/>
                        </a:lnTo>
                        <a:cubicBezTo>
                          <a:pt x="2658" y="9394"/>
                          <a:pt x="3108" y="9228"/>
                          <a:pt x="3512" y="9560"/>
                        </a:cubicBezTo>
                        <a:close/>
                        <a:moveTo>
                          <a:pt x="7758" y="12739"/>
                        </a:moveTo>
                        <a:cubicBezTo>
                          <a:pt x="7900" y="12810"/>
                          <a:pt x="7995" y="13023"/>
                          <a:pt x="7971" y="13450"/>
                        </a:cubicBezTo>
                        <a:lnTo>
                          <a:pt x="8090" y="24979"/>
                        </a:lnTo>
                        <a:lnTo>
                          <a:pt x="7331" y="13521"/>
                        </a:lnTo>
                        <a:cubicBezTo>
                          <a:pt x="7259" y="13000"/>
                          <a:pt x="7544" y="12644"/>
                          <a:pt x="7758" y="12739"/>
                        </a:cubicBezTo>
                        <a:close/>
                        <a:moveTo>
                          <a:pt x="5386" y="11861"/>
                        </a:moveTo>
                        <a:cubicBezTo>
                          <a:pt x="5409" y="11885"/>
                          <a:pt x="5433" y="11956"/>
                          <a:pt x="5480" y="12098"/>
                        </a:cubicBezTo>
                        <a:lnTo>
                          <a:pt x="6643" y="17910"/>
                        </a:lnTo>
                        <a:lnTo>
                          <a:pt x="5409" y="12478"/>
                        </a:lnTo>
                        <a:cubicBezTo>
                          <a:pt x="5338" y="12193"/>
                          <a:pt x="5338" y="11790"/>
                          <a:pt x="5386" y="11861"/>
                        </a:cubicBezTo>
                        <a:close/>
                        <a:moveTo>
                          <a:pt x="3701" y="14589"/>
                        </a:moveTo>
                        <a:cubicBezTo>
                          <a:pt x="3725" y="14589"/>
                          <a:pt x="3749" y="14660"/>
                          <a:pt x="3796" y="14826"/>
                        </a:cubicBezTo>
                        <a:lnTo>
                          <a:pt x="5552" y="20472"/>
                        </a:lnTo>
                        <a:lnTo>
                          <a:pt x="3773" y="15206"/>
                        </a:lnTo>
                        <a:cubicBezTo>
                          <a:pt x="3678" y="14921"/>
                          <a:pt x="3630" y="14518"/>
                          <a:pt x="3701" y="14589"/>
                        </a:cubicBezTo>
                        <a:close/>
                        <a:moveTo>
                          <a:pt x="5480" y="17056"/>
                        </a:moveTo>
                        <a:cubicBezTo>
                          <a:pt x="5528" y="17103"/>
                          <a:pt x="5575" y="17174"/>
                          <a:pt x="5599" y="17341"/>
                        </a:cubicBezTo>
                        <a:lnTo>
                          <a:pt x="6904" y="23057"/>
                        </a:lnTo>
                        <a:lnTo>
                          <a:pt x="5172" y="17507"/>
                        </a:lnTo>
                        <a:cubicBezTo>
                          <a:pt x="5077" y="17222"/>
                          <a:pt x="5291" y="16937"/>
                          <a:pt x="5480" y="17056"/>
                        </a:cubicBezTo>
                        <a:close/>
                        <a:moveTo>
                          <a:pt x="6785" y="18621"/>
                        </a:moveTo>
                        <a:cubicBezTo>
                          <a:pt x="6809" y="18645"/>
                          <a:pt x="6833" y="18645"/>
                          <a:pt x="6833" y="18669"/>
                        </a:cubicBezTo>
                        <a:cubicBezTo>
                          <a:pt x="6880" y="18693"/>
                          <a:pt x="6904" y="18764"/>
                          <a:pt x="6927" y="18882"/>
                        </a:cubicBezTo>
                        <a:lnTo>
                          <a:pt x="7402" y="23176"/>
                        </a:lnTo>
                        <a:lnTo>
                          <a:pt x="6595" y="18977"/>
                        </a:lnTo>
                        <a:cubicBezTo>
                          <a:pt x="6548" y="18764"/>
                          <a:pt x="6690" y="18598"/>
                          <a:pt x="6785" y="18621"/>
                        </a:cubicBezTo>
                        <a:lnTo>
                          <a:pt x="6785" y="18621"/>
                        </a:lnTo>
                        <a:close/>
                      </a:path>
                    </a:pathLst>
                  </a:custGeom>
                  <a:solidFill>
                    <a:srgbClr val="F6D9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" name="Google Shape;194;p29"/>
                  <p:cNvSpPr/>
                  <p:nvPr/>
                </p:nvSpPr>
                <p:spPr>
                  <a:xfrm>
                    <a:off x="4393525" y="3449200"/>
                    <a:ext cx="329150" cy="76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6" h="30535" extrusionOk="0">
                        <a:moveTo>
                          <a:pt x="9138" y="0"/>
                        </a:moveTo>
                        <a:cubicBezTo>
                          <a:pt x="9113" y="0"/>
                          <a:pt x="9088" y="2"/>
                          <a:pt x="9062" y="5"/>
                        </a:cubicBezTo>
                        <a:cubicBezTo>
                          <a:pt x="8611" y="53"/>
                          <a:pt x="7994" y="575"/>
                          <a:pt x="7164" y="1808"/>
                        </a:cubicBezTo>
                        <a:cubicBezTo>
                          <a:pt x="5432" y="4323"/>
                          <a:pt x="2894" y="5461"/>
                          <a:pt x="0" y="5675"/>
                        </a:cubicBezTo>
                        <a:cubicBezTo>
                          <a:pt x="237" y="6268"/>
                          <a:pt x="522" y="6861"/>
                          <a:pt x="830" y="7454"/>
                        </a:cubicBezTo>
                        <a:cubicBezTo>
                          <a:pt x="919" y="7452"/>
                          <a:pt x="1009" y="7451"/>
                          <a:pt x="1099" y="7451"/>
                        </a:cubicBezTo>
                        <a:cubicBezTo>
                          <a:pt x="2221" y="7451"/>
                          <a:pt x="3447" y="7602"/>
                          <a:pt x="3535" y="8260"/>
                        </a:cubicBezTo>
                        <a:cubicBezTo>
                          <a:pt x="3535" y="8260"/>
                          <a:pt x="2870" y="8687"/>
                          <a:pt x="1898" y="9280"/>
                        </a:cubicBezTo>
                        <a:cubicBezTo>
                          <a:pt x="2301" y="9944"/>
                          <a:pt x="2728" y="10585"/>
                          <a:pt x="3179" y="11249"/>
                        </a:cubicBezTo>
                        <a:cubicBezTo>
                          <a:pt x="4317" y="9612"/>
                          <a:pt x="5266" y="8450"/>
                          <a:pt x="5646" y="8165"/>
                        </a:cubicBezTo>
                        <a:cubicBezTo>
                          <a:pt x="5692" y="8136"/>
                          <a:pt x="5734" y="8121"/>
                          <a:pt x="5771" y="8121"/>
                        </a:cubicBezTo>
                        <a:cubicBezTo>
                          <a:pt x="6262" y="8121"/>
                          <a:pt x="5932" y="10699"/>
                          <a:pt x="5314" y="14119"/>
                        </a:cubicBezTo>
                        <a:cubicBezTo>
                          <a:pt x="5764" y="14665"/>
                          <a:pt x="6191" y="15234"/>
                          <a:pt x="6642" y="15756"/>
                        </a:cubicBezTo>
                        <a:lnTo>
                          <a:pt x="7377" y="12554"/>
                        </a:lnTo>
                        <a:cubicBezTo>
                          <a:pt x="7377" y="12554"/>
                          <a:pt x="8540" y="15590"/>
                          <a:pt x="9631" y="19053"/>
                        </a:cubicBezTo>
                        <a:cubicBezTo>
                          <a:pt x="10675" y="20144"/>
                          <a:pt x="11434" y="20927"/>
                          <a:pt x="11861" y="21307"/>
                        </a:cubicBezTo>
                        <a:cubicBezTo>
                          <a:pt x="11244" y="19243"/>
                          <a:pt x="10556" y="16895"/>
                          <a:pt x="10105" y="15187"/>
                        </a:cubicBezTo>
                        <a:cubicBezTo>
                          <a:pt x="8801" y="11439"/>
                          <a:pt x="7781" y="6600"/>
                          <a:pt x="9062" y="4370"/>
                        </a:cubicBezTo>
                        <a:cubicBezTo>
                          <a:pt x="9988" y="2773"/>
                          <a:pt x="10145" y="0"/>
                          <a:pt x="9138" y="0"/>
                        </a:cubicBezTo>
                        <a:close/>
                        <a:moveTo>
                          <a:pt x="12027" y="21947"/>
                        </a:moveTo>
                        <a:lnTo>
                          <a:pt x="10817" y="23465"/>
                        </a:lnTo>
                        <a:cubicBezTo>
                          <a:pt x="11149" y="24912"/>
                          <a:pt x="11386" y="26217"/>
                          <a:pt x="11386" y="27237"/>
                        </a:cubicBezTo>
                        <a:lnTo>
                          <a:pt x="13165" y="25743"/>
                        </a:lnTo>
                        <a:cubicBezTo>
                          <a:pt x="13165" y="25743"/>
                          <a:pt x="12643" y="24058"/>
                          <a:pt x="12027" y="21947"/>
                        </a:cubicBezTo>
                        <a:close/>
                        <a:moveTo>
                          <a:pt x="8777" y="26075"/>
                        </a:moveTo>
                        <a:lnTo>
                          <a:pt x="7781" y="27356"/>
                        </a:lnTo>
                        <a:cubicBezTo>
                          <a:pt x="8682" y="28257"/>
                          <a:pt x="9607" y="29348"/>
                          <a:pt x="10414" y="30534"/>
                        </a:cubicBezTo>
                        <a:lnTo>
                          <a:pt x="11386" y="29087"/>
                        </a:lnTo>
                        <a:lnTo>
                          <a:pt x="8777" y="26075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7700" cap="flat" cmpd="sng">
                    <a:solidFill>
                      <a:srgbClr val="80808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" name="Google Shape;195;p29"/>
                  <p:cNvSpPr/>
                  <p:nvPr/>
                </p:nvSpPr>
                <p:spPr>
                  <a:xfrm>
                    <a:off x="4588625" y="2844450"/>
                    <a:ext cx="540275" cy="66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11" h="26521" extrusionOk="0">
                        <a:moveTo>
                          <a:pt x="21610" y="6262"/>
                        </a:moveTo>
                        <a:cubicBezTo>
                          <a:pt x="11576" y="9488"/>
                          <a:pt x="12003" y="7022"/>
                          <a:pt x="4057" y="0"/>
                        </a:cubicBezTo>
                        <a:cubicBezTo>
                          <a:pt x="2918" y="8160"/>
                          <a:pt x="5859" y="15158"/>
                          <a:pt x="0" y="25903"/>
                        </a:cubicBezTo>
                        <a:lnTo>
                          <a:pt x="2088" y="26520"/>
                        </a:lnTo>
                        <a:cubicBezTo>
                          <a:pt x="9750" y="8326"/>
                          <a:pt x="21610" y="6262"/>
                          <a:pt x="21610" y="6262"/>
                        </a:cubicBezTo>
                        <a:close/>
                        <a:moveTo>
                          <a:pt x="9418" y="11505"/>
                        </a:moveTo>
                        <a:cubicBezTo>
                          <a:pt x="9489" y="11623"/>
                          <a:pt x="9465" y="11837"/>
                          <a:pt x="9252" y="12193"/>
                        </a:cubicBezTo>
                        <a:lnTo>
                          <a:pt x="3843" y="21230"/>
                        </a:lnTo>
                        <a:lnTo>
                          <a:pt x="8706" y="11908"/>
                        </a:lnTo>
                        <a:cubicBezTo>
                          <a:pt x="8896" y="11457"/>
                          <a:pt x="9299" y="11339"/>
                          <a:pt x="9418" y="11505"/>
                        </a:cubicBezTo>
                        <a:close/>
                        <a:moveTo>
                          <a:pt x="4365" y="11481"/>
                        </a:moveTo>
                        <a:cubicBezTo>
                          <a:pt x="4365" y="11505"/>
                          <a:pt x="4389" y="11576"/>
                          <a:pt x="4389" y="11718"/>
                        </a:cubicBezTo>
                        <a:lnTo>
                          <a:pt x="3559" y="15988"/>
                        </a:lnTo>
                        <a:lnTo>
                          <a:pt x="4223" y="12027"/>
                        </a:lnTo>
                        <a:cubicBezTo>
                          <a:pt x="4223" y="11766"/>
                          <a:pt x="4318" y="11410"/>
                          <a:pt x="4365" y="11481"/>
                        </a:cubicBezTo>
                        <a:lnTo>
                          <a:pt x="4365" y="11481"/>
                        </a:lnTo>
                        <a:close/>
                        <a:moveTo>
                          <a:pt x="4460" y="15917"/>
                        </a:moveTo>
                        <a:cubicBezTo>
                          <a:pt x="4484" y="15988"/>
                          <a:pt x="4484" y="16083"/>
                          <a:pt x="4436" y="16225"/>
                        </a:cubicBezTo>
                        <a:lnTo>
                          <a:pt x="2728" y="21301"/>
                        </a:lnTo>
                        <a:lnTo>
                          <a:pt x="4033" y="16154"/>
                        </a:lnTo>
                        <a:cubicBezTo>
                          <a:pt x="4080" y="15917"/>
                          <a:pt x="4294" y="15798"/>
                          <a:pt x="4412" y="15869"/>
                        </a:cubicBezTo>
                        <a:cubicBezTo>
                          <a:pt x="4412" y="15893"/>
                          <a:pt x="4436" y="15893"/>
                          <a:pt x="4460" y="15917"/>
                        </a:cubicBezTo>
                        <a:lnTo>
                          <a:pt x="4460" y="15917"/>
                        </a:lnTo>
                        <a:lnTo>
                          <a:pt x="4460" y="15917"/>
                        </a:lnTo>
                        <a:close/>
                        <a:moveTo>
                          <a:pt x="4626" y="18408"/>
                        </a:moveTo>
                        <a:cubicBezTo>
                          <a:pt x="4673" y="18455"/>
                          <a:pt x="4697" y="18526"/>
                          <a:pt x="4626" y="18668"/>
                        </a:cubicBezTo>
                        <a:lnTo>
                          <a:pt x="2966" y="22250"/>
                        </a:lnTo>
                        <a:lnTo>
                          <a:pt x="4341" y="18574"/>
                        </a:lnTo>
                        <a:cubicBezTo>
                          <a:pt x="4389" y="18408"/>
                          <a:pt x="4555" y="18336"/>
                          <a:pt x="4626" y="18408"/>
                        </a:cubicBezTo>
                        <a:lnTo>
                          <a:pt x="4626" y="18408"/>
                        </a:lnTo>
                        <a:lnTo>
                          <a:pt x="4626" y="18408"/>
                        </a:lnTo>
                        <a:close/>
                      </a:path>
                    </a:pathLst>
                  </a:custGeom>
                  <a:solidFill>
                    <a:srgbClr val="F6D9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" name="Google Shape;196;p29"/>
                  <p:cNvSpPr/>
                  <p:nvPr/>
                </p:nvSpPr>
                <p:spPr>
                  <a:xfrm>
                    <a:off x="4376325" y="3516350"/>
                    <a:ext cx="521875" cy="70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5" h="28110" extrusionOk="0">
                        <a:moveTo>
                          <a:pt x="8969" y="16813"/>
                        </a:moveTo>
                        <a:cubicBezTo>
                          <a:pt x="8951" y="16845"/>
                          <a:pt x="8943" y="16865"/>
                          <a:pt x="8943" y="16865"/>
                        </a:cubicBezTo>
                        <a:cubicBezTo>
                          <a:pt x="8952" y="16848"/>
                          <a:pt x="8960" y="16830"/>
                          <a:pt x="8969" y="16813"/>
                        </a:cubicBezTo>
                        <a:close/>
                        <a:moveTo>
                          <a:pt x="18955" y="1"/>
                        </a:moveTo>
                        <a:cubicBezTo>
                          <a:pt x="18530" y="1"/>
                          <a:pt x="17893" y="501"/>
                          <a:pt x="17008" y="1803"/>
                        </a:cubicBezTo>
                        <a:cubicBezTo>
                          <a:pt x="15113" y="4614"/>
                          <a:pt x="12232" y="5717"/>
                          <a:pt x="8943" y="5717"/>
                        </a:cubicBezTo>
                        <a:cubicBezTo>
                          <a:pt x="7209" y="5717"/>
                          <a:pt x="5362" y="5410"/>
                          <a:pt x="3487" y="4886"/>
                        </a:cubicBezTo>
                        <a:lnTo>
                          <a:pt x="1613" y="6926"/>
                        </a:lnTo>
                        <a:lnTo>
                          <a:pt x="6025" y="7425"/>
                        </a:lnTo>
                        <a:cubicBezTo>
                          <a:pt x="6025" y="7425"/>
                          <a:pt x="3179" y="9132"/>
                          <a:pt x="593" y="9820"/>
                        </a:cubicBezTo>
                        <a:lnTo>
                          <a:pt x="0" y="12572"/>
                        </a:lnTo>
                        <a:cubicBezTo>
                          <a:pt x="3108" y="10674"/>
                          <a:pt x="9251" y="7519"/>
                          <a:pt x="9251" y="7519"/>
                        </a:cubicBezTo>
                        <a:cubicBezTo>
                          <a:pt x="9251" y="7519"/>
                          <a:pt x="10031" y="7428"/>
                          <a:pt x="10916" y="7428"/>
                        </a:cubicBezTo>
                        <a:cubicBezTo>
                          <a:pt x="12045" y="7428"/>
                          <a:pt x="13347" y="7577"/>
                          <a:pt x="13426" y="8255"/>
                        </a:cubicBezTo>
                        <a:cubicBezTo>
                          <a:pt x="13426" y="8255"/>
                          <a:pt x="10319" y="12050"/>
                          <a:pt x="5432" y="12169"/>
                        </a:cubicBezTo>
                        <a:lnTo>
                          <a:pt x="3962" y="14209"/>
                        </a:lnTo>
                        <a:cubicBezTo>
                          <a:pt x="3962" y="14209"/>
                          <a:pt x="4705" y="13919"/>
                          <a:pt x="5419" y="13919"/>
                        </a:cubicBezTo>
                        <a:cubicBezTo>
                          <a:pt x="6403" y="13919"/>
                          <a:pt x="7332" y="14468"/>
                          <a:pt x="6191" y="17079"/>
                        </a:cubicBezTo>
                        <a:lnTo>
                          <a:pt x="7638" y="16415"/>
                        </a:lnTo>
                        <a:cubicBezTo>
                          <a:pt x="7638" y="14514"/>
                          <a:pt x="9156" y="12629"/>
                          <a:pt x="9857" y="12629"/>
                        </a:cubicBezTo>
                        <a:cubicBezTo>
                          <a:pt x="10395" y="12629"/>
                          <a:pt x="10452" y="13741"/>
                          <a:pt x="8969" y="16813"/>
                        </a:cubicBezTo>
                        <a:lnTo>
                          <a:pt x="8969" y="16813"/>
                        </a:lnTo>
                        <a:cubicBezTo>
                          <a:pt x="9033" y="16697"/>
                          <a:pt x="9228" y="16433"/>
                          <a:pt x="9674" y="16433"/>
                        </a:cubicBezTo>
                        <a:cubicBezTo>
                          <a:pt x="9895" y="16433"/>
                          <a:pt x="10176" y="16497"/>
                          <a:pt x="10532" y="16676"/>
                        </a:cubicBezTo>
                        <a:cubicBezTo>
                          <a:pt x="10746" y="14920"/>
                          <a:pt x="13948" y="9251"/>
                          <a:pt x="15537" y="8160"/>
                        </a:cubicBezTo>
                        <a:cubicBezTo>
                          <a:pt x="15642" y="8089"/>
                          <a:pt x="15723" y="8055"/>
                          <a:pt x="15782" y="8055"/>
                        </a:cubicBezTo>
                        <a:cubicBezTo>
                          <a:pt x="16618" y="8055"/>
                          <a:pt x="13324" y="14746"/>
                          <a:pt x="12881" y="20281"/>
                        </a:cubicBezTo>
                        <a:lnTo>
                          <a:pt x="14589" y="22060"/>
                        </a:lnTo>
                        <a:lnTo>
                          <a:pt x="17364" y="14138"/>
                        </a:lnTo>
                        <a:cubicBezTo>
                          <a:pt x="17364" y="14138"/>
                          <a:pt x="17838" y="21135"/>
                          <a:pt x="17838" y="25524"/>
                        </a:cubicBezTo>
                        <a:lnTo>
                          <a:pt x="18906" y="28109"/>
                        </a:lnTo>
                        <a:cubicBezTo>
                          <a:pt x="18906" y="28109"/>
                          <a:pt x="20875" y="18905"/>
                          <a:pt x="19926" y="15205"/>
                        </a:cubicBezTo>
                        <a:cubicBezTo>
                          <a:pt x="18645" y="11457"/>
                          <a:pt x="17625" y="6594"/>
                          <a:pt x="18882" y="4365"/>
                        </a:cubicBezTo>
                        <a:cubicBezTo>
                          <a:pt x="19781" y="2767"/>
                          <a:pt x="19956" y="1"/>
                          <a:pt x="18955" y="1"/>
                        </a:cubicBezTo>
                        <a:close/>
                      </a:path>
                    </a:pathLst>
                  </a:custGeom>
                  <a:solidFill>
                    <a:srgbClr val="FFAAAA"/>
                  </a:solidFill>
                  <a:ln w="7700" cap="flat" cmpd="sng">
                    <a:solidFill>
                      <a:srgbClr val="80808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29"/>
                  <p:cNvSpPr/>
                  <p:nvPr/>
                </p:nvSpPr>
                <p:spPr>
                  <a:xfrm>
                    <a:off x="4665725" y="2759650"/>
                    <a:ext cx="487475" cy="80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99" h="32000" extrusionOk="0">
                        <a:moveTo>
                          <a:pt x="0" y="0"/>
                        </a:moveTo>
                        <a:cubicBezTo>
                          <a:pt x="0" y="0"/>
                          <a:pt x="5266" y="8326"/>
                          <a:pt x="5764" y="16889"/>
                        </a:cubicBezTo>
                        <a:cubicBezTo>
                          <a:pt x="5954" y="20400"/>
                          <a:pt x="8255" y="25429"/>
                          <a:pt x="6737" y="31501"/>
                        </a:cubicBezTo>
                        <a:lnTo>
                          <a:pt x="7591" y="31999"/>
                        </a:lnTo>
                        <a:lnTo>
                          <a:pt x="7591" y="31762"/>
                        </a:lnTo>
                        <a:cubicBezTo>
                          <a:pt x="8611" y="29248"/>
                          <a:pt x="12501" y="19143"/>
                          <a:pt x="12501" y="19143"/>
                        </a:cubicBezTo>
                        <a:lnTo>
                          <a:pt x="13687" y="10366"/>
                        </a:lnTo>
                        <a:cubicBezTo>
                          <a:pt x="13687" y="10366"/>
                          <a:pt x="19048" y="4721"/>
                          <a:pt x="19499" y="4483"/>
                        </a:cubicBezTo>
                        <a:cubicBezTo>
                          <a:pt x="16178" y="3487"/>
                          <a:pt x="11386" y="9631"/>
                          <a:pt x="6144" y="6286"/>
                        </a:cubicBezTo>
                        <a:cubicBezTo>
                          <a:pt x="4721" y="5361"/>
                          <a:pt x="2443" y="1732"/>
                          <a:pt x="2443" y="1732"/>
                        </a:cubicBezTo>
                        <a:cubicBezTo>
                          <a:pt x="2443" y="1732"/>
                          <a:pt x="1423" y="451"/>
                          <a:pt x="0" y="0"/>
                        </a:cubicBezTo>
                        <a:close/>
                        <a:moveTo>
                          <a:pt x="6903" y="14304"/>
                        </a:moveTo>
                        <a:cubicBezTo>
                          <a:pt x="7188" y="14351"/>
                          <a:pt x="7472" y="14612"/>
                          <a:pt x="7377" y="15039"/>
                        </a:cubicBezTo>
                        <a:lnTo>
                          <a:pt x="7496" y="29153"/>
                        </a:lnTo>
                        <a:cubicBezTo>
                          <a:pt x="7496" y="20234"/>
                          <a:pt x="6405" y="14968"/>
                          <a:pt x="6405" y="14968"/>
                        </a:cubicBezTo>
                        <a:cubicBezTo>
                          <a:pt x="6310" y="14446"/>
                          <a:pt x="6618" y="14256"/>
                          <a:pt x="6903" y="14304"/>
                        </a:cubicBezTo>
                        <a:close/>
                        <a:moveTo>
                          <a:pt x="8824" y="15964"/>
                        </a:moveTo>
                        <a:cubicBezTo>
                          <a:pt x="8872" y="15940"/>
                          <a:pt x="8919" y="15940"/>
                          <a:pt x="8967" y="15964"/>
                        </a:cubicBezTo>
                        <a:cubicBezTo>
                          <a:pt x="9156" y="16012"/>
                          <a:pt x="9322" y="16273"/>
                          <a:pt x="9228" y="16652"/>
                        </a:cubicBezTo>
                        <a:lnTo>
                          <a:pt x="8113" y="26401"/>
                        </a:lnTo>
                        <a:cubicBezTo>
                          <a:pt x="8706" y="20187"/>
                          <a:pt x="8563" y="16533"/>
                          <a:pt x="8563" y="16533"/>
                        </a:cubicBezTo>
                        <a:cubicBezTo>
                          <a:pt x="8563" y="16201"/>
                          <a:pt x="8682" y="16012"/>
                          <a:pt x="8824" y="15964"/>
                        </a:cubicBezTo>
                        <a:close/>
                        <a:moveTo>
                          <a:pt x="9560" y="20092"/>
                        </a:moveTo>
                        <a:cubicBezTo>
                          <a:pt x="9726" y="20044"/>
                          <a:pt x="9915" y="20281"/>
                          <a:pt x="9797" y="20613"/>
                        </a:cubicBezTo>
                        <a:lnTo>
                          <a:pt x="8160" y="29343"/>
                        </a:lnTo>
                        <a:cubicBezTo>
                          <a:pt x="9228" y="23840"/>
                          <a:pt x="9346" y="20471"/>
                          <a:pt x="9346" y="20471"/>
                        </a:cubicBezTo>
                        <a:cubicBezTo>
                          <a:pt x="9370" y="20234"/>
                          <a:pt x="9465" y="20115"/>
                          <a:pt x="9560" y="20092"/>
                        </a:cubicBezTo>
                        <a:close/>
                      </a:path>
                    </a:pathLst>
                  </a:custGeom>
                  <a:solidFill>
                    <a:srgbClr val="F6D9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98;p29"/>
                  <p:cNvSpPr/>
                  <p:nvPr/>
                </p:nvSpPr>
                <p:spPr>
                  <a:xfrm>
                    <a:off x="4822875" y="2436450"/>
                    <a:ext cx="75925" cy="122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4887" extrusionOk="0">
                        <a:moveTo>
                          <a:pt x="3036" y="2443"/>
                        </a:moveTo>
                        <a:cubicBezTo>
                          <a:pt x="3036" y="3796"/>
                          <a:pt x="2348" y="4887"/>
                          <a:pt x="1518" y="4887"/>
                        </a:cubicBezTo>
                        <a:cubicBezTo>
                          <a:pt x="688" y="4887"/>
                          <a:pt x="0" y="3796"/>
                          <a:pt x="0" y="2443"/>
                        </a:cubicBezTo>
                        <a:cubicBezTo>
                          <a:pt x="0" y="1091"/>
                          <a:pt x="688" y="0"/>
                          <a:pt x="1518" y="0"/>
                        </a:cubicBezTo>
                        <a:cubicBezTo>
                          <a:pt x="2348" y="0"/>
                          <a:pt x="3036" y="1091"/>
                          <a:pt x="3036" y="2443"/>
                        </a:cubicBezTo>
                        <a:close/>
                      </a:path>
                    </a:pathLst>
                  </a:custGeom>
                  <a:solidFill>
                    <a:srgbClr val="841C21"/>
                  </a:solidFill>
                  <a:ln w="1175" cap="rnd" cmpd="sng">
                    <a:solidFill>
                      <a:srgbClr val="436D8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" name="Google Shape;199;p29"/>
                  <p:cNvSpPr/>
                  <p:nvPr/>
                </p:nvSpPr>
                <p:spPr>
                  <a:xfrm>
                    <a:off x="4913600" y="2544975"/>
                    <a:ext cx="75925" cy="12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4911" extrusionOk="0">
                        <a:moveTo>
                          <a:pt x="3037" y="2467"/>
                        </a:moveTo>
                        <a:cubicBezTo>
                          <a:pt x="3037" y="3819"/>
                          <a:pt x="2349" y="4910"/>
                          <a:pt x="1519" y="4910"/>
                        </a:cubicBezTo>
                        <a:cubicBezTo>
                          <a:pt x="688" y="4910"/>
                          <a:pt x="0" y="3819"/>
                          <a:pt x="0" y="2467"/>
                        </a:cubicBezTo>
                        <a:cubicBezTo>
                          <a:pt x="0" y="1115"/>
                          <a:pt x="688" y="0"/>
                          <a:pt x="1519" y="0"/>
                        </a:cubicBezTo>
                        <a:cubicBezTo>
                          <a:pt x="2349" y="0"/>
                          <a:pt x="3037" y="1115"/>
                          <a:pt x="3037" y="2467"/>
                        </a:cubicBezTo>
                        <a:close/>
                      </a:path>
                    </a:pathLst>
                  </a:custGeom>
                  <a:solidFill>
                    <a:srgbClr val="841C21"/>
                  </a:solidFill>
                  <a:ln w="1175" cap="rnd" cmpd="sng">
                    <a:solidFill>
                      <a:srgbClr val="436D8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29"/>
                  <p:cNvSpPr/>
                  <p:nvPr/>
                </p:nvSpPr>
                <p:spPr>
                  <a:xfrm>
                    <a:off x="4690025" y="2467875"/>
                    <a:ext cx="80075" cy="12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3" h="5172" extrusionOk="0">
                        <a:moveTo>
                          <a:pt x="1" y="2586"/>
                        </a:moveTo>
                        <a:cubicBezTo>
                          <a:pt x="1" y="4009"/>
                          <a:pt x="712" y="5172"/>
                          <a:pt x="1614" y="5172"/>
                        </a:cubicBezTo>
                        <a:cubicBezTo>
                          <a:pt x="2491" y="5172"/>
                          <a:pt x="3203" y="4009"/>
                          <a:pt x="3203" y="2586"/>
                        </a:cubicBezTo>
                        <a:cubicBezTo>
                          <a:pt x="3203" y="1163"/>
                          <a:pt x="2491" y="0"/>
                          <a:pt x="1614" y="0"/>
                        </a:cubicBezTo>
                        <a:cubicBezTo>
                          <a:pt x="712" y="0"/>
                          <a:pt x="1" y="1163"/>
                          <a:pt x="1" y="2586"/>
                        </a:cubicBezTo>
                        <a:close/>
                      </a:path>
                    </a:pathLst>
                  </a:custGeom>
                  <a:solidFill>
                    <a:srgbClr val="841C21"/>
                  </a:solidFill>
                  <a:ln w="1775" cap="rnd" cmpd="sng">
                    <a:solidFill>
                      <a:srgbClr val="436D8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" name="Google Shape;201;p29"/>
                  <p:cNvSpPr/>
                  <p:nvPr/>
                </p:nvSpPr>
                <p:spPr>
                  <a:xfrm>
                    <a:off x="4123450" y="1851725"/>
                    <a:ext cx="802025" cy="62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81" h="24860" extrusionOk="0">
                        <a:moveTo>
                          <a:pt x="30800" y="0"/>
                        </a:moveTo>
                        <a:cubicBezTo>
                          <a:pt x="30799" y="1"/>
                          <a:pt x="17706" y="3559"/>
                          <a:pt x="13009" y="6974"/>
                        </a:cubicBezTo>
                        <a:cubicBezTo>
                          <a:pt x="7016" y="5788"/>
                          <a:pt x="3318" y="5339"/>
                          <a:pt x="1607" y="5339"/>
                        </a:cubicBezTo>
                        <a:cubicBezTo>
                          <a:pt x="0" y="5339"/>
                          <a:pt x="146" y="5735"/>
                          <a:pt x="1789" y="6286"/>
                        </a:cubicBezTo>
                        <a:cubicBezTo>
                          <a:pt x="3568" y="6903"/>
                          <a:pt x="9499" y="6903"/>
                          <a:pt x="12108" y="9441"/>
                        </a:cubicBezTo>
                        <a:cubicBezTo>
                          <a:pt x="12108" y="9441"/>
                          <a:pt x="7174" y="15514"/>
                          <a:pt x="7886" y="24480"/>
                        </a:cubicBezTo>
                        <a:lnTo>
                          <a:pt x="12321" y="24860"/>
                        </a:lnTo>
                        <a:lnTo>
                          <a:pt x="12440" y="24053"/>
                        </a:lnTo>
                        <a:cubicBezTo>
                          <a:pt x="14970" y="7185"/>
                          <a:pt x="24529" y="4999"/>
                          <a:pt x="29315" y="4999"/>
                        </a:cubicBezTo>
                        <a:cubicBezTo>
                          <a:pt x="30990" y="4999"/>
                          <a:pt x="32081" y="5266"/>
                          <a:pt x="32081" y="5266"/>
                        </a:cubicBezTo>
                        <a:cubicBezTo>
                          <a:pt x="32081" y="5266"/>
                          <a:pt x="30599" y="3697"/>
                          <a:pt x="27226" y="3697"/>
                        </a:cubicBezTo>
                        <a:cubicBezTo>
                          <a:pt x="26289" y="3697"/>
                          <a:pt x="25206" y="3818"/>
                          <a:pt x="23968" y="4128"/>
                        </a:cubicBezTo>
                        <a:lnTo>
                          <a:pt x="30800" y="0"/>
                        </a:lnTo>
                        <a:close/>
                      </a:path>
                    </a:pathLst>
                  </a:custGeom>
                  <a:solidFill>
                    <a:srgbClr val="157EC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" name="Google Shape;202;p29"/>
                  <p:cNvSpPr/>
                  <p:nvPr/>
                </p:nvSpPr>
                <p:spPr>
                  <a:xfrm>
                    <a:off x="4031875" y="1851725"/>
                    <a:ext cx="744175" cy="62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67" h="24860" extrusionOk="0">
                        <a:moveTo>
                          <a:pt x="28485" y="0"/>
                        </a:moveTo>
                        <a:cubicBezTo>
                          <a:pt x="28484" y="1"/>
                          <a:pt x="15391" y="3559"/>
                          <a:pt x="10695" y="6974"/>
                        </a:cubicBezTo>
                        <a:cubicBezTo>
                          <a:pt x="5703" y="5986"/>
                          <a:pt x="2938" y="5624"/>
                          <a:pt x="1677" y="5624"/>
                        </a:cubicBezTo>
                        <a:cubicBezTo>
                          <a:pt x="1" y="5624"/>
                          <a:pt x="979" y="6264"/>
                          <a:pt x="2914" y="6927"/>
                        </a:cubicBezTo>
                        <a:cubicBezTo>
                          <a:pt x="4693" y="7520"/>
                          <a:pt x="7184" y="6903"/>
                          <a:pt x="9793" y="9441"/>
                        </a:cubicBezTo>
                        <a:cubicBezTo>
                          <a:pt x="9793" y="9441"/>
                          <a:pt x="4859" y="15514"/>
                          <a:pt x="5571" y="24480"/>
                        </a:cubicBezTo>
                        <a:lnTo>
                          <a:pt x="10007" y="24860"/>
                        </a:lnTo>
                        <a:lnTo>
                          <a:pt x="10125" y="24053"/>
                        </a:lnTo>
                        <a:cubicBezTo>
                          <a:pt x="12656" y="7185"/>
                          <a:pt x="22214" y="4999"/>
                          <a:pt x="27000" y="4999"/>
                        </a:cubicBezTo>
                        <a:cubicBezTo>
                          <a:pt x="28676" y="4999"/>
                          <a:pt x="29766" y="5266"/>
                          <a:pt x="29766" y="5266"/>
                        </a:cubicBezTo>
                        <a:cubicBezTo>
                          <a:pt x="29766" y="5266"/>
                          <a:pt x="28284" y="3697"/>
                          <a:pt x="24911" y="3697"/>
                        </a:cubicBezTo>
                        <a:cubicBezTo>
                          <a:pt x="23974" y="3697"/>
                          <a:pt x="22891" y="3818"/>
                          <a:pt x="21654" y="4128"/>
                        </a:cubicBezTo>
                        <a:lnTo>
                          <a:pt x="28485" y="0"/>
                        </a:lnTo>
                        <a:close/>
                      </a:path>
                    </a:pathLst>
                  </a:custGeom>
                  <a:solidFill>
                    <a:srgbClr val="47A7E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29"/>
                  <p:cNvSpPr/>
                  <p:nvPr/>
                </p:nvSpPr>
                <p:spPr>
                  <a:xfrm>
                    <a:off x="4458150" y="2976675"/>
                    <a:ext cx="154225" cy="29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9" h="11980" extrusionOk="0">
                        <a:moveTo>
                          <a:pt x="3962" y="1"/>
                        </a:moveTo>
                        <a:lnTo>
                          <a:pt x="1" y="10106"/>
                        </a:lnTo>
                        <a:lnTo>
                          <a:pt x="2231" y="11980"/>
                        </a:lnTo>
                        <a:cubicBezTo>
                          <a:pt x="4460" y="7544"/>
                          <a:pt x="6168" y="1021"/>
                          <a:pt x="6168" y="1021"/>
                        </a:cubicBezTo>
                        <a:lnTo>
                          <a:pt x="3962" y="1"/>
                        </a:lnTo>
                        <a:close/>
                      </a:path>
                    </a:pathLst>
                  </a:custGeom>
                  <a:solidFill>
                    <a:srgbClr val="EF343B"/>
                  </a:solidFill>
                  <a:ln w="14225" cap="flat" cmpd="sng">
                    <a:solidFill>
                      <a:srgbClr val="7C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" name="Google Shape;204;p29"/>
                  <p:cNvSpPr/>
                  <p:nvPr/>
                </p:nvSpPr>
                <p:spPr>
                  <a:xfrm>
                    <a:off x="4522800" y="2852750"/>
                    <a:ext cx="209950" cy="247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8" h="9916" extrusionOk="0">
                        <a:moveTo>
                          <a:pt x="3772" y="0"/>
                        </a:moveTo>
                        <a:cubicBezTo>
                          <a:pt x="8398" y="4104"/>
                          <a:pt x="2230" y="9916"/>
                          <a:pt x="0" y="8563"/>
                        </a:cubicBezTo>
                        <a:close/>
                      </a:path>
                    </a:pathLst>
                  </a:custGeom>
                  <a:solidFill>
                    <a:srgbClr val="E21023"/>
                  </a:solidFill>
                  <a:ln w="14225" cap="flat" cmpd="sng">
                    <a:solidFill>
                      <a:srgbClr val="7C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29"/>
                  <p:cNvSpPr/>
                  <p:nvPr/>
                </p:nvSpPr>
                <p:spPr>
                  <a:xfrm>
                    <a:off x="4428500" y="3135025"/>
                    <a:ext cx="175575" cy="23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3" h="9418" extrusionOk="0">
                        <a:moveTo>
                          <a:pt x="1" y="9418"/>
                        </a:moveTo>
                        <a:cubicBezTo>
                          <a:pt x="7022" y="7876"/>
                          <a:pt x="3417" y="0"/>
                          <a:pt x="3417" y="0"/>
                        </a:cubicBezTo>
                        <a:close/>
                      </a:path>
                    </a:pathLst>
                  </a:custGeom>
                  <a:solidFill>
                    <a:srgbClr val="E21023"/>
                  </a:solidFill>
                  <a:ln w="14225" cap="flat" cmpd="sng">
                    <a:solidFill>
                      <a:srgbClr val="7C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29"/>
                  <p:cNvSpPr/>
                  <p:nvPr/>
                </p:nvSpPr>
                <p:spPr>
                  <a:xfrm>
                    <a:off x="2745525" y="2358750"/>
                    <a:ext cx="2848300" cy="250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932" h="100367" extrusionOk="0">
                        <a:moveTo>
                          <a:pt x="15632" y="5623"/>
                        </a:moveTo>
                        <a:lnTo>
                          <a:pt x="17886" y="5765"/>
                        </a:lnTo>
                        <a:cubicBezTo>
                          <a:pt x="17886" y="5765"/>
                          <a:pt x="18491" y="5694"/>
                          <a:pt x="19256" y="5694"/>
                        </a:cubicBezTo>
                        <a:cubicBezTo>
                          <a:pt x="20021" y="5694"/>
                          <a:pt x="20946" y="5765"/>
                          <a:pt x="21586" y="6050"/>
                        </a:cubicBezTo>
                        <a:cubicBezTo>
                          <a:pt x="22416" y="6429"/>
                          <a:pt x="23460" y="9015"/>
                          <a:pt x="24717" y="9465"/>
                        </a:cubicBezTo>
                        <a:cubicBezTo>
                          <a:pt x="25998" y="9940"/>
                          <a:pt x="27303" y="10177"/>
                          <a:pt x="27303" y="10177"/>
                        </a:cubicBezTo>
                        <a:cubicBezTo>
                          <a:pt x="27303" y="10177"/>
                          <a:pt x="28845" y="11316"/>
                          <a:pt x="29699" y="11600"/>
                        </a:cubicBezTo>
                        <a:cubicBezTo>
                          <a:pt x="31288" y="12122"/>
                          <a:pt x="34111" y="11316"/>
                          <a:pt x="36269" y="13450"/>
                        </a:cubicBezTo>
                        <a:cubicBezTo>
                          <a:pt x="38404" y="15585"/>
                          <a:pt x="40586" y="21065"/>
                          <a:pt x="38238" y="26544"/>
                        </a:cubicBezTo>
                        <a:cubicBezTo>
                          <a:pt x="37384" y="28537"/>
                          <a:pt x="33684" y="33471"/>
                          <a:pt x="33280" y="37314"/>
                        </a:cubicBezTo>
                        <a:cubicBezTo>
                          <a:pt x="32973" y="42810"/>
                          <a:pt x="37212" y="49880"/>
                          <a:pt x="38113" y="49880"/>
                        </a:cubicBezTo>
                        <a:cubicBezTo>
                          <a:pt x="38324" y="49880"/>
                          <a:pt x="38352" y="49492"/>
                          <a:pt x="38096" y="48605"/>
                        </a:cubicBezTo>
                        <a:cubicBezTo>
                          <a:pt x="38096" y="48605"/>
                          <a:pt x="35819" y="43552"/>
                          <a:pt x="35676" y="38357"/>
                        </a:cubicBezTo>
                        <a:cubicBezTo>
                          <a:pt x="35558" y="33922"/>
                          <a:pt x="41749" y="29320"/>
                          <a:pt x="41132" y="20994"/>
                        </a:cubicBezTo>
                        <a:cubicBezTo>
                          <a:pt x="41891" y="18622"/>
                          <a:pt x="44026" y="15016"/>
                          <a:pt x="46944" y="14447"/>
                        </a:cubicBezTo>
                        <a:lnTo>
                          <a:pt x="46944" y="14447"/>
                        </a:lnTo>
                        <a:cubicBezTo>
                          <a:pt x="45900" y="17554"/>
                          <a:pt x="48011" y="21207"/>
                          <a:pt x="51261" y="22583"/>
                        </a:cubicBezTo>
                        <a:cubicBezTo>
                          <a:pt x="52228" y="22991"/>
                          <a:pt x="53104" y="23158"/>
                          <a:pt x="53894" y="23158"/>
                        </a:cubicBezTo>
                        <a:cubicBezTo>
                          <a:pt x="56726" y="23158"/>
                          <a:pt x="58436" y="21019"/>
                          <a:pt x="59160" y="20258"/>
                        </a:cubicBezTo>
                        <a:lnTo>
                          <a:pt x="59160" y="20258"/>
                        </a:lnTo>
                        <a:cubicBezTo>
                          <a:pt x="57991" y="20730"/>
                          <a:pt x="56357" y="21105"/>
                          <a:pt x="54734" y="21105"/>
                        </a:cubicBezTo>
                        <a:cubicBezTo>
                          <a:pt x="51058" y="21105"/>
                          <a:pt x="47443" y="19183"/>
                          <a:pt x="49434" y="12122"/>
                        </a:cubicBezTo>
                        <a:cubicBezTo>
                          <a:pt x="52500" y="6745"/>
                          <a:pt x="57945" y="5625"/>
                          <a:pt x="61843" y="5625"/>
                        </a:cubicBezTo>
                        <a:cubicBezTo>
                          <a:pt x="63706" y="5625"/>
                          <a:pt x="65215" y="5881"/>
                          <a:pt x="65944" y="6050"/>
                        </a:cubicBezTo>
                        <a:cubicBezTo>
                          <a:pt x="68031" y="6571"/>
                          <a:pt x="80485" y="12288"/>
                          <a:pt x="72183" y="20685"/>
                        </a:cubicBezTo>
                        <a:cubicBezTo>
                          <a:pt x="72183" y="20685"/>
                          <a:pt x="68553" y="24149"/>
                          <a:pt x="65944" y="24813"/>
                        </a:cubicBezTo>
                        <a:cubicBezTo>
                          <a:pt x="65734" y="24865"/>
                          <a:pt x="65526" y="24890"/>
                          <a:pt x="65320" y="24890"/>
                        </a:cubicBezTo>
                        <a:cubicBezTo>
                          <a:pt x="63295" y="24890"/>
                          <a:pt x="61469" y="22483"/>
                          <a:pt x="59682" y="20330"/>
                        </a:cubicBezTo>
                        <a:lnTo>
                          <a:pt x="59682" y="20330"/>
                        </a:lnTo>
                        <a:cubicBezTo>
                          <a:pt x="60109" y="21326"/>
                          <a:pt x="60654" y="24457"/>
                          <a:pt x="61864" y="25358"/>
                        </a:cubicBezTo>
                        <a:cubicBezTo>
                          <a:pt x="63074" y="26253"/>
                          <a:pt x="64189" y="26555"/>
                          <a:pt x="65181" y="26555"/>
                        </a:cubicBezTo>
                        <a:cubicBezTo>
                          <a:pt x="67229" y="26555"/>
                          <a:pt x="68756" y="25273"/>
                          <a:pt x="69525" y="25273"/>
                        </a:cubicBezTo>
                        <a:cubicBezTo>
                          <a:pt x="69648" y="25273"/>
                          <a:pt x="69751" y="25306"/>
                          <a:pt x="69834" y="25382"/>
                        </a:cubicBezTo>
                        <a:cubicBezTo>
                          <a:pt x="70190" y="25928"/>
                          <a:pt x="66584" y="28656"/>
                          <a:pt x="66205" y="29747"/>
                        </a:cubicBezTo>
                        <a:cubicBezTo>
                          <a:pt x="61081" y="41417"/>
                          <a:pt x="62054" y="46375"/>
                          <a:pt x="65612" y="58330"/>
                        </a:cubicBezTo>
                        <a:cubicBezTo>
                          <a:pt x="65612" y="58330"/>
                          <a:pt x="67937" y="66870"/>
                          <a:pt x="70688" y="72942"/>
                        </a:cubicBezTo>
                        <a:cubicBezTo>
                          <a:pt x="72254" y="76429"/>
                          <a:pt x="74863" y="77687"/>
                          <a:pt x="75005" y="79655"/>
                        </a:cubicBezTo>
                        <a:cubicBezTo>
                          <a:pt x="75567" y="85831"/>
                          <a:pt x="75113" y="87331"/>
                          <a:pt x="73227" y="87331"/>
                        </a:cubicBezTo>
                        <a:cubicBezTo>
                          <a:pt x="72244" y="87331"/>
                          <a:pt x="70872" y="86924"/>
                          <a:pt x="69051" y="86558"/>
                        </a:cubicBezTo>
                        <a:cubicBezTo>
                          <a:pt x="65345" y="85833"/>
                          <a:pt x="63211" y="83875"/>
                          <a:pt x="61913" y="83875"/>
                        </a:cubicBezTo>
                        <a:cubicBezTo>
                          <a:pt x="61641" y="83875"/>
                          <a:pt x="61405" y="83961"/>
                          <a:pt x="61200" y="84162"/>
                        </a:cubicBezTo>
                        <a:cubicBezTo>
                          <a:pt x="60313" y="85049"/>
                          <a:pt x="61259" y="87001"/>
                          <a:pt x="60461" y="87001"/>
                        </a:cubicBezTo>
                        <a:cubicBezTo>
                          <a:pt x="60277" y="87001"/>
                          <a:pt x="60000" y="86897"/>
                          <a:pt x="59587" y="86653"/>
                        </a:cubicBezTo>
                        <a:cubicBezTo>
                          <a:pt x="54558" y="83237"/>
                          <a:pt x="50834" y="84945"/>
                          <a:pt x="50027" y="83546"/>
                        </a:cubicBezTo>
                        <a:cubicBezTo>
                          <a:pt x="50027" y="83546"/>
                          <a:pt x="48736" y="79729"/>
                          <a:pt x="45796" y="79729"/>
                        </a:cubicBezTo>
                        <a:cubicBezTo>
                          <a:pt x="44956" y="79729"/>
                          <a:pt x="43981" y="80040"/>
                          <a:pt x="42864" y="80841"/>
                        </a:cubicBezTo>
                        <a:cubicBezTo>
                          <a:pt x="42375" y="81428"/>
                          <a:pt x="41960" y="81647"/>
                          <a:pt x="41571" y="81647"/>
                        </a:cubicBezTo>
                        <a:cubicBezTo>
                          <a:pt x="40439" y="81647"/>
                          <a:pt x="39532" y="79791"/>
                          <a:pt x="37679" y="79791"/>
                        </a:cubicBezTo>
                        <a:cubicBezTo>
                          <a:pt x="37546" y="79791"/>
                          <a:pt x="37409" y="79801"/>
                          <a:pt x="37266" y="79821"/>
                        </a:cubicBezTo>
                        <a:cubicBezTo>
                          <a:pt x="37151" y="79838"/>
                          <a:pt x="37037" y="79846"/>
                          <a:pt x="36924" y="79846"/>
                        </a:cubicBezTo>
                        <a:cubicBezTo>
                          <a:pt x="34243" y="79846"/>
                          <a:pt x="31888" y="75450"/>
                          <a:pt x="29817" y="75291"/>
                        </a:cubicBezTo>
                        <a:cubicBezTo>
                          <a:pt x="27659" y="75148"/>
                          <a:pt x="21325" y="69171"/>
                          <a:pt x="20780" y="64332"/>
                        </a:cubicBezTo>
                        <a:cubicBezTo>
                          <a:pt x="20210" y="59493"/>
                          <a:pt x="16984" y="55840"/>
                          <a:pt x="16747" y="54464"/>
                        </a:cubicBezTo>
                        <a:cubicBezTo>
                          <a:pt x="16486" y="53112"/>
                          <a:pt x="17079" y="52376"/>
                          <a:pt x="16130" y="51143"/>
                        </a:cubicBezTo>
                        <a:cubicBezTo>
                          <a:pt x="15205" y="49909"/>
                          <a:pt x="12667" y="48035"/>
                          <a:pt x="12477" y="43410"/>
                        </a:cubicBezTo>
                        <a:cubicBezTo>
                          <a:pt x="12709" y="43384"/>
                          <a:pt x="12950" y="43372"/>
                          <a:pt x="13200" y="43372"/>
                        </a:cubicBezTo>
                        <a:cubicBezTo>
                          <a:pt x="19834" y="43372"/>
                          <a:pt x="32460" y="52047"/>
                          <a:pt x="34095" y="52047"/>
                        </a:cubicBezTo>
                        <a:cubicBezTo>
                          <a:pt x="34344" y="52047"/>
                          <a:pt x="34338" y="51845"/>
                          <a:pt x="34016" y="51380"/>
                        </a:cubicBezTo>
                        <a:cubicBezTo>
                          <a:pt x="34016" y="51380"/>
                          <a:pt x="27754" y="43030"/>
                          <a:pt x="11766" y="38998"/>
                        </a:cubicBezTo>
                        <a:cubicBezTo>
                          <a:pt x="11979" y="37100"/>
                          <a:pt x="9560" y="35155"/>
                          <a:pt x="7235" y="33163"/>
                        </a:cubicBezTo>
                        <a:cubicBezTo>
                          <a:pt x="6950" y="30530"/>
                          <a:pt x="4531" y="26117"/>
                          <a:pt x="5527" y="19167"/>
                        </a:cubicBezTo>
                        <a:cubicBezTo>
                          <a:pt x="7947" y="11031"/>
                          <a:pt x="13782" y="6097"/>
                          <a:pt x="15632" y="5623"/>
                        </a:cubicBezTo>
                        <a:close/>
                        <a:moveTo>
                          <a:pt x="82216" y="1"/>
                        </a:moveTo>
                        <a:cubicBezTo>
                          <a:pt x="78303" y="72"/>
                          <a:pt x="76784" y="1044"/>
                          <a:pt x="76784" y="1044"/>
                        </a:cubicBezTo>
                        <a:cubicBezTo>
                          <a:pt x="76998" y="1946"/>
                          <a:pt x="77022" y="2800"/>
                          <a:pt x="77022" y="2800"/>
                        </a:cubicBezTo>
                        <a:cubicBezTo>
                          <a:pt x="79068" y="1862"/>
                          <a:pt x="80798" y="1447"/>
                          <a:pt x="82292" y="1447"/>
                        </a:cubicBezTo>
                        <a:cubicBezTo>
                          <a:pt x="88247" y="1447"/>
                          <a:pt x="90474" y="8038"/>
                          <a:pt x="94172" y="14447"/>
                        </a:cubicBezTo>
                        <a:cubicBezTo>
                          <a:pt x="92345" y="17483"/>
                          <a:pt x="94172" y="19072"/>
                          <a:pt x="94172" y="19072"/>
                        </a:cubicBezTo>
                        <a:cubicBezTo>
                          <a:pt x="94426" y="20152"/>
                          <a:pt x="93735" y="21232"/>
                          <a:pt x="93516" y="21232"/>
                        </a:cubicBezTo>
                        <a:cubicBezTo>
                          <a:pt x="93490" y="21232"/>
                          <a:pt x="93470" y="21217"/>
                          <a:pt x="93460" y="21183"/>
                        </a:cubicBezTo>
                        <a:cubicBezTo>
                          <a:pt x="93460" y="21183"/>
                          <a:pt x="92013" y="22891"/>
                          <a:pt x="90827" y="24504"/>
                        </a:cubicBezTo>
                        <a:cubicBezTo>
                          <a:pt x="89736" y="26023"/>
                          <a:pt x="89641" y="28229"/>
                          <a:pt x="89048" y="31146"/>
                        </a:cubicBezTo>
                        <a:cubicBezTo>
                          <a:pt x="88690" y="32818"/>
                          <a:pt x="89384" y="39753"/>
                          <a:pt x="89827" y="39753"/>
                        </a:cubicBezTo>
                        <a:cubicBezTo>
                          <a:pt x="89911" y="39753"/>
                          <a:pt x="89987" y="39498"/>
                          <a:pt x="90044" y="38903"/>
                        </a:cubicBezTo>
                        <a:cubicBezTo>
                          <a:pt x="90376" y="35203"/>
                          <a:pt x="89831" y="31431"/>
                          <a:pt x="91800" y="26758"/>
                        </a:cubicBezTo>
                        <a:cubicBezTo>
                          <a:pt x="92582" y="24884"/>
                          <a:pt x="94456" y="23627"/>
                          <a:pt x="95761" y="21800"/>
                        </a:cubicBezTo>
                        <a:lnTo>
                          <a:pt x="95761" y="21800"/>
                        </a:lnTo>
                        <a:cubicBezTo>
                          <a:pt x="95761" y="21801"/>
                          <a:pt x="94978" y="23580"/>
                          <a:pt x="95358" y="26307"/>
                        </a:cubicBezTo>
                        <a:cubicBezTo>
                          <a:pt x="95832" y="29652"/>
                          <a:pt x="95334" y="29628"/>
                          <a:pt x="95737" y="32427"/>
                        </a:cubicBezTo>
                        <a:cubicBezTo>
                          <a:pt x="96188" y="35369"/>
                          <a:pt x="96710" y="38334"/>
                          <a:pt x="96852" y="39211"/>
                        </a:cubicBezTo>
                        <a:cubicBezTo>
                          <a:pt x="96995" y="40113"/>
                          <a:pt x="98560" y="44145"/>
                          <a:pt x="98655" y="44738"/>
                        </a:cubicBezTo>
                        <a:cubicBezTo>
                          <a:pt x="98750" y="45284"/>
                          <a:pt x="99509" y="46185"/>
                          <a:pt x="100102" y="47348"/>
                        </a:cubicBezTo>
                        <a:cubicBezTo>
                          <a:pt x="100600" y="48344"/>
                          <a:pt x="101359" y="51356"/>
                          <a:pt x="101596" y="51902"/>
                        </a:cubicBezTo>
                        <a:cubicBezTo>
                          <a:pt x="102189" y="53302"/>
                          <a:pt x="101501" y="56029"/>
                          <a:pt x="102094" y="57642"/>
                        </a:cubicBezTo>
                        <a:cubicBezTo>
                          <a:pt x="102711" y="59255"/>
                          <a:pt x="105178" y="66277"/>
                          <a:pt x="105724" y="67487"/>
                        </a:cubicBezTo>
                        <a:cubicBezTo>
                          <a:pt x="106127" y="68388"/>
                          <a:pt x="105605" y="69194"/>
                          <a:pt x="105154" y="69693"/>
                        </a:cubicBezTo>
                        <a:cubicBezTo>
                          <a:pt x="105025" y="69835"/>
                          <a:pt x="104867" y="69885"/>
                          <a:pt x="104692" y="69885"/>
                        </a:cubicBezTo>
                        <a:cubicBezTo>
                          <a:pt x="104256" y="69885"/>
                          <a:pt x="103724" y="69569"/>
                          <a:pt x="103318" y="69569"/>
                        </a:cubicBezTo>
                        <a:cubicBezTo>
                          <a:pt x="103289" y="69569"/>
                          <a:pt x="103261" y="69571"/>
                          <a:pt x="103233" y="69574"/>
                        </a:cubicBezTo>
                        <a:cubicBezTo>
                          <a:pt x="102687" y="69669"/>
                          <a:pt x="101193" y="70096"/>
                          <a:pt x="102118" y="72492"/>
                        </a:cubicBezTo>
                        <a:cubicBezTo>
                          <a:pt x="103043" y="74911"/>
                          <a:pt x="102284" y="75101"/>
                          <a:pt x="104134" y="76121"/>
                        </a:cubicBezTo>
                        <a:cubicBezTo>
                          <a:pt x="105771" y="76999"/>
                          <a:pt x="104941" y="79015"/>
                          <a:pt x="104206" y="80343"/>
                        </a:cubicBezTo>
                        <a:cubicBezTo>
                          <a:pt x="103786" y="81102"/>
                          <a:pt x="101988" y="82281"/>
                          <a:pt x="100793" y="82281"/>
                        </a:cubicBezTo>
                        <a:cubicBezTo>
                          <a:pt x="100569" y="82281"/>
                          <a:pt x="100366" y="82240"/>
                          <a:pt x="100197" y="82146"/>
                        </a:cubicBezTo>
                        <a:cubicBezTo>
                          <a:pt x="99770" y="81719"/>
                          <a:pt x="100529" y="80913"/>
                          <a:pt x="100410" y="80154"/>
                        </a:cubicBezTo>
                        <a:cubicBezTo>
                          <a:pt x="100217" y="78716"/>
                          <a:pt x="100025" y="77007"/>
                          <a:pt x="98683" y="77007"/>
                        </a:cubicBezTo>
                        <a:cubicBezTo>
                          <a:pt x="98209" y="77007"/>
                          <a:pt x="97592" y="77220"/>
                          <a:pt x="96781" y="77734"/>
                        </a:cubicBezTo>
                        <a:cubicBezTo>
                          <a:pt x="93674" y="79703"/>
                          <a:pt x="99367" y="82905"/>
                          <a:pt x="96093" y="86179"/>
                        </a:cubicBezTo>
                        <a:cubicBezTo>
                          <a:pt x="95841" y="86372"/>
                          <a:pt x="95552" y="86450"/>
                          <a:pt x="95237" y="86450"/>
                        </a:cubicBezTo>
                        <a:cubicBezTo>
                          <a:pt x="93886" y="86450"/>
                          <a:pt x="92047" y="85016"/>
                          <a:pt x="90566" y="85016"/>
                        </a:cubicBezTo>
                        <a:cubicBezTo>
                          <a:pt x="88763" y="85016"/>
                          <a:pt x="86036" y="75101"/>
                          <a:pt x="82264" y="70452"/>
                        </a:cubicBezTo>
                        <a:cubicBezTo>
                          <a:pt x="78469" y="65731"/>
                          <a:pt x="65968" y="52519"/>
                          <a:pt x="67035" y="43505"/>
                        </a:cubicBezTo>
                        <a:cubicBezTo>
                          <a:pt x="68079" y="34515"/>
                          <a:pt x="74863" y="19476"/>
                          <a:pt x="76452" y="19286"/>
                        </a:cubicBezTo>
                        <a:cubicBezTo>
                          <a:pt x="76464" y="19284"/>
                          <a:pt x="76477" y="19284"/>
                          <a:pt x="76489" y="19284"/>
                        </a:cubicBezTo>
                        <a:cubicBezTo>
                          <a:pt x="77318" y="19284"/>
                          <a:pt x="79234" y="22312"/>
                          <a:pt x="79678" y="23200"/>
                        </a:cubicBezTo>
                        <a:cubicBezTo>
                          <a:pt x="80437" y="24716"/>
                          <a:pt x="80817" y="36634"/>
                          <a:pt x="82122" y="36634"/>
                        </a:cubicBezTo>
                        <a:cubicBezTo>
                          <a:pt x="82205" y="36634"/>
                          <a:pt x="82292" y="36586"/>
                          <a:pt x="82382" y="36483"/>
                        </a:cubicBezTo>
                        <a:cubicBezTo>
                          <a:pt x="82382" y="36483"/>
                          <a:pt x="82359" y="22939"/>
                          <a:pt x="81054" y="21278"/>
                        </a:cubicBezTo>
                        <a:cubicBezTo>
                          <a:pt x="79749" y="19618"/>
                          <a:pt x="78872" y="18930"/>
                          <a:pt x="76381" y="12170"/>
                        </a:cubicBezTo>
                        <a:cubicBezTo>
                          <a:pt x="73890" y="5409"/>
                          <a:pt x="62931" y="4057"/>
                          <a:pt x="62931" y="4057"/>
                        </a:cubicBezTo>
                        <a:cubicBezTo>
                          <a:pt x="62931" y="4057"/>
                          <a:pt x="62227" y="3940"/>
                          <a:pt x="61096" y="3940"/>
                        </a:cubicBezTo>
                        <a:cubicBezTo>
                          <a:pt x="58514" y="3940"/>
                          <a:pt x="53708" y="4548"/>
                          <a:pt x="49980" y="8540"/>
                        </a:cubicBezTo>
                        <a:cubicBezTo>
                          <a:pt x="46588" y="10912"/>
                          <a:pt x="42603" y="12929"/>
                          <a:pt x="40658" y="18076"/>
                        </a:cubicBezTo>
                        <a:cubicBezTo>
                          <a:pt x="40515" y="17507"/>
                          <a:pt x="40349" y="16914"/>
                          <a:pt x="40136" y="16297"/>
                        </a:cubicBezTo>
                        <a:cubicBezTo>
                          <a:pt x="38950" y="12834"/>
                          <a:pt x="36198" y="9987"/>
                          <a:pt x="29580" y="9418"/>
                        </a:cubicBezTo>
                        <a:cubicBezTo>
                          <a:pt x="27967" y="8018"/>
                          <a:pt x="24954" y="8825"/>
                          <a:pt x="24551" y="7425"/>
                        </a:cubicBezTo>
                        <a:cubicBezTo>
                          <a:pt x="23889" y="5438"/>
                          <a:pt x="22155" y="4011"/>
                          <a:pt x="19769" y="4011"/>
                        </a:cubicBezTo>
                        <a:cubicBezTo>
                          <a:pt x="19250" y="4011"/>
                          <a:pt x="18700" y="4079"/>
                          <a:pt x="18123" y="4223"/>
                        </a:cubicBezTo>
                        <a:cubicBezTo>
                          <a:pt x="17807" y="4200"/>
                          <a:pt x="17504" y="4190"/>
                          <a:pt x="17212" y="4190"/>
                        </a:cubicBezTo>
                        <a:cubicBezTo>
                          <a:pt x="12299" y="4190"/>
                          <a:pt x="10651" y="7212"/>
                          <a:pt x="10651" y="7212"/>
                        </a:cubicBezTo>
                        <a:cubicBezTo>
                          <a:pt x="0" y="18266"/>
                          <a:pt x="4436" y="28727"/>
                          <a:pt x="4436" y="28727"/>
                        </a:cubicBezTo>
                        <a:cubicBezTo>
                          <a:pt x="4436" y="28727"/>
                          <a:pt x="2420" y="35369"/>
                          <a:pt x="8658" y="43813"/>
                        </a:cubicBezTo>
                        <a:cubicBezTo>
                          <a:pt x="8658" y="43813"/>
                          <a:pt x="7045" y="47039"/>
                          <a:pt x="8445" y="50858"/>
                        </a:cubicBezTo>
                        <a:cubicBezTo>
                          <a:pt x="10864" y="57310"/>
                          <a:pt x="12833" y="65209"/>
                          <a:pt x="16273" y="69028"/>
                        </a:cubicBezTo>
                        <a:cubicBezTo>
                          <a:pt x="19736" y="72848"/>
                          <a:pt x="19309" y="73464"/>
                          <a:pt x="20590" y="75054"/>
                        </a:cubicBezTo>
                        <a:cubicBezTo>
                          <a:pt x="33707" y="91397"/>
                          <a:pt x="48082" y="85159"/>
                          <a:pt x="64426" y="93983"/>
                        </a:cubicBezTo>
                        <a:cubicBezTo>
                          <a:pt x="64426" y="93983"/>
                          <a:pt x="74839" y="100366"/>
                          <a:pt x="86468" y="100366"/>
                        </a:cubicBezTo>
                        <a:cubicBezTo>
                          <a:pt x="95458" y="100366"/>
                          <a:pt x="105174" y="96551"/>
                          <a:pt x="111369" y="83024"/>
                        </a:cubicBezTo>
                        <a:cubicBezTo>
                          <a:pt x="113931" y="75054"/>
                          <a:pt x="111440" y="34633"/>
                          <a:pt x="100458" y="20780"/>
                        </a:cubicBezTo>
                        <a:cubicBezTo>
                          <a:pt x="94124" y="15396"/>
                          <a:pt x="92132" y="475"/>
                          <a:pt x="82216" y="1"/>
                        </a:cubicBezTo>
                        <a:close/>
                      </a:path>
                    </a:pathLst>
                  </a:custGeom>
                  <a:solidFill>
                    <a:srgbClr val="F9E8BC"/>
                  </a:solidFill>
                  <a:ln w="14225" cap="flat" cmpd="sng">
                    <a:solidFill>
                      <a:srgbClr val="F7DFA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29"/>
                  <p:cNvSpPr/>
                  <p:nvPr/>
                </p:nvSpPr>
                <p:spPr>
                  <a:xfrm>
                    <a:off x="4766525" y="1749725"/>
                    <a:ext cx="307225" cy="11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89" h="4650" extrusionOk="0">
                        <a:moveTo>
                          <a:pt x="1" y="4650"/>
                        </a:moveTo>
                        <a:cubicBezTo>
                          <a:pt x="1827" y="4033"/>
                          <a:pt x="7995" y="2088"/>
                          <a:pt x="12288" y="0"/>
                        </a:cubicBezTo>
                        <a:cubicBezTo>
                          <a:pt x="7639" y="902"/>
                          <a:pt x="1566" y="2776"/>
                          <a:pt x="1" y="4650"/>
                        </a:cubicBezTo>
                        <a:close/>
                      </a:path>
                    </a:pathLst>
                  </a:custGeom>
                  <a:solidFill>
                    <a:srgbClr val="69B7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29"/>
                  <p:cNvSpPr/>
                  <p:nvPr/>
                </p:nvSpPr>
                <p:spPr>
                  <a:xfrm>
                    <a:off x="4770675" y="1941875"/>
                    <a:ext cx="320250" cy="91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3677" extrusionOk="0">
                        <a:moveTo>
                          <a:pt x="1" y="688"/>
                        </a:moveTo>
                        <a:cubicBezTo>
                          <a:pt x="1875" y="1186"/>
                          <a:pt x="8066" y="2989"/>
                          <a:pt x="12810" y="3677"/>
                        </a:cubicBezTo>
                        <a:cubicBezTo>
                          <a:pt x="8445" y="1827"/>
                          <a:pt x="2349" y="0"/>
                          <a:pt x="1" y="688"/>
                        </a:cubicBezTo>
                        <a:close/>
                      </a:path>
                    </a:pathLst>
                  </a:custGeom>
                  <a:solidFill>
                    <a:srgbClr val="69B7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" name="Google Shape;209;p29"/>
                  <p:cNvSpPr/>
                  <p:nvPr/>
                </p:nvSpPr>
                <p:spPr>
                  <a:xfrm>
                    <a:off x="5242725" y="2406200"/>
                    <a:ext cx="76525" cy="11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4579" extrusionOk="0">
                        <a:moveTo>
                          <a:pt x="3060" y="2301"/>
                        </a:moveTo>
                        <a:cubicBezTo>
                          <a:pt x="3060" y="3559"/>
                          <a:pt x="2373" y="4579"/>
                          <a:pt x="1519" y="4579"/>
                        </a:cubicBezTo>
                        <a:cubicBezTo>
                          <a:pt x="688" y="4579"/>
                          <a:pt x="0" y="3559"/>
                          <a:pt x="0" y="2301"/>
                        </a:cubicBezTo>
                        <a:cubicBezTo>
                          <a:pt x="0" y="1020"/>
                          <a:pt x="688" y="0"/>
                          <a:pt x="1519" y="0"/>
                        </a:cubicBezTo>
                        <a:cubicBezTo>
                          <a:pt x="2373" y="0"/>
                          <a:pt x="3060" y="1020"/>
                          <a:pt x="3060" y="2301"/>
                        </a:cubicBezTo>
                        <a:close/>
                      </a:path>
                    </a:pathLst>
                  </a:custGeom>
                  <a:solidFill>
                    <a:srgbClr val="C50F20"/>
                  </a:solidFill>
                  <a:ln w="12450" cap="rnd" cmpd="sng">
                    <a:solidFill>
                      <a:srgbClr val="7C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210;p29"/>
                  <p:cNvSpPr/>
                  <p:nvPr/>
                </p:nvSpPr>
                <p:spPr>
                  <a:xfrm>
                    <a:off x="4968150" y="2246075"/>
                    <a:ext cx="185050" cy="8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2" h="3441" extrusionOk="0">
                        <a:moveTo>
                          <a:pt x="1" y="3440"/>
                        </a:moveTo>
                        <a:cubicBezTo>
                          <a:pt x="1116" y="2966"/>
                          <a:pt x="4840" y="1495"/>
                          <a:pt x="7402" y="1"/>
                        </a:cubicBezTo>
                        <a:cubicBezTo>
                          <a:pt x="4579" y="784"/>
                          <a:pt x="878" y="2207"/>
                          <a:pt x="1" y="3440"/>
                        </a:cubicBezTo>
                        <a:close/>
                      </a:path>
                    </a:pathLst>
                  </a:custGeom>
                  <a:solidFill>
                    <a:srgbClr val="F1777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" name="Google Shape;211;p29"/>
                  <p:cNvSpPr/>
                  <p:nvPr/>
                </p:nvSpPr>
                <p:spPr>
                  <a:xfrm>
                    <a:off x="5077275" y="2407975"/>
                    <a:ext cx="190975" cy="7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9" h="2848" extrusionOk="0">
                        <a:moveTo>
                          <a:pt x="0" y="2847"/>
                        </a:moveTo>
                        <a:cubicBezTo>
                          <a:pt x="1139" y="2468"/>
                          <a:pt x="4958" y="1282"/>
                          <a:pt x="7638" y="1"/>
                        </a:cubicBezTo>
                        <a:cubicBezTo>
                          <a:pt x="4745" y="546"/>
                          <a:pt x="973" y="1685"/>
                          <a:pt x="0" y="2847"/>
                        </a:cubicBezTo>
                        <a:close/>
                      </a:path>
                    </a:pathLst>
                  </a:custGeom>
                  <a:solidFill>
                    <a:srgbClr val="F27C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" name="Google Shape;212;p29"/>
                  <p:cNvSpPr/>
                  <p:nvPr/>
                </p:nvSpPr>
                <p:spPr>
                  <a:xfrm>
                    <a:off x="2434175" y="1888500"/>
                    <a:ext cx="351100" cy="21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44" h="8564" fill="none" extrusionOk="0">
                        <a:moveTo>
                          <a:pt x="14043" y="1732"/>
                        </a:moveTo>
                        <a:lnTo>
                          <a:pt x="1" y="0"/>
                        </a:lnTo>
                        <a:lnTo>
                          <a:pt x="12668" y="8563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213;p29"/>
                  <p:cNvSpPr/>
                  <p:nvPr/>
                </p:nvSpPr>
                <p:spPr>
                  <a:xfrm>
                    <a:off x="2434175" y="2363500"/>
                    <a:ext cx="393800" cy="20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2" h="8066" fill="none" extrusionOk="0">
                        <a:moveTo>
                          <a:pt x="15751" y="190"/>
                        </a:moveTo>
                        <a:lnTo>
                          <a:pt x="1" y="1"/>
                        </a:lnTo>
                        <a:lnTo>
                          <a:pt x="12668" y="8066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214;p29"/>
                  <p:cNvSpPr/>
                  <p:nvPr/>
                </p:nvSpPr>
                <p:spPr>
                  <a:xfrm>
                    <a:off x="2434175" y="2938150"/>
                    <a:ext cx="702175" cy="4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87" h="1874" fill="none" extrusionOk="0">
                        <a:moveTo>
                          <a:pt x="1" y="1874"/>
                        </a:moveTo>
                        <a:lnTo>
                          <a:pt x="28086" y="0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" name="Google Shape;215;p29"/>
                  <p:cNvSpPr/>
                  <p:nvPr/>
                </p:nvSpPr>
                <p:spPr>
                  <a:xfrm>
                    <a:off x="2434175" y="1565875"/>
                    <a:ext cx="676075" cy="3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3" h="1282" fill="none" extrusionOk="0">
                        <a:moveTo>
                          <a:pt x="1" y="1"/>
                        </a:moveTo>
                        <a:lnTo>
                          <a:pt x="27042" y="1282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" name="Google Shape;216;p29"/>
                  <p:cNvSpPr/>
                  <p:nvPr/>
                </p:nvSpPr>
                <p:spPr>
                  <a:xfrm>
                    <a:off x="2434175" y="3470675"/>
                    <a:ext cx="1113725" cy="61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49" h="2444" fill="none" extrusionOk="0">
                        <a:moveTo>
                          <a:pt x="1" y="2444"/>
                        </a:moveTo>
                        <a:lnTo>
                          <a:pt x="44548" y="0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217;p29"/>
                  <p:cNvSpPr/>
                  <p:nvPr/>
                </p:nvSpPr>
                <p:spPr>
                  <a:xfrm>
                    <a:off x="2434175" y="4021000"/>
                    <a:ext cx="1095925" cy="313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37" h="12525" fill="none" extrusionOk="0">
                        <a:moveTo>
                          <a:pt x="1" y="12525"/>
                        </a:moveTo>
                        <a:lnTo>
                          <a:pt x="43837" y="0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218;p29"/>
                  <p:cNvSpPr/>
                  <p:nvPr/>
                </p:nvSpPr>
                <p:spPr>
                  <a:xfrm>
                    <a:off x="2434175" y="4621125"/>
                    <a:ext cx="1017050" cy="9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82" h="3868" fill="none" extrusionOk="0">
                        <a:moveTo>
                          <a:pt x="1" y="3867"/>
                        </a:moveTo>
                        <a:lnTo>
                          <a:pt x="40682" y="1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" name="Google Shape;219;p29"/>
                  <p:cNvSpPr/>
                  <p:nvPr/>
                </p:nvSpPr>
                <p:spPr>
                  <a:xfrm>
                    <a:off x="5103950" y="3555475"/>
                    <a:ext cx="633375" cy="140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35" h="5623" fill="none" extrusionOk="0">
                        <a:moveTo>
                          <a:pt x="25335" y="5622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9"/>
                  <p:cNvSpPr/>
                  <p:nvPr/>
                </p:nvSpPr>
                <p:spPr>
                  <a:xfrm>
                    <a:off x="4901725" y="3132050"/>
                    <a:ext cx="8356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24" h="3607" fill="none" extrusionOk="0">
                        <a:moveTo>
                          <a:pt x="33424" y="3606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" name="Google Shape;221;p29"/>
                  <p:cNvSpPr/>
                  <p:nvPr/>
                </p:nvSpPr>
                <p:spPr>
                  <a:xfrm>
                    <a:off x="4171725" y="2913825"/>
                    <a:ext cx="1565600" cy="97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24" h="3891" fill="none" extrusionOk="0">
                        <a:moveTo>
                          <a:pt x="16937" y="3891"/>
                        </a:moveTo>
                        <a:lnTo>
                          <a:pt x="62624" y="475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222;p29"/>
                  <p:cNvSpPr/>
                  <p:nvPr/>
                </p:nvSpPr>
                <p:spPr>
                  <a:xfrm>
                    <a:off x="5133600" y="2225325"/>
                    <a:ext cx="603725" cy="23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49" h="9489" fill="none" extrusionOk="0">
                        <a:moveTo>
                          <a:pt x="1" y="2278"/>
                        </a:moveTo>
                        <a:lnTo>
                          <a:pt x="24149" y="1"/>
                        </a:lnTo>
                        <a:lnTo>
                          <a:pt x="5575" y="9489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" name="Google Shape;223;p29"/>
                  <p:cNvSpPr/>
                  <p:nvPr/>
                </p:nvSpPr>
                <p:spPr>
                  <a:xfrm>
                    <a:off x="5031600" y="1724825"/>
                    <a:ext cx="705725" cy="32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29" h="12905" fill="none" extrusionOk="0">
                        <a:moveTo>
                          <a:pt x="784" y="2776"/>
                        </a:moveTo>
                        <a:lnTo>
                          <a:pt x="28229" y="0"/>
                        </a:lnTo>
                        <a:lnTo>
                          <a:pt x="1" y="12904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224;p29"/>
                  <p:cNvSpPr/>
                  <p:nvPr/>
                </p:nvSpPr>
                <p:spPr>
                  <a:xfrm>
                    <a:off x="4389375" y="1399850"/>
                    <a:ext cx="1347950" cy="247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18" h="9892" fill="none" extrusionOk="0">
                        <a:moveTo>
                          <a:pt x="53918" y="0"/>
                        </a:moveTo>
                        <a:lnTo>
                          <a:pt x="0" y="9892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29"/>
                  <p:cNvSpPr/>
                  <p:nvPr/>
                </p:nvSpPr>
                <p:spPr>
                  <a:xfrm>
                    <a:off x="4868525" y="2657650"/>
                    <a:ext cx="868800" cy="128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52" h="5124" fill="none" extrusionOk="0">
                        <a:moveTo>
                          <a:pt x="34752" y="0"/>
                        </a:moveTo>
                        <a:lnTo>
                          <a:pt x="1" y="5124"/>
                        </a:lnTo>
                      </a:path>
                    </a:pathLst>
                  </a:custGeom>
                  <a:noFill/>
                  <a:ln w="14225" cap="flat" cmpd="sng">
                    <a:solidFill>
                      <a:srgbClr val="000000"/>
                    </a:solidFill>
                    <a:prstDash val="solid"/>
                    <a:miter lim="2372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6" name="Google Shape;226;p29"/>
                  <p:cNvSpPr/>
                  <p:nvPr/>
                </p:nvSpPr>
                <p:spPr>
                  <a:xfrm>
                    <a:off x="3253725" y="1714725"/>
                    <a:ext cx="125750" cy="69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0" h="27707" extrusionOk="0">
                        <a:moveTo>
                          <a:pt x="3535" y="1"/>
                        </a:moveTo>
                        <a:lnTo>
                          <a:pt x="3535" y="1"/>
                        </a:lnTo>
                        <a:cubicBezTo>
                          <a:pt x="1" y="16914"/>
                          <a:pt x="5030" y="27707"/>
                          <a:pt x="5030" y="27707"/>
                        </a:cubicBezTo>
                        <a:cubicBezTo>
                          <a:pt x="2610" y="15064"/>
                          <a:pt x="3535" y="2"/>
                          <a:pt x="3535" y="1"/>
                        </a:cubicBezTo>
                        <a:close/>
                      </a:path>
                    </a:pathLst>
                  </a:custGeom>
                  <a:solidFill>
                    <a:srgbClr val="44A6E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227;p29"/>
                  <p:cNvSpPr/>
                  <p:nvPr/>
                </p:nvSpPr>
                <p:spPr>
                  <a:xfrm>
                    <a:off x="4005275" y="779550"/>
                    <a:ext cx="97700" cy="34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8" h="13640" extrusionOk="0">
                        <a:moveTo>
                          <a:pt x="3907" y="0"/>
                        </a:moveTo>
                        <a:lnTo>
                          <a:pt x="3907" y="0"/>
                        </a:lnTo>
                        <a:cubicBezTo>
                          <a:pt x="1" y="5671"/>
                          <a:pt x="321" y="11392"/>
                          <a:pt x="532" y="13117"/>
                        </a:cubicBezTo>
                        <a:lnTo>
                          <a:pt x="532" y="13117"/>
                        </a:lnTo>
                        <a:cubicBezTo>
                          <a:pt x="896" y="11504"/>
                          <a:pt x="2130" y="6179"/>
                          <a:pt x="3907" y="0"/>
                        </a:cubicBezTo>
                        <a:close/>
                        <a:moveTo>
                          <a:pt x="532" y="13117"/>
                        </a:moveTo>
                        <a:cubicBezTo>
                          <a:pt x="458" y="13442"/>
                          <a:pt x="420" y="13616"/>
                          <a:pt x="420" y="13616"/>
                        </a:cubicBezTo>
                        <a:lnTo>
                          <a:pt x="610" y="13640"/>
                        </a:lnTo>
                        <a:cubicBezTo>
                          <a:pt x="610" y="13640"/>
                          <a:pt x="573" y="13455"/>
                          <a:pt x="532" y="13117"/>
                        </a:cubicBezTo>
                        <a:close/>
                      </a:path>
                    </a:pathLst>
                  </a:custGeom>
                  <a:solidFill>
                    <a:srgbClr val="FC546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228;p29"/>
                  <p:cNvSpPr/>
                  <p:nvPr/>
                </p:nvSpPr>
                <p:spPr>
                  <a:xfrm>
                    <a:off x="4256525" y="956250"/>
                    <a:ext cx="115075" cy="20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3" h="8280" extrusionOk="0">
                        <a:moveTo>
                          <a:pt x="4603" y="1"/>
                        </a:moveTo>
                        <a:lnTo>
                          <a:pt x="4603" y="1"/>
                        </a:lnTo>
                        <a:cubicBezTo>
                          <a:pt x="1" y="3274"/>
                          <a:pt x="1709" y="8280"/>
                          <a:pt x="1709" y="8280"/>
                        </a:cubicBezTo>
                        <a:cubicBezTo>
                          <a:pt x="1709" y="8280"/>
                          <a:pt x="2112" y="4982"/>
                          <a:pt x="4603" y="1"/>
                        </a:cubicBezTo>
                        <a:close/>
                      </a:path>
                    </a:pathLst>
                  </a:custGeom>
                  <a:solidFill>
                    <a:srgbClr val="FD41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229;p29"/>
                  <p:cNvSpPr/>
                  <p:nvPr/>
                </p:nvSpPr>
                <p:spPr>
                  <a:xfrm>
                    <a:off x="3606575" y="919500"/>
                    <a:ext cx="135825" cy="28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11553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1" y="1"/>
                          <a:pt x="3013" y="7093"/>
                          <a:pt x="5433" y="11552"/>
                        </a:cubicBezTo>
                        <a:cubicBezTo>
                          <a:pt x="5433" y="11552"/>
                          <a:pt x="4413" y="465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D5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0" name="Google Shape;230;p29"/>
                <p:cNvGrpSpPr/>
                <p:nvPr/>
              </p:nvGrpSpPr>
              <p:grpSpPr>
                <a:xfrm>
                  <a:off x="4069500" y="2587400"/>
                  <a:ext cx="445427" cy="270672"/>
                  <a:chOff x="2965525" y="2976675"/>
                  <a:chExt cx="636325" cy="386675"/>
                </a:xfrm>
              </p:grpSpPr>
              <p:sp>
                <p:nvSpPr>
                  <p:cNvPr id="231" name="Google Shape;231;p29"/>
                  <p:cNvSpPr/>
                  <p:nvPr/>
                </p:nvSpPr>
                <p:spPr>
                  <a:xfrm>
                    <a:off x="2965525" y="2976675"/>
                    <a:ext cx="6363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3" h="15467" extrusionOk="0">
                        <a:moveTo>
                          <a:pt x="11387" y="143"/>
                        </a:moveTo>
                        <a:cubicBezTo>
                          <a:pt x="6951" y="1"/>
                          <a:pt x="1" y="2966"/>
                          <a:pt x="1614" y="8612"/>
                        </a:cubicBezTo>
                        <a:cubicBezTo>
                          <a:pt x="5765" y="15467"/>
                          <a:pt x="16273" y="15182"/>
                          <a:pt x="21919" y="10509"/>
                        </a:cubicBezTo>
                        <a:cubicBezTo>
                          <a:pt x="25453" y="6738"/>
                          <a:pt x="21373" y="1045"/>
                          <a:pt x="16985" y="736"/>
                        </a:cubicBezTo>
                        <a:cubicBezTo>
                          <a:pt x="15158" y="214"/>
                          <a:pt x="13284" y="48"/>
                          <a:pt x="11387" y="143"/>
                        </a:cubicBezTo>
                        <a:close/>
                      </a:path>
                    </a:pathLst>
                  </a:custGeom>
                  <a:solidFill>
                    <a:srgbClr val="3D65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" name="Google Shape;232;p29"/>
                  <p:cNvSpPr/>
                  <p:nvPr/>
                </p:nvSpPr>
                <p:spPr>
                  <a:xfrm>
                    <a:off x="3065150" y="3045475"/>
                    <a:ext cx="391346" cy="209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3" h="8422" extrusionOk="0">
                        <a:moveTo>
                          <a:pt x="16653" y="4199"/>
                        </a:moveTo>
                        <a:cubicBezTo>
                          <a:pt x="16653" y="6524"/>
                          <a:pt x="12929" y="8421"/>
                          <a:pt x="8327" y="8421"/>
                        </a:cubicBezTo>
                        <a:cubicBezTo>
                          <a:pt x="3725" y="8421"/>
                          <a:pt x="1" y="6524"/>
                          <a:pt x="1" y="4199"/>
                        </a:cubicBezTo>
                        <a:cubicBezTo>
                          <a:pt x="1" y="1874"/>
                          <a:pt x="3725" y="1"/>
                          <a:pt x="8327" y="1"/>
                        </a:cubicBezTo>
                        <a:cubicBezTo>
                          <a:pt x="12929" y="1"/>
                          <a:pt x="16653" y="1874"/>
                          <a:pt x="16653" y="4199"/>
                        </a:cubicBezTo>
                        <a:close/>
                      </a:path>
                    </a:pathLst>
                  </a:custGeom>
                  <a:solidFill>
                    <a:srgbClr val="052E6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33" name="Google Shape;233;p29"/>
              <p:cNvSpPr txBox="1"/>
              <p:nvPr/>
            </p:nvSpPr>
            <p:spPr>
              <a:xfrm>
                <a:off x="4902606" y="790098"/>
                <a:ext cx="661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AORTA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4" name="Google Shape;234;p29"/>
              <p:cNvSpPr txBox="1"/>
              <p:nvPr/>
            </p:nvSpPr>
            <p:spPr>
              <a:xfrm>
                <a:off x="4887318" y="1115411"/>
                <a:ext cx="19320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LEFT PULMONARY ARTERIES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5" name="Google Shape;235;p29"/>
              <p:cNvSpPr txBox="1"/>
              <p:nvPr/>
            </p:nvSpPr>
            <p:spPr>
              <a:xfrm>
                <a:off x="4883025" y="1616961"/>
                <a:ext cx="19320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LEFT PULMONARY VEINS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6" name="Google Shape;236;p29"/>
              <p:cNvSpPr txBox="1"/>
              <p:nvPr/>
            </p:nvSpPr>
            <p:spPr>
              <a:xfrm>
                <a:off x="4881826" y="2040386"/>
                <a:ext cx="1019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LEFT ATRIUM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7" name="Google Shape;237;p29"/>
              <p:cNvSpPr txBox="1"/>
              <p:nvPr/>
            </p:nvSpPr>
            <p:spPr>
              <a:xfrm>
                <a:off x="4880933" y="2301649"/>
                <a:ext cx="1416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SEMILUNAR </a:t>
                </a:r>
                <a:r>
                  <a:rPr lang="en" sz="1000" dirty="0">
                    <a:latin typeface="Kalam"/>
                    <a:ea typeface="Kalam"/>
                    <a:cs typeface="Kalam"/>
                    <a:sym typeface="Kalam"/>
                  </a:rPr>
                  <a:t>VALVES</a:t>
                </a:r>
                <a:endParaRPr sz="10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8" name="Google Shape;238;p29"/>
              <p:cNvSpPr txBox="1"/>
              <p:nvPr/>
            </p:nvSpPr>
            <p:spPr>
              <a:xfrm>
                <a:off x="4884900" y="2625202"/>
                <a:ext cx="19014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ATRIOVENTRICULAR VALVE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9" name="Google Shape;239;p29"/>
              <p:cNvSpPr txBox="1"/>
              <p:nvPr/>
            </p:nvSpPr>
            <p:spPr>
              <a:xfrm>
                <a:off x="4853125" y="3108261"/>
                <a:ext cx="1416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latin typeface="Kalam"/>
                    <a:ea typeface="Kalam"/>
                    <a:cs typeface="Kalam"/>
                    <a:sym typeface="Kalam"/>
                  </a:rPr>
                  <a:t>LEFT VENTRICLE</a:t>
                </a:r>
                <a:endParaRPr sz="900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0" name="Google Shape;240;p29"/>
              <p:cNvSpPr txBox="1"/>
              <p:nvPr/>
            </p:nvSpPr>
            <p:spPr>
              <a:xfrm>
                <a:off x="38832" y="4117604"/>
                <a:ext cx="1578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INFERIOR VENA CAVA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41" name="Google Shape;241;p29"/>
            <p:cNvSpPr txBox="1"/>
            <p:nvPr/>
          </p:nvSpPr>
          <p:spPr>
            <a:xfrm>
              <a:off x="926396" y="2705969"/>
              <a:ext cx="15984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ATRIOVENTRICULAR VALVE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2" name="Google Shape;242;p29"/>
            <p:cNvSpPr txBox="1"/>
            <p:nvPr/>
          </p:nvSpPr>
          <p:spPr>
            <a:xfrm>
              <a:off x="1109313" y="3435132"/>
              <a:ext cx="14205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RIGHT VENTRICLE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3" name="Google Shape;243;p29"/>
            <p:cNvSpPr txBox="1"/>
            <p:nvPr/>
          </p:nvSpPr>
          <p:spPr>
            <a:xfrm>
              <a:off x="1104514" y="2218332"/>
              <a:ext cx="14205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RIGHT ATRIUM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4" name="Google Shape;244;p29"/>
            <p:cNvSpPr txBox="1"/>
            <p:nvPr/>
          </p:nvSpPr>
          <p:spPr>
            <a:xfrm>
              <a:off x="817853" y="1667867"/>
              <a:ext cx="17175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RIGHT PULMONARY VEINS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5" name="Google Shape;245;p29"/>
            <p:cNvSpPr txBox="1"/>
            <p:nvPr/>
          </p:nvSpPr>
          <p:spPr>
            <a:xfrm>
              <a:off x="812313" y="1244705"/>
              <a:ext cx="17175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RIGHT PULMONARY ARTERIES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6" name="Google Shape;246;p29"/>
            <p:cNvSpPr txBox="1"/>
            <p:nvPr/>
          </p:nvSpPr>
          <p:spPr>
            <a:xfrm>
              <a:off x="819725" y="951979"/>
              <a:ext cx="17175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SUPERIOR VENA CAVA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47" name="Google Shape;247;p29"/>
          <p:cNvSpPr txBox="1"/>
          <p:nvPr/>
        </p:nvSpPr>
        <p:spPr>
          <a:xfrm>
            <a:off x="6492575" y="2371650"/>
            <a:ext cx="234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structure of the heart.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E77C4D9-9588-956A-51C3-F35C037B846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6834A6F-9676-8742-452D-CE870943E71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72B56-019F-FF49-C92C-5301FCD2F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7F509-FB2C-E04B-2EF9-6E020AB80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Route of Blood through the Heart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3C78D8"/>
                </a:solidFill>
              </a:rPr>
              <a:t>deoxygenated blood</a:t>
            </a:r>
            <a:r>
              <a:rPr lang="en" sz="1600">
                <a:solidFill>
                  <a:srgbClr val="B7B7B7"/>
                </a:solidFill>
              </a:rPr>
              <a:t> enters through the </a:t>
            </a:r>
            <a:r>
              <a:rPr lang="en" sz="1600" b="1">
                <a:solidFill>
                  <a:srgbClr val="B7B7B7"/>
                </a:solidFill>
              </a:rPr>
              <a:t>vena cava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Blood is pumped from the </a:t>
            </a:r>
            <a:r>
              <a:rPr lang="en" sz="1600" b="1">
                <a:solidFill>
                  <a:srgbClr val="B7B7B7"/>
                </a:solidFill>
              </a:rPr>
              <a:t>right atrium </a:t>
            </a:r>
            <a:r>
              <a:rPr lang="en" sz="1600">
                <a:solidFill>
                  <a:srgbClr val="B7B7B7"/>
                </a:solidFill>
              </a:rPr>
              <a:t>to the </a:t>
            </a:r>
            <a:r>
              <a:rPr lang="en" sz="1600" b="1">
                <a:solidFill>
                  <a:srgbClr val="B7B7B7"/>
                </a:solidFill>
              </a:rPr>
              <a:t>right ventricle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Blood has to pass through an </a:t>
            </a:r>
            <a:r>
              <a:rPr lang="en" sz="1200" b="1">
                <a:solidFill>
                  <a:srgbClr val="B7B7B7"/>
                </a:solidFill>
              </a:rPr>
              <a:t>atrioventricular valve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Blood is pumped from the </a:t>
            </a:r>
            <a:r>
              <a:rPr lang="en" sz="1600" b="1">
                <a:solidFill>
                  <a:srgbClr val="B7B7B7"/>
                </a:solidFill>
              </a:rPr>
              <a:t>right ventricle </a:t>
            </a:r>
            <a:r>
              <a:rPr lang="en" sz="1600">
                <a:solidFill>
                  <a:srgbClr val="B7B7B7"/>
                </a:solidFill>
              </a:rPr>
              <a:t>through the </a:t>
            </a:r>
            <a:r>
              <a:rPr lang="en" sz="1600" b="1">
                <a:solidFill>
                  <a:srgbClr val="B7B7B7"/>
                </a:solidFill>
              </a:rPr>
              <a:t>pulmonary artery</a:t>
            </a:r>
            <a:r>
              <a:rPr lang="en" sz="1600"/>
              <a:t> to the </a:t>
            </a:r>
            <a:r>
              <a:rPr lang="en" sz="1600" b="1"/>
              <a:t>lungs</a:t>
            </a:r>
            <a:r>
              <a:rPr lang="en" sz="1600"/>
              <a:t>.</a:t>
            </a:r>
            <a:endParaRPr sz="16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" sz="1200"/>
              <a:t>Blood has to pass through a </a:t>
            </a:r>
            <a:r>
              <a:rPr lang="en" sz="1200" b="1"/>
              <a:t>semilunar valve</a:t>
            </a:r>
            <a:r>
              <a:rPr lang="en" sz="1200"/>
              <a:t>.</a:t>
            </a:r>
            <a:endParaRPr sz="1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Blood is </a:t>
            </a:r>
            <a:r>
              <a:rPr lang="en" sz="1600" b="1"/>
              <a:t>oxygenated </a:t>
            </a:r>
            <a:r>
              <a:rPr lang="en" sz="1600"/>
              <a:t>in the </a:t>
            </a:r>
            <a:r>
              <a:rPr lang="en" sz="1600" b="1"/>
              <a:t>lungs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E02A36"/>
                </a:solidFill>
              </a:rPr>
              <a:t>oxygenated blood</a:t>
            </a:r>
            <a:r>
              <a:rPr lang="en" sz="1600"/>
              <a:t> returns through the </a:t>
            </a:r>
            <a:r>
              <a:rPr lang="en" sz="1600" b="1"/>
              <a:t>pulmonary vein </a:t>
            </a:r>
            <a:r>
              <a:rPr lang="en" sz="1600"/>
              <a:t>into the </a:t>
            </a:r>
            <a:r>
              <a:rPr lang="en" sz="1600" b="1"/>
              <a:t>left atrium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Blood is pumped from the </a:t>
            </a:r>
            <a:r>
              <a:rPr lang="en" sz="1600" b="1">
                <a:solidFill>
                  <a:srgbClr val="B7B7B7"/>
                </a:solidFill>
              </a:rPr>
              <a:t>left atrium </a:t>
            </a:r>
            <a:r>
              <a:rPr lang="en" sz="1600">
                <a:solidFill>
                  <a:srgbClr val="B7B7B7"/>
                </a:solidFill>
              </a:rPr>
              <a:t>to the </a:t>
            </a:r>
            <a:r>
              <a:rPr lang="en" sz="1600" b="1">
                <a:solidFill>
                  <a:srgbClr val="B7B7B7"/>
                </a:solidFill>
              </a:rPr>
              <a:t>left ventricle</a:t>
            </a:r>
            <a:r>
              <a:rPr lang="en" sz="1600">
                <a:solidFill>
                  <a:srgbClr val="B7B7B7"/>
                </a:solidFill>
              </a:rPr>
              <a:t>.</a:t>
            </a:r>
            <a:r>
              <a:rPr lang="en" sz="1600"/>
              <a:t>  </a:t>
            </a:r>
            <a:endParaRPr sz="16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" sz="1200"/>
              <a:t>Blood is pumped through another atrioventricular valve.</a:t>
            </a:r>
            <a:endParaRPr sz="1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Blood is pumped from the left ventricle through the </a:t>
            </a:r>
            <a:r>
              <a:rPr lang="en" sz="1600" b="1"/>
              <a:t>aorta </a:t>
            </a:r>
            <a:r>
              <a:rPr lang="en" sz="1600"/>
              <a:t>to the </a:t>
            </a:r>
            <a:r>
              <a:rPr lang="en" sz="1600" b="1"/>
              <a:t>whole body</a:t>
            </a:r>
            <a:r>
              <a:rPr lang="en" sz="1600"/>
              <a:t>.</a:t>
            </a:r>
            <a:endParaRPr sz="16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" sz="1200"/>
              <a:t>Blood passes through another semilunar valve.</a:t>
            </a:r>
            <a:endParaRPr sz="1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left side of the heart is </a:t>
            </a:r>
            <a:r>
              <a:rPr lang="en" sz="1600" b="1"/>
              <a:t>more muscular </a:t>
            </a:r>
            <a:r>
              <a:rPr lang="en" sz="1600"/>
              <a:t>than the right side.</a:t>
            </a:r>
            <a:endParaRPr sz="16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This is because the left side of the heart has to pump blood </a:t>
            </a:r>
            <a:r>
              <a:rPr lang="en" sz="1200" b="1"/>
              <a:t>greater distances</a:t>
            </a:r>
            <a:r>
              <a:rPr lang="en" sz="1200"/>
              <a:t>.</a:t>
            </a:r>
            <a:endParaRPr sz="12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54" name="Google Shape;25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486A04D-DF8D-4766-EB65-4844F300582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257D2B7-975C-D71D-0273-B9ED050451F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99105-ED4C-C877-28AD-79E2CA9C7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D429B7-7260-2C05-516D-682E954BF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60" name="Google Shape;260;p31"/>
          <p:cNvSpPr txBox="1"/>
          <p:nvPr/>
        </p:nvSpPr>
        <p:spPr>
          <a:xfrm>
            <a:off x="424250" y="1033800"/>
            <a:ext cx="4352700" cy="30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Deoxygenated blood enters the vena cava.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Blood is pumped from the right atrium to the right ventricle.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Blood is pumped from the right ventricle through the pulmonary artery to the lungs.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Blood is oxygenated in the lungs.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oxygenated blood returns through the pulmonary vein into the left atrium.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Blood is pumped from the left atrium to the left ventricle.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mbria"/>
              <a:buAutoNum type="arabicPeriod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Blood is pumped from the left ventricle through the aorta to the whole body.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61" name="Google Shape;261;p31"/>
          <p:cNvGrpSpPr/>
          <p:nvPr/>
        </p:nvGrpSpPr>
        <p:grpSpPr>
          <a:xfrm>
            <a:off x="4995550" y="367242"/>
            <a:ext cx="3715158" cy="4424488"/>
            <a:chOff x="5009850" y="493467"/>
            <a:chExt cx="3715158" cy="4424488"/>
          </a:xfrm>
        </p:grpSpPr>
        <p:grpSp>
          <p:nvGrpSpPr>
            <p:cNvPr id="262" name="Google Shape;262;p31"/>
            <p:cNvGrpSpPr/>
            <p:nvPr/>
          </p:nvGrpSpPr>
          <p:grpSpPr>
            <a:xfrm>
              <a:off x="5333950" y="493467"/>
              <a:ext cx="3391058" cy="4424488"/>
              <a:chOff x="5333950" y="493467"/>
              <a:chExt cx="3391058" cy="4424488"/>
            </a:xfrm>
          </p:grpSpPr>
          <p:grpSp>
            <p:nvGrpSpPr>
              <p:cNvPr id="263" name="Google Shape;263;p31"/>
              <p:cNvGrpSpPr/>
              <p:nvPr/>
            </p:nvGrpSpPr>
            <p:grpSpPr>
              <a:xfrm>
                <a:off x="5333950" y="493467"/>
                <a:ext cx="3078173" cy="4156580"/>
                <a:chOff x="4909700" y="644727"/>
                <a:chExt cx="2850160" cy="3851895"/>
              </a:xfrm>
            </p:grpSpPr>
            <p:sp>
              <p:nvSpPr>
                <p:cNvPr id="264" name="Google Shape;264;p31"/>
                <p:cNvSpPr/>
                <p:nvPr/>
              </p:nvSpPr>
              <p:spPr>
                <a:xfrm>
                  <a:off x="7022860" y="1932962"/>
                  <a:ext cx="303320" cy="252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6" h="12495" extrusionOk="0">
                      <a:moveTo>
                        <a:pt x="12223" y="0"/>
                      </a:moveTo>
                      <a:cubicBezTo>
                        <a:pt x="12223" y="0"/>
                        <a:pt x="5433" y="679"/>
                        <a:pt x="1" y="9054"/>
                      </a:cubicBezTo>
                      <a:lnTo>
                        <a:pt x="1676" y="12494"/>
                      </a:lnTo>
                      <a:cubicBezTo>
                        <a:pt x="5569" y="6428"/>
                        <a:pt x="14170" y="3531"/>
                        <a:pt x="14170" y="3531"/>
                      </a:cubicBezTo>
                      <a:cubicBezTo>
                        <a:pt x="14170" y="3531"/>
                        <a:pt x="15166" y="362"/>
                        <a:pt x="12223" y="0"/>
                      </a:cubicBezTo>
                      <a:close/>
                    </a:path>
                  </a:pathLst>
                </a:custGeom>
                <a:solidFill>
                  <a:srgbClr val="FD1E32"/>
                </a:solidFill>
                <a:ln w="14700" cap="flat" cmpd="sng">
                  <a:solidFill>
                    <a:srgbClr val="F7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31"/>
                <p:cNvSpPr/>
                <p:nvPr/>
              </p:nvSpPr>
              <p:spPr>
                <a:xfrm>
                  <a:off x="7094380" y="2080471"/>
                  <a:ext cx="665480" cy="197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4" h="97782" extrusionOk="0">
                      <a:moveTo>
                        <a:pt x="1" y="1"/>
                      </a:moveTo>
                      <a:lnTo>
                        <a:pt x="13446" y="21458"/>
                      </a:lnTo>
                      <a:lnTo>
                        <a:pt x="23133" y="55002"/>
                      </a:lnTo>
                      <a:lnTo>
                        <a:pt x="18742" y="88320"/>
                      </a:lnTo>
                      <a:lnTo>
                        <a:pt x="10911" y="95111"/>
                      </a:lnTo>
                      <a:lnTo>
                        <a:pt x="12133" y="97781"/>
                      </a:lnTo>
                      <a:cubicBezTo>
                        <a:pt x="33274" y="92440"/>
                        <a:pt x="26800" y="65459"/>
                        <a:pt x="26800" y="65459"/>
                      </a:cubicBezTo>
                      <a:cubicBezTo>
                        <a:pt x="26800" y="65459"/>
                        <a:pt x="29652" y="22771"/>
                        <a:pt x="1" y="1"/>
                      </a:cubicBezTo>
                      <a:close/>
                    </a:path>
                  </a:pathLst>
                </a:custGeom>
                <a:solidFill>
                  <a:srgbClr val="E52739"/>
                </a:solidFill>
                <a:ln w="14700" cap="flat" cmpd="sng">
                  <a:solidFill>
                    <a:srgbClr val="C3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31"/>
                <p:cNvSpPr/>
                <p:nvPr/>
              </p:nvSpPr>
              <p:spPr>
                <a:xfrm>
                  <a:off x="6498640" y="1610438"/>
                  <a:ext cx="598480" cy="279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4" h="138312" extrusionOk="0">
                      <a:moveTo>
                        <a:pt x="18742" y="1"/>
                      </a:moveTo>
                      <a:lnTo>
                        <a:pt x="1" y="3034"/>
                      </a:lnTo>
                      <a:cubicBezTo>
                        <a:pt x="1" y="3034"/>
                        <a:pt x="9145" y="83929"/>
                        <a:pt x="7742" y="132910"/>
                      </a:cubicBezTo>
                      <a:cubicBezTo>
                        <a:pt x="7742" y="136678"/>
                        <a:pt x="11629" y="138312"/>
                        <a:pt x="15828" y="138312"/>
                      </a:cubicBezTo>
                      <a:cubicBezTo>
                        <a:pt x="20760" y="138312"/>
                        <a:pt x="26121" y="136059"/>
                        <a:pt x="26121" y="132367"/>
                      </a:cubicBezTo>
                      <a:cubicBezTo>
                        <a:pt x="29924" y="125486"/>
                        <a:pt x="18742" y="1"/>
                        <a:pt x="18742" y="1"/>
                      </a:cubicBezTo>
                      <a:close/>
                    </a:path>
                  </a:pathLst>
                </a:custGeom>
                <a:solidFill>
                  <a:srgbClr val="FD1E32"/>
                </a:solidFill>
                <a:ln w="14700" cap="flat" cmpd="sng">
                  <a:solidFill>
                    <a:srgbClr val="8A020C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31"/>
                <p:cNvSpPr/>
                <p:nvPr/>
              </p:nvSpPr>
              <p:spPr>
                <a:xfrm>
                  <a:off x="6671580" y="2395669"/>
                  <a:ext cx="885480" cy="1501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74" h="74196" extrusionOk="0">
                      <a:moveTo>
                        <a:pt x="9009" y="0"/>
                      </a:moveTo>
                      <a:lnTo>
                        <a:pt x="2943" y="15075"/>
                      </a:lnTo>
                      <a:lnTo>
                        <a:pt x="0" y="31869"/>
                      </a:lnTo>
                      <a:lnTo>
                        <a:pt x="26528" y="74196"/>
                      </a:lnTo>
                      <a:lnTo>
                        <a:pt x="44273" y="61792"/>
                      </a:lnTo>
                      <a:lnTo>
                        <a:pt x="38932" y="16795"/>
                      </a:lnTo>
                      <a:lnTo>
                        <a:pt x="29697" y="996"/>
                      </a:lnTo>
                      <a:lnTo>
                        <a:pt x="24581" y="9733"/>
                      </a:lnTo>
                      <a:lnTo>
                        <a:pt x="23857" y="18470"/>
                      </a:lnTo>
                      <a:lnTo>
                        <a:pt x="15799" y="17293"/>
                      </a:lnTo>
                      <a:lnTo>
                        <a:pt x="14351" y="4889"/>
                      </a:lnTo>
                      <a:lnTo>
                        <a:pt x="9009" y="0"/>
                      </a:lnTo>
                      <a:close/>
                    </a:path>
                  </a:pathLst>
                </a:custGeom>
                <a:solidFill>
                  <a:srgbClr val="FF444B"/>
                </a:solidFill>
                <a:ln w="147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31"/>
                <p:cNvSpPr/>
                <p:nvPr/>
              </p:nvSpPr>
              <p:spPr>
                <a:xfrm>
                  <a:off x="7102540" y="2066243"/>
                  <a:ext cx="336820" cy="211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1" h="10437" extrusionOk="0">
                      <a:moveTo>
                        <a:pt x="12878" y="1"/>
                      </a:moveTo>
                      <a:cubicBezTo>
                        <a:pt x="10573" y="1"/>
                        <a:pt x="5183" y="677"/>
                        <a:pt x="0" y="6272"/>
                      </a:cubicBezTo>
                      <a:lnTo>
                        <a:pt x="1223" y="10436"/>
                      </a:lnTo>
                      <a:cubicBezTo>
                        <a:pt x="6112" y="5095"/>
                        <a:pt x="14170" y="4778"/>
                        <a:pt x="14170" y="4778"/>
                      </a:cubicBezTo>
                      <a:cubicBezTo>
                        <a:pt x="14170" y="4778"/>
                        <a:pt x="16840" y="930"/>
                        <a:pt x="14034" y="70"/>
                      </a:cubicBezTo>
                      <a:cubicBezTo>
                        <a:pt x="14034" y="70"/>
                        <a:pt x="13613" y="1"/>
                        <a:pt x="12878" y="1"/>
                      </a:cubicBezTo>
                      <a:close/>
                    </a:path>
                  </a:pathLst>
                </a:custGeom>
                <a:solidFill>
                  <a:srgbClr val="FD1E32"/>
                </a:solidFill>
                <a:ln w="14700" cap="flat" cmpd="sng">
                  <a:solidFill>
                    <a:srgbClr val="F7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31"/>
                <p:cNvSpPr/>
                <p:nvPr/>
              </p:nvSpPr>
              <p:spPr>
                <a:xfrm>
                  <a:off x="6866240" y="2058491"/>
                  <a:ext cx="411060" cy="721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3" h="35627" extrusionOk="0">
                      <a:moveTo>
                        <a:pt x="13852" y="35627"/>
                      </a:moveTo>
                      <a:lnTo>
                        <a:pt x="6066" y="34812"/>
                      </a:lnTo>
                      <a:lnTo>
                        <a:pt x="4844" y="21050"/>
                      </a:lnTo>
                      <a:lnTo>
                        <a:pt x="0" y="12268"/>
                      </a:lnTo>
                      <a:lnTo>
                        <a:pt x="1358" y="12404"/>
                      </a:lnTo>
                      <a:cubicBezTo>
                        <a:pt x="1358" y="12404"/>
                        <a:pt x="2535" y="9959"/>
                        <a:pt x="1585" y="5342"/>
                      </a:cubicBezTo>
                      <a:lnTo>
                        <a:pt x="724" y="1358"/>
                      </a:lnTo>
                      <a:lnTo>
                        <a:pt x="5206" y="0"/>
                      </a:lnTo>
                      <a:lnTo>
                        <a:pt x="10095" y="0"/>
                      </a:lnTo>
                      <a:lnTo>
                        <a:pt x="17383" y="9597"/>
                      </a:lnTo>
                      <a:lnTo>
                        <a:pt x="20552" y="17655"/>
                      </a:lnTo>
                      <a:lnTo>
                        <a:pt x="15573" y="24309"/>
                      </a:lnTo>
                      <a:close/>
                    </a:path>
                  </a:pathLst>
                </a:custGeom>
                <a:solidFill>
                  <a:srgbClr val="E100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31"/>
                <p:cNvSpPr/>
                <p:nvPr/>
              </p:nvSpPr>
              <p:spPr>
                <a:xfrm>
                  <a:off x="5960860" y="1699312"/>
                  <a:ext cx="890900" cy="1142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45" h="56432" extrusionOk="0">
                      <a:moveTo>
                        <a:pt x="19421" y="1"/>
                      </a:moveTo>
                      <a:lnTo>
                        <a:pt x="19421" y="1"/>
                      </a:lnTo>
                      <a:cubicBezTo>
                        <a:pt x="19421" y="1"/>
                        <a:pt x="19428" y="1388"/>
                        <a:pt x="19783" y="3664"/>
                      </a:cubicBezTo>
                      <a:lnTo>
                        <a:pt x="19783" y="3664"/>
                      </a:lnTo>
                      <a:cubicBezTo>
                        <a:pt x="19679" y="2501"/>
                        <a:pt x="19558" y="1280"/>
                        <a:pt x="19421" y="1"/>
                      </a:cubicBezTo>
                      <a:close/>
                      <a:moveTo>
                        <a:pt x="19783" y="3664"/>
                      </a:moveTo>
                      <a:cubicBezTo>
                        <a:pt x="22067" y="29259"/>
                        <a:pt x="16336" y="27597"/>
                        <a:pt x="11227" y="33183"/>
                      </a:cubicBezTo>
                      <a:lnTo>
                        <a:pt x="0" y="25759"/>
                      </a:lnTo>
                      <a:lnTo>
                        <a:pt x="0" y="25759"/>
                      </a:lnTo>
                      <a:cubicBezTo>
                        <a:pt x="6271" y="38344"/>
                        <a:pt x="24688" y="56431"/>
                        <a:pt x="35179" y="56431"/>
                      </a:cubicBezTo>
                      <a:cubicBezTo>
                        <a:pt x="35745" y="56431"/>
                        <a:pt x="36287" y="56379"/>
                        <a:pt x="36804" y="56270"/>
                      </a:cubicBezTo>
                      <a:lnTo>
                        <a:pt x="44545" y="36352"/>
                      </a:lnTo>
                      <a:cubicBezTo>
                        <a:pt x="25537" y="27123"/>
                        <a:pt x="20909" y="10900"/>
                        <a:pt x="19783" y="3664"/>
                      </a:cubicBezTo>
                      <a:close/>
                    </a:path>
                  </a:pathLst>
                </a:custGeom>
                <a:solidFill>
                  <a:srgbClr val="FD1E32"/>
                </a:solidFill>
                <a:ln w="147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31"/>
                <p:cNvSpPr/>
                <p:nvPr/>
              </p:nvSpPr>
              <p:spPr>
                <a:xfrm>
                  <a:off x="5212400" y="1894304"/>
                  <a:ext cx="1729900" cy="35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95" h="17665" extrusionOk="0">
                      <a:moveTo>
                        <a:pt x="6792" y="0"/>
                      </a:moveTo>
                      <a:cubicBezTo>
                        <a:pt x="5308" y="0"/>
                        <a:pt x="3869" y="953"/>
                        <a:pt x="4603" y="2363"/>
                      </a:cubicBezTo>
                      <a:cubicBezTo>
                        <a:pt x="5686" y="4393"/>
                        <a:pt x="10139" y="10557"/>
                        <a:pt x="9410" y="10557"/>
                      </a:cubicBezTo>
                      <a:cubicBezTo>
                        <a:pt x="9407" y="10557"/>
                        <a:pt x="9405" y="10557"/>
                        <a:pt x="9402" y="10557"/>
                      </a:cubicBezTo>
                      <a:cubicBezTo>
                        <a:pt x="9341" y="10556"/>
                        <a:pt x="9281" y="10556"/>
                        <a:pt x="9221" y="10556"/>
                      </a:cubicBezTo>
                      <a:cubicBezTo>
                        <a:pt x="4665" y="10556"/>
                        <a:pt x="1887" y="12232"/>
                        <a:pt x="1887" y="12232"/>
                      </a:cubicBezTo>
                      <a:cubicBezTo>
                        <a:pt x="0" y="14747"/>
                        <a:pt x="788" y="17664"/>
                        <a:pt x="2438" y="17664"/>
                      </a:cubicBezTo>
                      <a:cubicBezTo>
                        <a:pt x="2450" y="17664"/>
                        <a:pt x="2463" y="17664"/>
                        <a:pt x="2476" y="17664"/>
                      </a:cubicBezTo>
                      <a:cubicBezTo>
                        <a:pt x="2476" y="17664"/>
                        <a:pt x="5604" y="16121"/>
                        <a:pt x="10693" y="16121"/>
                      </a:cubicBezTo>
                      <a:cubicBezTo>
                        <a:pt x="10835" y="16121"/>
                        <a:pt x="10978" y="16122"/>
                        <a:pt x="11122" y="16125"/>
                      </a:cubicBezTo>
                      <a:cubicBezTo>
                        <a:pt x="13343" y="16165"/>
                        <a:pt x="15614" y="16183"/>
                        <a:pt x="17919" y="16183"/>
                      </a:cubicBezTo>
                      <a:cubicBezTo>
                        <a:pt x="37329" y="16183"/>
                        <a:pt x="59076" y="14899"/>
                        <a:pt x="72906" y="14899"/>
                      </a:cubicBezTo>
                      <a:cubicBezTo>
                        <a:pt x="79450" y="14899"/>
                        <a:pt x="84222" y="15186"/>
                        <a:pt x="86133" y="16034"/>
                      </a:cubicBezTo>
                      <a:lnTo>
                        <a:pt x="86495" y="11688"/>
                      </a:lnTo>
                      <a:cubicBezTo>
                        <a:pt x="85365" y="9956"/>
                        <a:pt x="81209" y="9387"/>
                        <a:pt x="75307" y="9387"/>
                      </a:cubicBezTo>
                      <a:cubicBezTo>
                        <a:pt x="63951" y="9387"/>
                        <a:pt x="46132" y="11497"/>
                        <a:pt x="30987" y="11497"/>
                      </a:cubicBezTo>
                      <a:cubicBezTo>
                        <a:pt x="25613" y="11497"/>
                        <a:pt x="20576" y="11231"/>
                        <a:pt x="16283" y="10511"/>
                      </a:cubicBezTo>
                      <a:cubicBezTo>
                        <a:pt x="14064" y="10104"/>
                        <a:pt x="11258" y="3947"/>
                        <a:pt x="8904" y="914"/>
                      </a:cubicBezTo>
                      <a:cubicBezTo>
                        <a:pt x="8411" y="279"/>
                        <a:pt x="7595" y="0"/>
                        <a:pt x="6792" y="0"/>
                      </a:cubicBezTo>
                      <a:close/>
                    </a:path>
                  </a:pathLst>
                </a:custGeom>
                <a:solidFill>
                  <a:srgbClr val="FD1E32"/>
                </a:solidFill>
                <a:ln w="14700" cap="flat" cmpd="sng">
                  <a:solidFill>
                    <a:srgbClr val="F7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31"/>
                <p:cNvSpPr/>
                <p:nvPr/>
              </p:nvSpPr>
              <p:spPr>
                <a:xfrm>
                  <a:off x="5599600" y="2664112"/>
                  <a:ext cx="494360" cy="142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8" h="70485" extrusionOk="0">
                      <a:moveTo>
                        <a:pt x="1" y="1178"/>
                      </a:moveTo>
                      <a:cubicBezTo>
                        <a:pt x="544" y="23450"/>
                        <a:pt x="6837" y="65777"/>
                        <a:pt x="6837" y="65777"/>
                      </a:cubicBezTo>
                      <a:cubicBezTo>
                        <a:pt x="10005" y="70485"/>
                        <a:pt x="23133" y="67316"/>
                        <a:pt x="24718" y="65188"/>
                      </a:cubicBezTo>
                      <a:cubicBezTo>
                        <a:pt x="24718" y="65188"/>
                        <a:pt x="16252" y="24039"/>
                        <a:pt x="16252" y="318"/>
                      </a:cubicBezTo>
                      <a:lnTo>
                        <a:pt x="16569" y="1"/>
                      </a:lnTo>
                      <a:close/>
                    </a:path>
                  </a:pathLst>
                </a:custGeom>
                <a:solidFill>
                  <a:srgbClr val="1069A8"/>
                </a:solidFill>
                <a:ln w="14700" cap="flat" cmpd="sng">
                  <a:solidFill>
                    <a:srgbClr val="034484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31"/>
                <p:cNvSpPr/>
                <p:nvPr/>
              </p:nvSpPr>
              <p:spPr>
                <a:xfrm>
                  <a:off x="5552520" y="2272873"/>
                  <a:ext cx="1527400" cy="1604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70" h="79267" extrusionOk="0">
                      <a:moveTo>
                        <a:pt x="1" y="30874"/>
                      </a:moveTo>
                      <a:lnTo>
                        <a:pt x="19965" y="70304"/>
                      </a:lnTo>
                      <a:lnTo>
                        <a:pt x="76370" y="79267"/>
                      </a:lnTo>
                      <a:lnTo>
                        <a:pt x="56451" y="34541"/>
                      </a:lnTo>
                      <a:lnTo>
                        <a:pt x="61295" y="11907"/>
                      </a:lnTo>
                      <a:lnTo>
                        <a:pt x="56949" y="13627"/>
                      </a:lnTo>
                      <a:lnTo>
                        <a:pt x="53645" y="13989"/>
                      </a:lnTo>
                      <a:lnTo>
                        <a:pt x="51698" y="12631"/>
                      </a:lnTo>
                      <a:lnTo>
                        <a:pt x="49525" y="8738"/>
                      </a:lnTo>
                      <a:lnTo>
                        <a:pt x="47986" y="10503"/>
                      </a:lnTo>
                      <a:lnTo>
                        <a:pt x="43550" y="11182"/>
                      </a:lnTo>
                      <a:lnTo>
                        <a:pt x="40517" y="9598"/>
                      </a:lnTo>
                      <a:lnTo>
                        <a:pt x="38298" y="6927"/>
                      </a:lnTo>
                      <a:lnTo>
                        <a:pt x="37348" y="3623"/>
                      </a:lnTo>
                      <a:lnTo>
                        <a:pt x="37574" y="1"/>
                      </a:lnTo>
                      <a:lnTo>
                        <a:pt x="32504" y="3894"/>
                      </a:lnTo>
                      <a:lnTo>
                        <a:pt x="30060" y="8647"/>
                      </a:lnTo>
                      <a:lnTo>
                        <a:pt x="29335" y="14713"/>
                      </a:lnTo>
                      <a:lnTo>
                        <a:pt x="23948" y="26755"/>
                      </a:lnTo>
                      <a:lnTo>
                        <a:pt x="27841" y="37936"/>
                      </a:lnTo>
                      <a:lnTo>
                        <a:pt x="23224" y="39883"/>
                      </a:lnTo>
                      <a:lnTo>
                        <a:pt x="16434" y="35130"/>
                      </a:lnTo>
                      <a:lnTo>
                        <a:pt x="1359" y="29064"/>
                      </a:lnTo>
                      <a:close/>
                    </a:path>
                  </a:pathLst>
                </a:custGeom>
                <a:solidFill>
                  <a:srgbClr val="AFCFE3"/>
                </a:solidFill>
                <a:ln w="11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31"/>
                <p:cNvSpPr/>
                <p:nvPr/>
              </p:nvSpPr>
              <p:spPr>
                <a:xfrm>
                  <a:off x="5288160" y="1615943"/>
                  <a:ext cx="1080140" cy="32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7" h="15845" extrusionOk="0">
                      <a:moveTo>
                        <a:pt x="54006" y="15844"/>
                      </a:moveTo>
                      <a:cubicBezTo>
                        <a:pt x="54006" y="15844"/>
                        <a:pt x="43957" y="12947"/>
                        <a:pt x="35401" y="12585"/>
                      </a:cubicBezTo>
                      <a:cubicBezTo>
                        <a:pt x="26709" y="12223"/>
                        <a:pt x="10231" y="10593"/>
                        <a:pt x="951" y="12223"/>
                      </a:cubicBezTo>
                      <a:cubicBezTo>
                        <a:pt x="1087" y="10503"/>
                        <a:pt x="227" y="8782"/>
                        <a:pt x="227" y="8782"/>
                      </a:cubicBezTo>
                      <a:cubicBezTo>
                        <a:pt x="2762" y="8194"/>
                        <a:pt x="7425" y="7605"/>
                        <a:pt x="7515" y="7062"/>
                      </a:cubicBezTo>
                      <a:cubicBezTo>
                        <a:pt x="7560" y="6519"/>
                        <a:pt x="2717" y="6338"/>
                        <a:pt x="544" y="3667"/>
                      </a:cubicBezTo>
                      <a:cubicBezTo>
                        <a:pt x="0" y="2535"/>
                        <a:pt x="408" y="1268"/>
                        <a:pt x="1856" y="543"/>
                      </a:cubicBezTo>
                      <a:cubicBezTo>
                        <a:pt x="2717" y="91"/>
                        <a:pt x="3667" y="1811"/>
                        <a:pt x="6248" y="2671"/>
                      </a:cubicBezTo>
                      <a:cubicBezTo>
                        <a:pt x="8873" y="3576"/>
                        <a:pt x="11544" y="3893"/>
                        <a:pt x="13943" y="3486"/>
                      </a:cubicBezTo>
                      <a:cubicBezTo>
                        <a:pt x="16297" y="3078"/>
                        <a:pt x="27977" y="0"/>
                        <a:pt x="53735" y="2580"/>
                      </a:cubicBezTo>
                      <a:close/>
                    </a:path>
                  </a:pathLst>
                </a:custGeom>
                <a:solidFill>
                  <a:srgbClr val="136EAD"/>
                </a:solidFill>
                <a:ln w="14700" cap="flat" cmpd="sng">
                  <a:solidFill>
                    <a:srgbClr val="034484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31"/>
                <p:cNvSpPr/>
                <p:nvPr/>
              </p:nvSpPr>
              <p:spPr>
                <a:xfrm>
                  <a:off x="5300840" y="1673668"/>
                  <a:ext cx="176560" cy="8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8" h="4256" extrusionOk="0">
                      <a:moveTo>
                        <a:pt x="408" y="0"/>
                      </a:moveTo>
                      <a:cubicBezTo>
                        <a:pt x="0" y="2218"/>
                        <a:pt x="5704" y="4255"/>
                        <a:pt x="8828" y="3305"/>
                      </a:cubicBezTo>
                      <a:cubicBezTo>
                        <a:pt x="5297" y="3124"/>
                        <a:pt x="1585" y="1494"/>
                        <a:pt x="408" y="0"/>
                      </a:cubicBezTo>
                      <a:close/>
                    </a:path>
                  </a:pathLst>
                </a:custGeom>
                <a:solidFill>
                  <a:srgbClr val="0060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31"/>
                <p:cNvSpPr/>
                <p:nvPr/>
              </p:nvSpPr>
              <p:spPr>
                <a:xfrm>
                  <a:off x="5311700" y="1764363"/>
                  <a:ext cx="205540" cy="60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7" h="2989" extrusionOk="0">
                      <a:moveTo>
                        <a:pt x="0" y="2445"/>
                      </a:moveTo>
                      <a:cubicBezTo>
                        <a:pt x="1494" y="1993"/>
                        <a:pt x="6474" y="544"/>
                        <a:pt x="10276" y="1"/>
                      </a:cubicBezTo>
                      <a:cubicBezTo>
                        <a:pt x="6791" y="1495"/>
                        <a:pt x="1902" y="2988"/>
                        <a:pt x="0" y="2445"/>
                      </a:cubicBezTo>
                      <a:close/>
                    </a:path>
                  </a:pathLst>
                </a:custGeom>
                <a:solidFill>
                  <a:srgbClr val="69B7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31"/>
                <p:cNvSpPr/>
                <p:nvPr/>
              </p:nvSpPr>
              <p:spPr>
                <a:xfrm>
                  <a:off x="5516320" y="1400610"/>
                  <a:ext cx="477140" cy="842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7" h="41604" extrusionOk="0">
                      <a:moveTo>
                        <a:pt x="0" y="39159"/>
                      </a:moveTo>
                      <a:cubicBezTo>
                        <a:pt x="2988" y="35311"/>
                        <a:pt x="1992" y="19286"/>
                        <a:pt x="1992" y="19286"/>
                      </a:cubicBezTo>
                      <a:cubicBezTo>
                        <a:pt x="1992" y="19286"/>
                        <a:pt x="453" y="6429"/>
                        <a:pt x="1268" y="725"/>
                      </a:cubicBezTo>
                      <a:lnTo>
                        <a:pt x="18425" y="137"/>
                      </a:lnTo>
                      <a:lnTo>
                        <a:pt x="20869" y="1"/>
                      </a:lnTo>
                      <a:lnTo>
                        <a:pt x="23857" y="41603"/>
                      </a:lnTo>
                      <a:lnTo>
                        <a:pt x="16569" y="40019"/>
                      </a:lnTo>
                      <a:lnTo>
                        <a:pt x="12721" y="36307"/>
                      </a:lnTo>
                      <a:lnTo>
                        <a:pt x="5025" y="37167"/>
                      </a:lnTo>
                      <a:lnTo>
                        <a:pt x="996" y="40743"/>
                      </a:lnTo>
                      <a:close/>
                    </a:path>
                  </a:pathLst>
                </a:custGeom>
                <a:solidFill>
                  <a:srgbClr val="1069A8"/>
                </a:solidFill>
                <a:ln w="14700" cap="flat" cmpd="sng">
                  <a:solidFill>
                    <a:srgbClr val="034484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31"/>
                <p:cNvSpPr/>
                <p:nvPr/>
              </p:nvSpPr>
              <p:spPr>
                <a:xfrm>
                  <a:off x="5555240" y="1327321"/>
                  <a:ext cx="364900" cy="141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5" h="6972" extrusionOk="0">
                      <a:moveTo>
                        <a:pt x="18244" y="3803"/>
                      </a:moveTo>
                      <a:cubicBezTo>
                        <a:pt x="18244" y="5387"/>
                        <a:pt x="14215" y="6746"/>
                        <a:pt x="9236" y="6881"/>
                      </a:cubicBezTo>
                      <a:cubicBezTo>
                        <a:pt x="4211" y="6972"/>
                        <a:pt x="137" y="5795"/>
                        <a:pt x="91" y="4256"/>
                      </a:cubicBezTo>
                      <a:cubicBezTo>
                        <a:pt x="1" y="408"/>
                        <a:pt x="18154" y="0"/>
                        <a:pt x="18244" y="3803"/>
                      </a:cubicBezTo>
                      <a:close/>
                    </a:path>
                  </a:pathLst>
                </a:custGeom>
                <a:solidFill>
                  <a:srgbClr val="0E5E96"/>
                </a:solidFill>
                <a:ln w="54325" cap="rnd" cmpd="sng">
                  <a:solidFill>
                    <a:srgbClr val="03448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1"/>
                <p:cNvSpPr/>
                <p:nvPr/>
              </p:nvSpPr>
              <p:spPr>
                <a:xfrm>
                  <a:off x="5438460" y="2133622"/>
                  <a:ext cx="723400" cy="81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70" h="40245" extrusionOk="0">
                      <a:moveTo>
                        <a:pt x="19194" y="40244"/>
                      </a:moveTo>
                      <a:cubicBezTo>
                        <a:pt x="24898" y="39656"/>
                        <a:pt x="30059" y="33363"/>
                        <a:pt x="30059" y="33363"/>
                      </a:cubicBezTo>
                      <a:lnTo>
                        <a:pt x="30330" y="29742"/>
                      </a:lnTo>
                      <a:lnTo>
                        <a:pt x="36170" y="16795"/>
                      </a:lnTo>
                      <a:lnTo>
                        <a:pt x="34812" y="11272"/>
                      </a:lnTo>
                      <a:lnTo>
                        <a:pt x="31100" y="7107"/>
                      </a:lnTo>
                      <a:lnTo>
                        <a:pt x="20190" y="3848"/>
                      </a:lnTo>
                      <a:lnTo>
                        <a:pt x="17157" y="0"/>
                      </a:lnTo>
                      <a:lnTo>
                        <a:pt x="9099" y="0"/>
                      </a:lnTo>
                      <a:lnTo>
                        <a:pt x="3033" y="7515"/>
                      </a:lnTo>
                      <a:lnTo>
                        <a:pt x="0" y="14984"/>
                      </a:lnTo>
                      <a:lnTo>
                        <a:pt x="1403" y="28520"/>
                      </a:lnTo>
                      <a:lnTo>
                        <a:pt x="7560" y="3603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177EE"/>
                    </a:gs>
                    <a:gs pos="100000">
                      <a:srgbClr val="113D8A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31"/>
                <p:cNvSpPr/>
                <p:nvPr/>
              </p:nvSpPr>
              <p:spPr>
                <a:xfrm>
                  <a:off x="5708260" y="1636102"/>
                  <a:ext cx="131300" cy="802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" h="39656" extrusionOk="0">
                      <a:moveTo>
                        <a:pt x="2264" y="0"/>
                      </a:moveTo>
                      <a:lnTo>
                        <a:pt x="0" y="45"/>
                      </a:lnTo>
                      <a:cubicBezTo>
                        <a:pt x="317" y="14350"/>
                        <a:pt x="1268" y="23721"/>
                        <a:pt x="2128" y="29470"/>
                      </a:cubicBezTo>
                      <a:cubicBezTo>
                        <a:pt x="2671" y="33001"/>
                        <a:pt x="3169" y="35084"/>
                        <a:pt x="3486" y="36306"/>
                      </a:cubicBezTo>
                      <a:lnTo>
                        <a:pt x="2309" y="36713"/>
                      </a:lnTo>
                      <a:lnTo>
                        <a:pt x="5795" y="39656"/>
                      </a:lnTo>
                      <a:lnTo>
                        <a:pt x="6564" y="35174"/>
                      </a:lnTo>
                      <a:lnTo>
                        <a:pt x="5614" y="35536"/>
                      </a:lnTo>
                      <a:cubicBezTo>
                        <a:pt x="5342" y="34404"/>
                        <a:pt x="4889" y="32458"/>
                        <a:pt x="4391" y="29153"/>
                      </a:cubicBezTo>
                      <a:cubicBezTo>
                        <a:pt x="3531" y="23495"/>
                        <a:pt x="2581" y="14260"/>
                        <a:pt x="2264" y="0"/>
                      </a:cubicBezTo>
                      <a:close/>
                    </a:path>
                  </a:pathLst>
                </a:custGeom>
                <a:solidFill>
                  <a:srgbClr val="AACCFF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31"/>
                <p:cNvSpPr/>
                <p:nvPr/>
              </p:nvSpPr>
              <p:spPr>
                <a:xfrm>
                  <a:off x="5559780" y="2125364"/>
                  <a:ext cx="308740" cy="116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7" h="5750" extrusionOk="0">
                      <a:moveTo>
                        <a:pt x="10276" y="1"/>
                      </a:moveTo>
                      <a:lnTo>
                        <a:pt x="5251" y="227"/>
                      </a:lnTo>
                      <a:lnTo>
                        <a:pt x="589" y="2853"/>
                      </a:lnTo>
                      <a:lnTo>
                        <a:pt x="0" y="5750"/>
                      </a:lnTo>
                      <a:cubicBezTo>
                        <a:pt x="2471" y="3770"/>
                        <a:pt x="5251" y="3150"/>
                        <a:pt x="7765" y="3150"/>
                      </a:cubicBezTo>
                      <a:cubicBezTo>
                        <a:pt x="11975" y="3150"/>
                        <a:pt x="15437" y="4890"/>
                        <a:pt x="15437" y="4890"/>
                      </a:cubicBezTo>
                      <a:lnTo>
                        <a:pt x="10276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177EE"/>
                    </a:gs>
                    <a:gs pos="100000">
                      <a:srgbClr val="113D8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31"/>
                <p:cNvSpPr/>
                <p:nvPr/>
              </p:nvSpPr>
              <p:spPr>
                <a:xfrm>
                  <a:off x="5290880" y="2186752"/>
                  <a:ext cx="2042540" cy="1935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27" h="95631" extrusionOk="0">
                      <a:moveTo>
                        <a:pt x="11589" y="1"/>
                      </a:moveTo>
                      <a:cubicBezTo>
                        <a:pt x="6021" y="6157"/>
                        <a:pt x="3169" y="11544"/>
                        <a:pt x="5161" y="23405"/>
                      </a:cubicBezTo>
                      <a:cubicBezTo>
                        <a:pt x="1720" y="32594"/>
                        <a:pt x="8737" y="43142"/>
                        <a:pt x="8737" y="43142"/>
                      </a:cubicBezTo>
                      <a:cubicBezTo>
                        <a:pt x="9869" y="49842"/>
                        <a:pt x="19466" y="64147"/>
                        <a:pt x="19466" y="64147"/>
                      </a:cubicBezTo>
                      <a:cubicBezTo>
                        <a:pt x="19466" y="64147"/>
                        <a:pt x="25487" y="75057"/>
                        <a:pt x="39837" y="83567"/>
                      </a:cubicBezTo>
                      <a:cubicBezTo>
                        <a:pt x="46175" y="86962"/>
                        <a:pt x="61068" y="89995"/>
                        <a:pt x="73472" y="94115"/>
                      </a:cubicBezTo>
                      <a:cubicBezTo>
                        <a:pt x="73472" y="94115"/>
                        <a:pt x="79224" y="95630"/>
                        <a:pt x="86565" y="95630"/>
                      </a:cubicBezTo>
                      <a:cubicBezTo>
                        <a:pt x="91458" y="95630"/>
                        <a:pt x="97057" y="94957"/>
                        <a:pt x="102127" y="92712"/>
                      </a:cubicBezTo>
                      <a:lnTo>
                        <a:pt x="100769" y="89633"/>
                      </a:lnTo>
                      <a:lnTo>
                        <a:pt x="74920" y="87189"/>
                      </a:lnTo>
                      <a:lnTo>
                        <a:pt x="30285" y="71118"/>
                      </a:lnTo>
                      <a:lnTo>
                        <a:pt x="12540" y="34541"/>
                      </a:lnTo>
                      <a:cubicBezTo>
                        <a:pt x="0" y="11499"/>
                        <a:pt x="12947" y="1178"/>
                        <a:pt x="12947" y="1178"/>
                      </a:cubicBezTo>
                      <a:lnTo>
                        <a:pt x="11589" y="1"/>
                      </a:lnTo>
                      <a:close/>
                    </a:path>
                  </a:pathLst>
                </a:custGeom>
                <a:solidFill>
                  <a:srgbClr val="157BC3"/>
                </a:solidFill>
                <a:ln w="14700" cap="flat" cmpd="sng">
                  <a:solidFill>
                    <a:srgbClr val="034484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31"/>
                <p:cNvSpPr/>
                <p:nvPr/>
              </p:nvSpPr>
              <p:spPr>
                <a:xfrm>
                  <a:off x="5681100" y="663752"/>
                  <a:ext cx="1189680" cy="175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84" h="86565" extrusionOk="0">
                      <a:moveTo>
                        <a:pt x="35374" y="0"/>
                      </a:moveTo>
                      <a:cubicBezTo>
                        <a:pt x="34841" y="0"/>
                        <a:pt x="34262" y="59"/>
                        <a:pt x="33635" y="192"/>
                      </a:cubicBezTo>
                      <a:cubicBezTo>
                        <a:pt x="27399" y="8584"/>
                        <a:pt x="28910" y="23126"/>
                        <a:pt x="27277" y="23126"/>
                      </a:cubicBezTo>
                      <a:cubicBezTo>
                        <a:pt x="27025" y="23126"/>
                        <a:pt x="26698" y="22780"/>
                        <a:pt x="26256" y="22011"/>
                      </a:cubicBezTo>
                      <a:cubicBezTo>
                        <a:pt x="26256" y="22011"/>
                        <a:pt x="19873" y="7571"/>
                        <a:pt x="16161" y="5352"/>
                      </a:cubicBezTo>
                      <a:lnTo>
                        <a:pt x="11136" y="10423"/>
                      </a:lnTo>
                      <a:cubicBezTo>
                        <a:pt x="12585" y="13048"/>
                        <a:pt x="19013" y="23098"/>
                        <a:pt x="17157" y="24954"/>
                      </a:cubicBezTo>
                      <a:cubicBezTo>
                        <a:pt x="17157" y="24954"/>
                        <a:pt x="0" y="44329"/>
                        <a:pt x="14124" y="78100"/>
                      </a:cubicBezTo>
                      <a:lnTo>
                        <a:pt x="20416" y="80725"/>
                      </a:lnTo>
                      <a:lnTo>
                        <a:pt x="24038" y="86565"/>
                      </a:lnTo>
                      <a:lnTo>
                        <a:pt x="29289" y="80318"/>
                      </a:lnTo>
                      <a:cubicBezTo>
                        <a:pt x="37121" y="72441"/>
                        <a:pt x="33952" y="64293"/>
                        <a:pt x="33771" y="53111"/>
                      </a:cubicBezTo>
                      <a:cubicBezTo>
                        <a:pt x="33578" y="48186"/>
                        <a:pt x="35158" y="46634"/>
                        <a:pt x="36891" y="46634"/>
                      </a:cubicBezTo>
                      <a:cubicBezTo>
                        <a:pt x="38821" y="46634"/>
                        <a:pt x="40942" y="48561"/>
                        <a:pt x="41014" y="49897"/>
                      </a:cubicBezTo>
                      <a:lnTo>
                        <a:pt x="59393" y="46955"/>
                      </a:lnTo>
                      <a:cubicBezTo>
                        <a:pt x="59484" y="41205"/>
                        <a:pt x="54459" y="27896"/>
                        <a:pt x="50430" y="25859"/>
                      </a:cubicBezTo>
                      <a:cubicBezTo>
                        <a:pt x="44726" y="21921"/>
                        <a:pt x="48528" y="14270"/>
                        <a:pt x="51199" y="9698"/>
                      </a:cubicBezTo>
                      <a:cubicBezTo>
                        <a:pt x="51199" y="9698"/>
                        <a:pt x="49593" y="5683"/>
                        <a:pt x="45955" y="5683"/>
                      </a:cubicBezTo>
                      <a:cubicBezTo>
                        <a:pt x="45542" y="5683"/>
                        <a:pt x="45102" y="5735"/>
                        <a:pt x="44635" y="5850"/>
                      </a:cubicBezTo>
                      <a:cubicBezTo>
                        <a:pt x="38886" y="12369"/>
                        <a:pt x="39610" y="17711"/>
                        <a:pt x="38705" y="21468"/>
                      </a:cubicBezTo>
                      <a:cubicBezTo>
                        <a:pt x="38479" y="22390"/>
                        <a:pt x="38144" y="22803"/>
                        <a:pt x="37830" y="22803"/>
                      </a:cubicBezTo>
                      <a:cubicBezTo>
                        <a:pt x="37387" y="22803"/>
                        <a:pt x="36985" y="21984"/>
                        <a:pt x="36985" y="20608"/>
                      </a:cubicBezTo>
                      <a:cubicBezTo>
                        <a:pt x="36985" y="20608"/>
                        <a:pt x="37256" y="8385"/>
                        <a:pt x="40833" y="3315"/>
                      </a:cubicBezTo>
                      <a:cubicBezTo>
                        <a:pt x="40833" y="3315"/>
                        <a:pt x="39387" y="0"/>
                        <a:pt x="35374" y="0"/>
                      </a:cubicBezTo>
                      <a:close/>
                    </a:path>
                  </a:pathLst>
                </a:custGeom>
                <a:solidFill>
                  <a:srgbClr val="FD1E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31"/>
                <p:cNvSpPr/>
                <p:nvPr/>
              </p:nvSpPr>
              <p:spPr>
                <a:xfrm>
                  <a:off x="5681100" y="644727"/>
                  <a:ext cx="1189680" cy="1771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84" h="87505" fill="none" extrusionOk="0">
                      <a:moveTo>
                        <a:pt x="59393" y="47895"/>
                      </a:moveTo>
                      <a:cubicBezTo>
                        <a:pt x="59484" y="42145"/>
                        <a:pt x="54459" y="28836"/>
                        <a:pt x="50430" y="26799"/>
                      </a:cubicBezTo>
                      <a:cubicBezTo>
                        <a:pt x="44726" y="22861"/>
                        <a:pt x="48528" y="15210"/>
                        <a:pt x="51199" y="10638"/>
                      </a:cubicBezTo>
                      <a:cubicBezTo>
                        <a:pt x="51199" y="10638"/>
                        <a:pt x="49207" y="5659"/>
                        <a:pt x="44635" y="6790"/>
                      </a:cubicBezTo>
                      <a:cubicBezTo>
                        <a:pt x="38886" y="13309"/>
                        <a:pt x="39610" y="18651"/>
                        <a:pt x="38705" y="22408"/>
                      </a:cubicBezTo>
                      <a:cubicBezTo>
                        <a:pt x="38162" y="24626"/>
                        <a:pt x="36985" y="23902"/>
                        <a:pt x="36985" y="21548"/>
                      </a:cubicBezTo>
                      <a:cubicBezTo>
                        <a:pt x="36985" y="21548"/>
                        <a:pt x="37256" y="9325"/>
                        <a:pt x="40833" y="4255"/>
                      </a:cubicBezTo>
                      <a:cubicBezTo>
                        <a:pt x="40833" y="4255"/>
                        <a:pt x="38977" y="0"/>
                        <a:pt x="33635" y="1132"/>
                      </a:cubicBezTo>
                      <a:cubicBezTo>
                        <a:pt x="26437" y="10819"/>
                        <a:pt x="29561" y="28701"/>
                        <a:pt x="26256" y="22951"/>
                      </a:cubicBezTo>
                      <a:cubicBezTo>
                        <a:pt x="26256" y="22951"/>
                        <a:pt x="19873" y="8511"/>
                        <a:pt x="16161" y="6292"/>
                      </a:cubicBezTo>
                      <a:lnTo>
                        <a:pt x="11136" y="11363"/>
                      </a:lnTo>
                      <a:cubicBezTo>
                        <a:pt x="12585" y="13988"/>
                        <a:pt x="19013" y="24038"/>
                        <a:pt x="17157" y="25894"/>
                      </a:cubicBezTo>
                      <a:cubicBezTo>
                        <a:pt x="17157" y="25894"/>
                        <a:pt x="0" y="45269"/>
                        <a:pt x="14124" y="79040"/>
                      </a:cubicBezTo>
                      <a:lnTo>
                        <a:pt x="20416" y="81665"/>
                      </a:lnTo>
                      <a:lnTo>
                        <a:pt x="24038" y="87505"/>
                      </a:lnTo>
                      <a:lnTo>
                        <a:pt x="29289" y="81258"/>
                      </a:lnTo>
                      <a:cubicBezTo>
                        <a:pt x="37121" y="73381"/>
                        <a:pt x="33952" y="65233"/>
                        <a:pt x="33771" y="54051"/>
                      </a:cubicBezTo>
                      <a:cubicBezTo>
                        <a:pt x="33363" y="43639"/>
                        <a:pt x="40878" y="48302"/>
                        <a:pt x="41014" y="50837"/>
                      </a:cubicBezTo>
                    </a:path>
                  </a:pathLst>
                </a:custGeom>
                <a:noFill/>
                <a:ln w="14700" cap="flat" cmpd="sng">
                  <a:solidFill>
                    <a:srgbClr val="F90113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31"/>
                <p:cNvSpPr/>
                <p:nvPr/>
              </p:nvSpPr>
              <p:spPr>
                <a:xfrm>
                  <a:off x="6721380" y="2534920"/>
                  <a:ext cx="124040" cy="2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12043" extrusionOk="0">
                      <a:moveTo>
                        <a:pt x="3984" y="1"/>
                      </a:moveTo>
                      <a:lnTo>
                        <a:pt x="0" y="10141"/>
                      </a:lnTo>
                      <a:lnTo>
                        <a:pt x="2264" y="12042"/>
                      </a:lnTo>
                      <a:cubicBezTo>
                        <a:pt x="4482" y="7561"/>
                        <a:pt x="6202" y="1042"/>
                        <a:pt x="6202" y="1042"/>
                      </a:cubicBezTo>
                      <a:lnTo>
                        <a:pt x="3984" y="1"/>
                      </a:lnTo>
                      <a:close/>
                    </a:path>
                  </a:pathLst>
                </a:custGeom>
                <a:solidFill>
                  <a:srgbClr val="EF343B"/>
                </a:solidFill>
                <a:ln w="14700" cap="flat" cmpd="sng">
                  <a:solidFill>
                    <a:srgbClr val="7C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31"/>
                <p:cNvSpPr/>
                <p:nvPr/>
              </p:nvSpPr>
              <p:spPr>
                <a:xfrm>
                  <a:off x="6697840" y="2664112"/>
                  <a:ext cx="141260" cy="191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3" h="9463" extrusionOk="0">
                      <a:moveTo>
                        <a:pt x="0" y="9462"/>
                      </a:moveTo>
                      <a:cubicBezTo>
                        <a:pt x="7062" y="7878"/>
                        <a:pt x="3441" y="1"/>
                        <a:pt x="3441" y="1"/>
                      </a:cubicBezTo>
                      <a:close/>
                    </a:path>
                  </a:pathLst>
                </a:custGeom>
                <a:solidFill>
                  <a:srgbClr val="E21023"/>
                </a:solidFill>
                <a:ln w="14700" cap="flat" cmpd="sng">
                  <a:solidFill>
                    <a:srgbClr val="7C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31"/>
                <p:cNvSpPr/>
                <p:nvPr/>
              </p:nvSpPr>
              <p:spPr>
                <a:xfrm>
                  <a:off x="6177240" y="2007182"/>
                  <a:ext cx="701680" cy="71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84" h="35220" extrusionOk="0">
                      <a:moveTo>
                        <a:pt x="1268" y="0"/>
                      </a:moveTo>
                      <a:lnTo>
                        <a:pt x="1" y="4346"/>
                      </a:lnTo>
                      <a:lnTo>
                        <a:pt x="1177" y="4029"/>
                      </a:lnTo>
                      <a:cubicBezTo>
                        <a:pt x="1857" y="5840"/>
                        <a:pt x="3396" y="9552"/>
                        <a:pt x="6746" y="14033"/>
                      </a:cubicBezTo>
                      <a:cubicBezTo>
                        <a:pt x="11499" y="20416"/>
                        <a:pt x="19828" y="28429"/>
                        <a:pt x="34088" y="35219"/>
                      </a:cubicBezTo>
                      <a:lnTo>
                        <a:pt x="35084" y="33182"/>
                      </a:lnTo>
                      <a:cubicBezTo>
                        <a:pt x="21096" y="26528"/>
                        <a:pt x="13083" y="18741"/>
                        <a:pt x="8556" y="12675"/>
                      </a:cubicBezTo>
                      <a:cubicBezTo>
                        <a:pt x="5433" y="8465"/>
                        <a:pt x="3984" y="5206"/>
                        <a:pt x="3396" y="3531"/>
                      </a:cubicBezTo>
                      <a:lnTo>
                        <a:pt x="4392" y="3259"/>
                      </a:lnTo>
                      <a:lnTo>
                        <a:pt x="1268" y="0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31"/>
                <p:cNvSpPr/>
                <p:nvPr/>
              </p:nvSpPr>
              <p:spPr>
                <a:xfrm>
                  <a:off x="6309420" y="2127205"/>
                  <a:ext cx="570420" cy="43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21" h="21368" extrusionOk="0">
                      <a:moveTo>
                        <a:pt x="1" y="6881"/>
                      </a:moveTo>
                      <a:lnTo>
                        <a:pt x="499" y="14124"/>
                      </a:lnTo>
                      <a:lnTo>
                        <a:pt x="5116" y="17927"/>
                      </a:lnTo>
                      <a:lnTo>
                        <a:pt x="11137" y="15663"/>
                      </a:lnTo>
                      <a:lnTo>
                        <a:pt x="12857" y="17384"/>
                      </a:lnTo>
                      <a:lnTo>
                        <a:pt x="15121" y="19964"/>
                      </a:lnTo>
                      <a:lnTo>
                        <a:pt x="17882" y="21367"/>
                      </a:lnTo>
                      <a:lnTo>
                        <a:pt x="24899" y="18063"/>
                      </a:lnTo>
                      <a:lnTo>
                        <a:pt x="28520" y="11182"/>
                      </a:lnTo>
                      <a:lnTo>
                        <a:pt x="27479" y="6745"/>
                      </a:lnTo>
                      <a:lnTo>
                        <a:pt x="17701" y="0"/>
                      </a:lnTo>
                      <a:lnTo>
                        <a:pt x="8059" y="54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177EE"/>
                    </a:gs>
                    <a:gs pos="100000">
                      <a:srgbClr val="113D8A"/>
                    </a:gs>
                  </a:gsLst>
                  <a:lin ang="5400012" scaled="0"/>
                </a:gradFill>
                <a:ln w="147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31"/>
                <p:cNvSpPr/>
                <p:nvPr/>
              </p:nvSpPr>
              <p:spPr>
                <a:xfrm>
                  <a:off x="6277740" y="2348935"/>
                  <a:ext cx="258040" cy="22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2" h="11054" extrusionOk="0">
                      <a:moveTo>
                        <a:pt x="0" y="0"/>
                      </a:moveTo>
                      <a:cubicBezTo>
                        <a:pt x="0" y="3758"/>
                        <a:pt x="1585" y="7424"/>
                        <a:pt x="1585" y="7424"/>
                      </a:cubicBezTo>
                      <a:cubicBezTo>
                        <a:pt x="2615" y="9656"/>
                        <a:pt x="5078" y="11053"/>
                        <a:pt x="7447" y="11053"/>
                      </a:cubicBezTo>
                      <a:cubicBezTo>
                        <a:pt x="10078" y="11053"/>
                        <a:pt x="12592" y="9331"/>
                        <a:pt x="12902" y="5116"/>
                      </a:cubicBezTo>
                      <a:lnTo>
                        <a:pt x="12902" y="5116"/>
                      </a:lnTo>
                      <a:lnTo>
                        <a:pt x="11046" y="6338"/>
                      </a:lnTo>
                      <a:lnTo>
                        <a:pt x="4844" y="5840"/>
                      </a:lnTo>
                      <a:lnTo>
                        <a:pt x="1087" y="8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598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31"/>
                <p:cNvSpPr/>
                <p:nvPr/>
              </p:nvSpPr>
              <p:spPr>
                <a:xfrm>
                  <a:off x="6498340" y="2442383"/>
                  <a:ext cx="311780" cy="194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9" h="9597" extrusionOk="0">
                      <a:moveTo>
                        <a:pt x="2053" y="1"/>
                      </a:moveTo>
                      <a:lnTo>
                        <a:pt x="2053" y="1"/>
                      </a:lnTo>
                      <a:cubicBezTo>
                        <a:pt x="1" y="6967"/>
                        <a:pt x="4427" y="9596"/>
                        <a:pt x="8155" y="9596"/>
                      </a:cubicBezTo>
                      <a:cubicBezTo>
                        <a:pt x="10265" y="9596"/>
                        <a:pt x="12150" y="8754"/>
                        <a:pt x="12510" y="7380"/>
                      </a:cubicBezTo>
                      <a:lnTo>
                        <a:pt x="13099" y="6655"/>
                      </a:lnTo>
                      <a:cubicBezTo>
                        <a:pt x="13099" y="6655"/>
                        <a:pt x="13461" y="6112"/>
                        <a:pt x="15588" y="2989"/>
                      </a:cubicBezTo>
                      <a:lnTo>
                        <a:pt x="15588" y="2989"/>
                      </a:lnTo>
                      <a:lnTo>
                        <a:pt x="14185" y="3079"/>
                      </a:lnTo>
                      <a:lnTo>
                        <a:pt x="8300" y="5071"/>
                      </a:lnTo>
                      <a:lnTo>
                        <a:pt x="2868" y="1993"/>
                      </a:lnTo>
                      <a:lnTo>
                        <a:pt x="2053" y="1"/>
                      </a:lnTo>
                      <a:close/>
                    </a:path>
                  </a:pathLst>
                </a:custGeom>
                <a:solidFill>
                  <a:srgbClr val="9598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31"/>
                <p:cNvSpPr/>
                <p:nvPr/>
              </p:nvSpPr>
              <p:spPr>
                <a:xfrm>
                  <a:off x="5268240" y="1783611"/>
                  <a:ext cx="52540" cy="93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7" h="4618" extrusionOk="0">
                      <a:moveTo>
                        <a:pt x="2173" y="2173"/>
                      </a:moveTo>
                      <a:cubicBezTo>
                        <a:pt x="2626" y="4391"/>
                        <a:pt x="906" y="4618"/>
                        <a:pt x="453" y="2400"/>
                      </a:cubicBezTo>
                      <a:cubicBezTo>
                        <a:pt x="0" y="227"/>
                        <a:pt x="1721" y="0"/>
                        <a:pt x="2173" y="2173"/>
                      </a:cubicBezTo>
                      <a:close/>
                    </a:path>
                  </a:pathLst>
                </a:custGeom>
                <a:solidFill>
                  <a:srgbClr val="0E5E96"/>
                </a:solidFill>
                <a:ln w="18100" cap="rnd" cmpd="sng">
                  <a:solidFill>
                    <a:srgbClr val="03448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31"/>
                <p:cNvSpPr/>
                <p:nvPr/>
              </p:nvSpPr>
              <p:spPr>
                <a:xfrm>
                  <a:off x="5318040" y="1641587"/>
                  <a:ext cx="213680" cy="93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4" h="4619" extrusionOk="0">
                      <a:moveTo>
                        <a:pt x="498" y="1"/>
                      </a:moveTo>
                      <a:cubicBezTo>
                        <a:pt x="0" y="2400"/>
                        <a:pt x="6881" y="4618"/>
                        <a:pt x="10684" y="3622"/>
                      </a:cubicBezTo>
                      <a:cubicBezTo>
                        <a:pt x="6383" y="3396"/>
                        <a:pt x="1902" y="1630"/>
                        <a:pt x="498" y="1"/>
                      </a:cubicBezTo>
                      <a:close/>
                    </a:path>
                  </a:pathLst>
                </a:custGeom>
                <a:solidFill>
                  <a:srgbClr val="69B7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31"/>
                <p:cNvSpPr/>
                <p:nvPr/>
              </p:nvSpPr>
              <p:spPr>
                <a:xfrm>
                  <a:off x="5308080" y="1634604"/>
                  <a:ext cx="30800" cy="1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663" extrusionOk="0">
                      <a:moveTo>
                        <a:pt x="1111" y="0"/>
                      </a:moveTo>
                      <a:cubicBezTo>
                        <a:pt x="832" y="0"/>
                        <a:pt x="440" y="130"/>
                        <a:pt x="0" y="663"/>
                      </a:cubicBezTo>
                      <a:cubicBezTo>
                        <a:pt x="0" y="663"/>
                        <a:pt x="750" y="110"/>
                        <a:pt x="1402" y="110"/>
                      </a:cubicBezTo>
                      <a:cubicBezTo>
                        <a:pt x="1448" y="110"/>
                        <a:pt x="1494" y="113"/>
                        <a:pt x="1539" y="119"/>
                      </a:cubicBezTo>
                      <a:cubicBezTo>
                        <a:pt x="1539" y="119"/>
                        <a:pt x="1377" y="0"/>
                        <a:pt x="1111" y="0"/>
                      </a:cubicBezTo>
                      <a:close/>
                    </a:path>
                  </a:pathLst>
                </a:custGeom>
                <a:solidFill>
                  <a:srgbClr val="3D9E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31"/>
                <p:cNvSpPr/>
                <p:nvPr/>
              </p:nvSpPr>
              <p:spPr>
                <a:xfrm>
                  <a:off x="5309880" y="1783611"/>
                  <a:ext cx="158460" cy="80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3" h="3985" extrusionOk="0">
                      <a:moveTo>
                        <a:pt x="1" y="1766"/>
                      </a:moveTo>
                      <a:cubicBezTo>
                        <a:pt x="770" y="3984"/>
                        <a:pt x="5976" y="2581"/>
                        <a:pt x="7923" y="0"/>
                      </a:cubicBezTo>
                      <a:cubicBezTo>
                        <a:pt x="5162" y="1811"/>
                        <a:pt x="1585" y="2445"/>
                        <a:pt x="1" y="1766"/>
                      </a:cubicBezTo>
                      <a:close/>
                    </a:path>
                  </a:pathLst>
                </a:custGeom>
                <a:solidFill>
                  <a:srgbClr val="0060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31"/>
                <p:cNvSpPr/>
                <p:nvPr/>
              </p:nvSpPr>
              <p:spPr>
                <a:xfrm>
                  <a:off x="5521740" y="2534920"/>
                  <a:ext cx="511560" cy="3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78" h="15529" extrusionOk="0">
                      <a:moveTo>
                        <a:pt x="11454" y="137"/>
                      </a:moveTo>
                      <a:cubicBezTo>
                        <a:pt x="6972" y="1"/>
                        <a:pt x="1" y="2989"/>
                        <a:pt x="1630" y="8647"/>
                      </a:cubicBezTo>
                      <a:cubicBezTo>
                        <a:pt x="5840" y="15528"/>
                        <a:pt x="16388" y="15257"/>
                        <a:pt x="22047" y="10549"/>
                      </a:cubicBezTo>
                      <a:cubicBezTo>
                        <a:pt x="25578" y="6791"/>
                        <a:pt x="21504" y="1042"/>
                        <a:pt x="17067" y="725"/>
                      </a:cubicBezTo>
                      <a:cubicBezTo>
                        <a:pt x="15256" y="227"/>
                        <a:pt x="13355" y="46"/>
                        <a:pt x="11454" y="137"/>
                      </a:cubicBezTo>
                      <a:close/>
                    </a:path>
                  </a:pathLst>
                </a:custGeom>
                <a:solidFill>
                  <a:srgbClr val="3D65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31"/>
                <p:cNvSpPr/>
                <p:nvPr/>
              </p:nvSpPr>
              <p:spPr>
                <a:xfrm>
                  <a:off x="5602320" y="2590823"/>
                  <a:ext cx="334100" cy="17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5" h="8466" extrusionOk="0">
                      <a:moveTo>
                        <a:pt x="16705" y="4210"/>
                      </a:moveTo>
                      <a:cubicBezTo>
                        <a:pt x="16705" y="6564"/>
                        <a:pt x="12993" y="8466"/>
                        <a:pt x="8375" y="8466"/>
                      </a:cubicBezTo>
                      <a:cubicBezTo>
                        <a:pt x="3713" y="8466"/>
                        <a:pt x="1" y="6564"/>
                        <a:pt x="1" y="4210"/>
                      </a:cubicBezTo>
                      <a:cubicBezTo>
                        <a:pt x="1" y="1902"/>
                        <a:pt x="3713" y="0"/>
                        <a:pt x="8375" y="0"/>
                      </a:cubicBezTo>
                      <a:cubicBezTo>
                        <a:pt x="12993" y="0"/>
                        <a:pt x="16705" y="1902"/>
                        <a:pt x="16705" y="4210"/>
                      </a:cubicBezTo>
                      <a:close/>
                    </a:path>
                  </a:pathLst>
                </a:custGeom>
                <a:solidFill>
                  <a:srgbClr val="052E6E"/>
                </a:solidFill>
                <a:ln w="10175" cap="rnd" cmpd="sng">
                  <a:solidFill>
                    <a:srgbClr val="03448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31"/>
                <p:cNvSpPr/>
                <p:nvPr/>
              </p:nvSpPr>
              <p:spPr>
                <a:xfrm>
                  <a:off x="5787020" y="1537149"/>
                  <a:ext cx="53440" cy="435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1503" extrusionOk="0">
                      <a:moveTo>
                        <a:pt x="2445" y="0"/>
                      </a:moveTo>
                      <a:cubicBezTo>
                        <a:pt x="1" y="770"/>
                        <a:pt x="408" y="15165"/>
                        <a:pt x="2671" y="21503"/>
                      </a:cubicBezTo>
                      <a:cubicBezTo>
                        <a:pt x="1359" y="13400"/>
                        <a:pt x="1449" y="3757"/>
                        <a:pt x="2445" y="0"/>
                      </a:cubicBezTo>
                      <a:close/>
                    </a:path>
                  </a:pathLst>
                </a:custGeom>
                <a:solidFill>
                  <a:srgbClr val="69B7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31"/>
                <p:cNvSpPr/>
                <p:nvPr/>
              </p:nvSpPr>
              <p:spPr>
                <a:xfrm>
                  <a:off x="5560680" y="1733214"/>
                  <a:ext cx="53440" cy="435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1504" extrusionOk="0">
                      <a:moveTo>
                        <a:pt x="227" y="1"/>
                      </a:moveTo>
                      <a:cubicBezTo>
                        <a:pt x="2671" y="770"/>
                        <a:pt x="2264" y="15211"/>
                        <a:pt x="0" y="21503"/>
                      </a:cubicBezTo>
                      <a:cubicBezTo>
                        <a:pt x="1313" y="13400"/>
                        <a:pt x="1223" y="3803"/>
                        <a:pt x="227" y="1"/>
                      </a:cubicBezTo>
                      <a:close/>
                    </a:path>
                  </a:pathLst>
                </a:custGeom>
                <a:solidFill>
                  <a:srgbClr val="105F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31"/>
                <p:cNvSpPr/>
                <p:nvPr/>
              </p:nvSpPr>
              <p:spPr>
                <a:xfrm>
                  <a:off x="5870320" y="740927"/>
                  <a:ext cx="175660" cy="17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3" h="8466" extrusionOk="0">
                      <a:moveTo>
                        <a:pt x="3396" y="2852"/>
                      </a:moveTo>
                      <a:cubicBezTo>
                        <a:pt x="6791" y="0"/>
                        <a:pt x="8783" y="2762"/>
                        <a:pt x="5433" y="5614"/>
                      </a:cubicBezTo>
                      <a:cubicBezTo>
                        <a:pt x="2037" y="8466"/>
                        <a:pt x="0" y="5704"/>
                        <a:pt x="3396" y="2852"/>
                      </a:cubicBezTo>
                      <a:close/>
                    </a:path>
                  </a:pathLst>
                </a:custGeom>
                <a:solidFill>
                  <a:srgbClr val="C41A2B"/>
                </a:solidFill>
                <a:ln w="35075" cap="rnd" cmpd="sng">
                  <a:solidFill>
                    <a:srgbClr val="FC5D6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31"/>
                <p:cNvSpPr/>
                <p:nvPr/>
              </p:nvSpPr>
              <p:spPr>
                <a:xfrm>
                  <a:off x="6119840" y="3079902"/>
                  <a:ext cx="25740" cy="15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7842" extrusionOk="0">
                      <a:moveTo>
                        <a:pt x="77" y="1"/>
                      </a:moveTo>
                      <a:cubicBezTo>
                        <a:pt x="25" y="1"/>
                        <a:pt x="1" y="478"/>
                        <a:pt x="64" y="825"/>
                      </a:cubicBezTo>
                      <a:lnTo>
                        <a:pt x="1286" y="7841"/>
                      </a:lnTo>
                      <a:lnTo>
                        <a:pt x="154" y="327"/>
                      </a:lnTo>
                      <a:cubicBezTo>
                        <a:pt x="127" y="92"/>
                        <a:pt x="99" y="1"/>
                        <a:pt x="77" y="1"/>
                      </a:cubicBezTo>
                      <a:close/>
                    </a:path>
                  </a:pathLst>
                </a:custGeom>
                <a:solidFill>
                  <a:srgbClr val="013A6F"/>
                </a:solidFill>
                <a:ln w="11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31"/>
                <p:cNvSpPr/>
                <p:nvPr/>
              </p:nvSpPr>
              <p:spPr>
                <a:xfrm>
                  <a:off x="5970820" y="1155058"/>
                  <a:ext cx="759620" cy="64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1" h="31690" extrusionOk="0">
                      <a:moveTo>
                        <a:pt x="19149" y="1"/>
                      </a:moveTo>
                      <a:cubicBezTo>
                        <a:pt x="8601" y="1"/>
                        <a:pt x="0" y="11001"/>
                        <a:pt x="0" y="24537"/>
                      </a:cubicBezTo>
                      <a:cubicBezTo>
                        <a:pt x="0" y="27026"/>
                        <a:pt x="317" y="29426"/>
                        <a:pt x="860" y="31689"/>
                      </a:cubicBezTo>
                      <a:cubicBezTo>
                        <a:pt x="679" y="30376"/>
                        <a:pt x="589" y="29064"/>
                        <a:pt x="589" y="27705"/>
                      </a:cubicBezTo>
                      <a:cubicBezTo>
                        <a:pt x="589" y="14125"/>
                        <a:pt x="9145" y="3170"/>
                        <a:pt x="19737" y="3170"/>
                      </a:cubicBezTo>
                      <a:cubicBezTo>
                        <a:pt x="28293" y="3170"/>
                        <a:pt x="35582" y="10413"/>
                        <a:pt x="37981" y="20417"/>
                      </a:cubicBezTo>
                      <a:cubicBezTo>
                        <a:pt x="36442" y="8828"/>
                        <a:pt x="28610" y="1"/>
                        <a:pt x="19149" y="1"/>
                      </a:cubicBezTo>
                      <a:close/>
                    </a:path>
                  </a:pathLst>
                </a:custGeom>
                <a:solidFill>
                  <a:srgbClr val="FD6C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31"/>
                <p:cNvSpPr/>
                <p:nvPr/>
              </p:nvSpPr>
              <p:spPr>
                <a:xfrm>
                  <a:off x="6209020" y="1534376"/>
                  <a:ext cx="292360" cy="36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8" h="17883" extrusionOk="0">
                      <a:moveTo>
                        <a:pt x="10079" y="0"/>
                      </a:moveTo>
                      <a:cubicBezTo>
                        <a:pt x="5484" y="0"/>
                        <a:pt x="0" y="8613"/>
                        <a:pt x="6922" y="17882"/>
                      </a:cubicBezTo>
                      <a:cubicBezTo>
                        <a:pt x="5474" y="7037"/>
                        <a:pt x="8065" y="3544"/>
                        <a:pt x="10657" y="3544"/>
                      </a:cubicBezTo>
                      <a:cubicBezTo>
                        <a:pt x="12359" y="3544"/>
                        <a:pt x="14061" y="5052"/>
                        <a:pt x="14618" y="6973"/>
                      </a:cubicBezTo>
                      <a:cubicBezTo>
                        <a:pt x="14322" y="2023"/>
                        <a:pt x="12305" y="0"/>
                        <a:pt x="10079" y="0"/>
                      </a:cubicBezTo>
                      <a:close/>
                    </a:path>
                  </a:pathLst>
                </a:custGeom>
                <a:solidFill>
                  <a:srgbClr val="F502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31"/>
                <p:cNvSpPr/>
                <p:nvPr/>
              </p:nvSpPr>
              <p:spPr>
                <a:xfrm>
                  <a:off x="6021520" y="824296"/>
                  <a:ext cx="131300" cy="241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" h="11952" extrusionOk="0">
                      <a:moveTo>
                        <a:pt x="0" y="1"/>
                      </a:moveTo>
                      <a:lnTo>
                        <a:pt x="6564" y="11952"/>
                      </a:lnTo>
                      <a:lnTo>
                        <a:pt x="6428" y="11590"/>
                      </a:lnTo>
                      <a:cubicBezTo>
                        <a:pt x="6428" y="11590"/>
                        <a:pt x="4029" y="5252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31"/>
                <p:cNvSpPr/>
                <p:nvPr/>
              </p:nvSpPr>
              <p:spPr>
                <a:xfrm>
                  <a:off x="6353780" y="673123"/>
                  <a:ext cx="114100" cy="39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5" h="19331" extrusionOk="0">
                      <a:moveTo>
                        <a:pt x="5705" y="0"/>
                      </a:moveTo>
                      <a:cubicBezTo>
                        <a:pt x="1540" y="8828"/>
                        <a:pt x="46" y="18742"/>
                        <a:pt x="46" y="18742"/>
                      </a:cubicBezTo>
                      <a:lnTo>
                        <a:pt x="1" y="19330"/>
                      </a:lnTo>
                      <a:lnTo>
                        <a:pt x="57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31"/>
                <p:cNvSpPr/>
                <p:nvPr/>
              </p:nvSpPr>
              <p:spPr>
                <a:xfrm>
                  <a:off x="6575600" y="807800"/>
                  <a:ext cx="108680" cy="26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13084" extrusionOk="0">
                      <a:moveTo>
                        <a:pt x="5433" y="1"/>
                      </a:moveTo>
                      <a:lnTo>
                        <a:pt x="5207" y="363"/>
                      </a:lnTo>
                      <a:cubicBezTo>
                        <a:pt x="5207" y="363"/>
                        <a:pt x="1631" y="6429"/>
                        <a:pt x="1" y="13084"/>
                      </a:cubicBezTo>
                      <a:lnTo>
                        <a:pt x="543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31"/>
                <p:cNvSpPr/>
                <p:nvPr/>
              </p:nvSpPr>
              <p:spPr>
                <a:xfrm>
                  <a:off x="6469480" y="3173593"/>
                  <a:ext cx="460400" cy="6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0" h="31633" extrusionOk="0">
                      <a:moveTo>
                        <a:pt x="2429" y="17360"/>
                      </a:moveTo>
                      <a:cubicBezTo>
                        <a:pt x="2393" y="18999"/>
                        <a:pt x="2387" y="19679"/>
                        <a:pt x="2393" y="19679"/>
                      </a:cubicBezTo>
                      <a:cubicBezTo>
                        <a:pt x="2399" y="19679"/>
                        <a:pt x="2421" y="18760"/>
                        <a:pt x="2429" y="17360"/>
                      </a:cubicBezTo>
                      <a:close/>
                      <a:moveTo>
                        <a:pt x="983" y="1"/>
                      </a:moveTo>
                      <a:cubicBezTo>
                        <a:pt x="0" y="1"/>
                        <a:pt x="144" y="2074"/>
                        <a:pt x="1595" y="4027"/>
                      </a:cubicBezTo>
                      <a:cubicBezTo>
                        <a:pt x="2377" y="5957"/>
                        <a:pt x="2453" y="13493"/>
                        <a:pt x="2429" y="17360"/>
                      </a:cubicBezTo>
                      <a:lnTo>
                        <a:pt x="2429" y="17360"/>
                      </a:lnTo>
                      <a:cubicBezTo>
                        <a:pt x="2437" y="17030"/>
                        <a:pt x="2445" y="16661"/>
                        <a:pt x="2455" y="16250"/>
                      </a:cubicBezTo>
                      <a:lnTo>
                        <a:pt x="3904" y="16612"/>
                      </a:lnTo>
                      <a:cubicBezTo>
                        <a:pt x="3551" y="12061"/>
                        <a:pt x="3394" y="10784"/>
                        <a:pt x="3751" y="10784"/>
                      </a:cubicBezTo>
                      <a:cubicBezTo>
                        <a:pt x="3990" y="10784"/>
                        <a:pt x="4462" y="11359"/>
                        <a:pt x="5262" y="11904"/>
                      </a:cubicBezTo>
                      <a:cubicBezTo>
                        <a:pt x="7253" y="13307"/>
                        <a:pt x="16126" y="28925"/>
                        <a:pt x="16398" y="31189"/>
                      </a:cubicBezTo>
                      <a:cubicBezTo>
                        <a:pt x="16451" y="31001"/>
                        <a:pt x="16572" y="30930"/>
                        <a:pt x="16729" y="30930"/>
                      </a:cubicBezTo>
                      <a:cubicBezTo>
                        <a:pt x="17221" y="30930"/>
                        <a:pt x="18070" y="31632"/>
                        <a:pt x="18312" y="31632"/>
                      </a:cubicBezTo>
                      <a:cubicBezTo>
                        <a:pt x="18383" y="31632"/>
                        <a:pt x="18402" y="31572"/>
                        <a:pt x="18344" y="31415"/>
                      </a:cubicBezTo>
                      <a:cubicBezTo>
                        <a:pt x="17549" y="29062"/>
                        <a:pt x="15436" y="26128"/>
                        <a:pt x="17278" y="26128"/>
                      </a:cubicBezTo>
                      <a:cubicBezTo>
                        <a:pt x="18058" y="26128"/>
                        <a:pt x="19547" y="26655"/>
                        <a:pt x="22147" y="27975"/>
                      </a:cubicBezTo>
                      <a:cubicBezTo>
                        <a:pt x="22298" y="28050"/>
                        <a:pt x="22408" y="28084"/>
                        <a:pt x="22487" y="28084"/>
                      </a:cubicBezTo>
                      <a:cubicBezTo>
                        <a:pt x="23019" y="28084"/>
                        <a:pt x="22051" y="26518"/>
                        <a:pt x="22011" y="25847"/>
                      </a:cubicBezTo>
                      <a:cubicBezTo>
                        <a:pt x="21921" y="24172"/>
                        <a:pt x="15130" y="22995"/>
                        <a:pt x="15130" y="22995"/>
                      </a:cubicBezTo>
                      <a:cubicBezTo>
                        <a:pt x="12697" y="18417"/>
                        <a:pt x="12244" y="17040"/>
                        <a:pt x="12581" y="17040"/>
                      </a:cubicBezTo>
                      <a:cubicBezTo>
                        <a:pt x="13090" y="17040"/>
                        <a:pt x="15402" y="20188"/>
                        <a:pt x="15402" y="20188"/>
                      </a:cubicBezTo>
                      <a:lnTo>
                        <a:pt x="16352" y="18966"/>
                      </a:lnTo>
                      <a:cubicBezTo>
                        <a:pt x="14652" y="17572"/>
                        <a:pt x="14709" y="17169"/>
                        <a:pt x="15344" y="17169"/>
                      </a:cubicBezTo>
                      <a:cubicBezTo>
                        <a:pt x="16212" y="17169"/>
                        <a:pt x="18163" y="17925"/>
                        <a:pt x="18163" y="17925"/>
                      </a:cubicBezTo>
                      <a:lnTo>
                        <a:pt x="18706" y="16159"/>
                      </a:lnTo>
                      <a:cubicBezTo>
                        <a:pt x="12505" y="15978"/>
                        <a:pt x="7072" y="9641"/>
                        <a:pt x="7072" y="9641"/>
                      </a:cubicBezTo>
                      <a:cubicBezTo>
                        <a:pt x="7103" y="9296"/>
                        <a:pt x="7493" y="9163"/>
                        <a:pt x="8081" y="9163"/>
                      </a:cubicBezTo>
                      <a:cubicBezTo>
                        <a:pt x="10122" y="9163"/>
                        <a:pt x="14542" y="10772"/>
                        <a:pt x="14542" y="10772"/>
                      </a:cubicBezTo>
                      <a:cubicBezTo>
                        <a:pt x="15164" y="11357"/>
                        <a:pt x="15536" y="11586"/>
                        <a:pt x="15728" y="11586"/>
                      </a:cubicBezTo>
                      <a:cubicBezTo>
                        <a:pt x="16418" y="11586"/>
                        <a:pt x="14774" y="8632"/>
                        <a:pt x="13986" y="8632"/>
                      </a:cubicBezTo>
                      <a:cubicBezTo>
                        <a:pt x="13924" y="8632"/>
                        <a:pt x="13867" y="8651"/>
                        <a:pt x="13817" y="8690"/>
                      </a:cubicBezTo>
                      <a:cubicBezTo>
                        <a:pt x="10558" y="7830"/>
                        <a:pt x="9698" y="7332"/>
                        <a:pt x="9698" y="7332"/>
                      </a:cubicBezTo>
                      <a:lnTo>
                        <a:pt x="12867" y="3982"/>
                      </a:lnTo>
                      <a:lnTo>
                        <a:pt x="12550" y="1719"/>
                      </a:lnTo>
                      <a:cubicBezTo>
                        <a:pt x="11598" y="1972"/>
                        <a:pt x="9601" y="5161"/>
                        <a:pt x="7245" y="5161"/>
                      </a:cubicBezTo>
                      <a:cubicBezTo>
                        <a:pt x="6240" y="5161"/>
                        <a:pt x="5168" y="4580"/>
                        <a:pt x="4085" y="2941"/>
                      </a:cubicBezTo>
                      <a:cubicBezTo>
                        <a:pt x="2643" y="804"/>
                        <a:pt x="1595" y="1"/>
                        <a:pt x="983" y="1"/>
                      </a:cubicBezTo>
                      <a:close/>
                    </a:path>
                  </a:pathLst>
                </a:custGeom>
                <a:solidFill>
                  <a:srgbClr val="99BBCF"/>
                </a:solidFill>
                <a:ln w="6800" cap="flat" cmpd="sng">
                  <a:solidFill>
                    <a:srgbClr val="80808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31"/>
                <p:cNvSpPr/>
                <p:nvPr/>
              </p:nvSpPr>
              <p:spPr>
                <a:xfrm>
                  <a:off x="6011560" y="3372289"/>
                  <a:ext cx="778640" cy="418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2" h="20693" extrusionOk="0">
                      <a:moveTo>
                        <a:pt x="21066" y="1666"/>
                      </a:moveTo>
                      <a:cubicBezTo>
                        <a:pt x="20864" y="1666"/>
                        <a:pt x="19357" y="2575"/>
                        <a:pt x="19421" y="2766"/>
                      </a:cubicBezTo>
                      <a:cubicBezTo>
                        <a:pt x="19436" y="2807"/>
                        <a:pt x="19450" y="2847"/>
                        <a:pt x="19463" y="2887"/>
                      </a:cubicBezTo>
                      <a:lnTo>
                        <a:pt x="19463" y="2887"/>
                      </a:lnTo>
                      <a:cubicBezTo>
                        <a:pt x="19802" y="2689"/>
                        <a:pt x="20125" y="2480"/>
                        <a:pt x="20417" y="2268"/>
                      </a:cubicBezTo>
                      <a:cubicBezTo>
                        <a:pt x="21006" y="1826"/>
                        <a:pt x="21151" y="1666"/>
                        <a:pt x="21066" y="1666"/>
                      </a:cubicBezTo>
                      <a:close/>
                      <a:moveTo>
                        <a:pt x="0" y="9421"/>
                      </a:moveTo>
                      <a:lnTo>
                        <a:pt x="1539" y="13359"/>
                      </a:lnTo>
                      <a:cubicBezTo>
                        <a:pt x="1732" y="13056"/>
                        <a:pt x="1929" y="12768"/>
                        <a:pt x="2128" y="12494"/>
                      </a:cubicBezTo>
                      <a:lnTo>
                        <a:pt x="2128" y="12494"/>
                      </a:lnTo>
                      <a:lnTo>
                        <a:pt x="0" y="9421"/>
                      </a:lnTo>
                      <a:close/>
                      <a:moveTo>
                        <a:pt x="9377" y="1"/>
                      </a:moveTo>
                      <a:cubicBezTo>
                        <a:pt x="8134" y="1"/>
                        <a:pt x="7470" y="2408"/>
                        <a:pt x="8647" y="4532"/>
                      </a:cubicBezTo>
                      <a:cubicBezTo>
                        <a:pt x="10147" y="7189"/>
                        <a:pt x="5681" y="7614"/>
                        <a:pt x="2128" y="12494"/>
                      </a:cubicBezTo>
                      <a:lnTo>
                        <a:pt x="2128" y="12494"/>
                      </a:lnTo>
                      <a:lnTo>
                        <a:pt x="4482" y="15894"/>
                      </a:lnTo>
                      <a:cubicBezTo>
                        <a:pt x="6668" y="10996"/>
                        <a:pt x="9035" y="8596"/>
                        <a:pt x="9964" y="8596"/>
                      </a:cubicBezTo>
                      <a:cubicBezTo>
                        <a:pt x="10074" y="8596"/>
                        <a:pt x="10164" y="8629"/>
                        <a:pt x="10231" y="8696"/>
                      </a:cubicBezTo>
                      <a:cubicBezTo>
                        <a:pt x="12721" y="11231"/>
                        <a:pt x="8918" y="12952"/>
                        <a:pt x="9235" y="15215"/>
                      </a:cubicBezTo>
                      <a:cubicBezTo>
                        <a:pt x="9684" y="14971"/>
                        <a:pt x="10046" y="14884"/>
                        <a:pt x="10334" y="14884"/>
                      </a:cubicBezTo>
                      <a:cubicBezTo>
                        <a:pt x="11062" y="14884"/>
                        <a:pt x="11318" y="15441"/>
                        <a:pt x="11318" y="15441"/>
                      </a:cubicBezTo>
                      <a:cubicBezTo>
                        <a:pt x="12484" y="14210"/>
                        <a:pt x="13942" y="13699"/>
                        <a:pt x="15426" y="13699"/>
                      </a:cubicBezTo>
                      <a:cubicBezTo>
                        <a:pt x="19068" y="13699"/>
                        <a:pt x="22861" y="16777"/>
                        <a:pt x="22861" y="19833"/>
                      </a:cubicBezTo>
                      <a:lnTo>
                        <a:pt x="24672" y="20693"/>
                      </a:lnTo>
                      <a:cubicBezTo>
                        <a:pt x="23228" y="17359"/>
                        <a:pt x="24768" y="16658"/>
                        <a:pt x="26317" y="16658"/>
                      </a:cubicBezTo>
                      <a:cubicBezTo>
                        <a:pt x="27439" y="16658"/>
                        <a:pt x="28565" y="17026"/>
                        <a:pt x="28565" y="17026"/>
                      </a:cubicBezTo>
                      <a:lnTo>
                        <a:pt x="27705" y="14581"/>
                      </a:lnTo>
                      <a:cubicBezTo>
                        <a:pt x="21503" y="14400"/>
                        <a:pt x="13445" y="8380"/>
                        <a:pt x="13445" y="8380"/>
                      </a:cubicBezTo>
                      <a:cubicBezTo>
                        <a:pt x="13502" y="7880"/>
                        <a:pt x="14252" y="7709"/>
                        <a:pt x="15253" y="7709"/>
                      </a:cubicBezTo>
                      <a:cubicBezTo>
                        <a:pt x="17426" y="7709"/>
                        <a:pt x="20779" y="8515"/>
                        <a:pt x="20779" y="8515"/>
                      </a:cubicBezTo>
                      <a:cubicBezTo>
                        <a:pt x="20779" y="8515"/>
                        <a:pt x="34948" y="8877"/>
                        <a:pt x="38932" y="11277"/>
                      </a:cubicBezTo>
                      <a:lnTo>
                        <a:pt x="37709" y="8380"/>
                      </a:lnTo>
                      <a:cubicBezTo>
                        <a:pt x="36578" y="8612"/>
                        <a:pt x="34853" y="8695"/>
                        <a:pt x="33030" y="8701"/>
                      </a:cubicBezTo>
                      <a:lnTo>
                        <a:pt x="33030" y="8701"/>
                      </a:lnTo>
                      <a:lnTo>
                        <a:pt x="28112" y="5165"/>
                      </a:lnTo>
                      <a:cubicBezTo>
                        <a:pt x="25724" y="5825"/>
                        <a:pt x="23379" y="6224"/>
                        <a:pt x="21168" y="6224"/>
                      </a:cubicBezTo>
                      <a:cubicBezTo>
                        <a:pt x="20195" y="6224"/>
                        <a:pt x="19248" y="6146"/>
                        <a:pt x="18334" y="5980"/>
                      </a:cubicBezTo>
                      <a:cubicBezTo>
                        <a:pt x="17623" y="5847"/>
                        <a:pt x="20187" y="5102"/>
                        <a:pt x="19463" y="2887"/>
                      </a:cubicBezTo>
                      <a:lnTo>
                        <a:pt x="19463" y="2887"/>
                      </a:lnTo>
                      <a:cubicBezTo>
                        <a:pt x="18645" y="3367"/>
                        <a:pt x="17731" y="3791"/>
                        <a:pt x="16931" y="4079"/>
                      </a:cubicBezTo>
                      <a:cubicBezTo>
                        <a:pt x="16922" y="4084"/>
                        <a:pt x="16912" y="4086"/>
                        <a:pt x="16902" y="4086"/>
                      </a:cubicBezTo>
                      <a:cubicBezTo>
                        <a:pt x="16608" y="4086"/>
                        <a:pt x="15873" y="2251"/>
                        <a:pt x="15392" y="1770"/>
                      </a:cubicBezTo>
                      <a:cubicBezTo>
                        <a:pt x="15289" y="1667"/>
                        <a:pt x="15198" y="1626"/>
                        <a:pt x="15116" y="1626"/>
                      </a:cubicBezTo>
                      <a:cubicBezTo>
                        <a:pt x="14802" y="1626"/>
                        <a:pt x="14630" y="2232"/>
                        <a:pt x="14486" y="2268"/>
                      </a:cubicBezTo>
                      <a:cubicBezTo>
                        <a:pt x="14083" y="2403"/>
                        <a:pt x="14790" y="4713"/>
                        <a:pt x="14715" y="4713"/>
                      </a:cubicBezTo>
                      <a:cubicBezTo>
                        <a:pt x="14714" y="4713"/>
                        <a:pt x="14714" y="4713"/>
                        <a:pt x="14713" y="4713"/>
                      </a:cubicBezTo>
                      <a:cubicBezTo>
                        <a:pt x="13581" y="4124"/>
                        <a:pt x="13083" y="4351"/>
                        <a:pt x="11001" y="1227"/>
                      </a:cubicBezTo>
                      <a:cubicBezTo>
                        <a:pt x="10421" y="358"/>
                        <a:pt x="9856" y="1"/>
                        <a:pt x="9377" y="1"/>
                      </a:cubicBezTo>
                      <a:close/>
                    </a:path>
                  </a:pathLst>
                </a:custGeom>
                <a:solidFill>
                  <a:srgbClr val="99BBCF"/>
                </a:solidFill>
                <a:ln w="6800" cap="flat" cmpd="sng">
                  <a:solidFill>
                    <a:srgbClr val="80808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31"/>
                <p:cNvSpPr/>
                <p:nvPr/>
              </p:nvSpPr>
              <p:spPr>
                <a:xfrm>
                  <a:off x="5676560" y="2628388"/>
                  <a:ext cx="556840" cy="8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42" h="40562" extrusionOk="0">
                      <a:moveTo>
                        <a:pt x="21730" y="0"/>
                      </a:moveTo>
                      <a:cubicBezTo>
                        <a:pt x="16886" y="13898"/>
                        <a:pt x="14487" y="11363"/>
                        <a:pt x="1" y="14260"/>
                      </a:cubicBezTo>
                      <a:cubicBezTo>
                        <a:pt x="8149" y="22408"/>
                        <a:pt x="18380" y="24989"/>
                        <a:pt x="25442" y="40561"/>
                      </a:cubicBezTo>
                      <a:lnTo>
                        <a:pt x="27841" y="38751"/>
                      </a:lnTo>
                      <a:cubicBezTo>
                        <a:pt x="14079" y="14939"/>
                        <a:pt x="21730" y="0"/>
                        <a:pt x="21730" y="0"/>
                      </a:cubicBezTo>
                      <a:close/>
                      <a:moveTo>
                        <a:pt x="17294" y="17972"/>
                      </a:moveTo>
                      <a:cubicBezTo>
                        <a:pt x="17475" y="17972"/>
                        <a:pt x="17746" y="18198"/>
                        <a:pt x="17927" y="18742"/>
                      </a:cubicBezTo>
                      <a:lnTo>
                        <a:pt x="23450" y="32368"/>
                      </a:lnTo>
                      <a:lnTo>
                        <a:pt x="17158" y="19104"/>
                      </a:lnTo>
                      <a:cubicBezTo>
                        <a:pt x="16841" y="18515"/>
                        <a:pt x="17022" y="17972"/>
                        <a:pt x="17294" y="17972"/>
                      </a:cubicBezTo>
                      <a:close/>
                      <a:moveTo>
                        <a:pt x="11227" y="23269"/>
                      </a:moveTo>
                      <a:cubicBezTo>
                        <a:pt x="11273" y="23314"/>
                        <a:pt x="11363" y="23359"/>
                        <a:pt x="11499" y="23450"/>
                      </a:cubicBezTo>
                      <a:lnTo>
                        <a:pt x="17384" y="28248"/>
                      </a:lnTo>
                      <a:lnTo>
                        <a:pt x="11725" y="23902"/>
                      </a:lnTo>
                      <a:cubicBezTo>
                        <a:pt x="11454" y="23676"/>
                        <a:pt x="11137" y="23269"/>
                        <a:pt x="11227" y="23269"/>
                      </a:cubicBezTo>
                      <a:close/>
                      <a:moveTo>
                        <a:pt x="18063" y="27207"/>
                      </a:moveTo>
                      <a:cubicBezTo>
                        <a:pt x="18154" y="27207"/>
                        <a:pt x="18244" y="27298"/>
                        <a:pt x="18380" y="27479"/>
                      </a:cubicBezTo>
                      <a:lnTo>
                        <a:pt x="22590" y="33680"/>
                      </a:lnTo>
                      <a:lnTo>
                        <a:pt x="17973" y="27886"/>
                      </a:lnTo>
                      <a:cubicBezTo>
                        <a:pt x="17746" y="27614"/>
                        <a:pt x="17791" y="27298"/>
                        <a:pt x="17973" y="27252"/>
                      </a:cubicBezTo>
                      <a:cubicBezTo>
                        <a:pt x="18018" y="27207"/>
                        <a:pt x="18018" y="27207"/>
                        <a:pt x="18063" y="27207"/>
                      </a:cubicBezTo>
                      <a:close/>
                      <a:moveTo>
                        <a:pt x="20960" y="29108"/>
                      </a:moveTo>
                      <a:cubicBezTo>
                        <a:pt x="21051" y="29108"/>
                        <a:pt x="21187" y="29154"/>
                        <a:pt x="21277" y="29335"/>
                      </a:cubicBezTo>
                      <a:lnTo>
                        <a:pt x="23858" y="34178"/>
                      </a:lnTo>
                      <a:lnTo>
                        <a:pt x="20915" y="29561"/>
                      </a:lnTo>
                      <a:cubicBezTo>
                        <a:pt x="20779" y="29380"/>
                        <a:pt x="20824" y="29154"/>
                        <a:pt x="20960" y="29108"/>
                      </a:cubicBezTo>
                      <a:close/>
                    </a:path>
                  </a:pathLst>
                </a:custGeom>
                <a:solidFill>
                  <a:srgbClr val="DDEB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31"/>
                <p:cNvSpPr/>
                <p:nvPr/>
              </p:nvSpPr>
              <p:spPr>
                <a:xfrm>
                  <a:off x="6349400" y="3325859"/>
                  <a:ext cx="547640" cy="440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2" h="21765" extrusionOk="0">
                      <a:moveTo>
                        <a:pt x="13853" y="21412"/>
                      </a:moveTo>
                      <a:cubicBezTo>
                        <a:pt x="13865" y="21439"/>
                        <a:pt x="13878" y="21466"/>
                        <a:pt x="13891" y="21493"/>
                      </a:cubicBezTo>
                      <a:cubicBezTo>
                        <a:pt x="13891" y="21493"/>
                        <a:pt x="13880" y="21461"/>
                        <a:pt x="13853" y="21412"/>
                      </a:cubicBezTo>
                      <a:close/>
                      <a:moveTo>
                        <a:pt x="1262" y="1"/>
                      </a:moveTo>
                      <a:cubicBezTo>
                        <a:pt x="1" y="1"/>
                        <a:pt x="208" y="3538"/>
                        <a:pt x="1352" y="5603"/>
                      </a:cubicBezTo>
                      <a:cubicBezTo>
                        <a:pt x="2936" y="8410"/>
                        <a:pt x="1669" y="14612"/>
                        <a:pt x="39" y="19365"/>
                      </a:cubicBezTo>
                      <a:lnTo>
                        <a:pt x="4204" y="21131"/>
                      </a:lnTo>
                      <a:cubicBezTo>
                        <a:pt x="3686" y="14435"/>
                        <a:pt x="3588" y="10161"/>
                        <a:pt x="4963" y="10161"/>
                      </a:cubicBezTo>
                      <a:cubicBezTo>
                        <a:pt x="5149" y="10161"/>
                        <a:pt x="5363" y="10239"/>
                        <a:pt x="5607" y="10402"/>
                      </a:cubicBezTo>
                      <a:cubicBezTo>
                        <a:pt x="7599" y="11805"/>
                        <a:pt x="11628" y="19003"/>
                        <a:pt x="11899" y="21266"/>
                      </a:cubicBezTo>
                      <a:cubicBezTo>
                        <a:pt x="12358" y="21037"/>
                        <a:pt x="12716" y="20955"/>
                        <a:pt x="12994" y="20955"/>
                      </a:cubicBezTo>
                      <a:cubicBezTo>
                        <a:pt x="13531" y="20955"/>
                        <a:pt x="13769" y="21262"/>
                        <a:pt x="13853" y="21412"/>
                      </a:cubicBezTo>
                      <a:lnTo>
                        <a:pt x="13853" y="21412"/>
                      </a:lnTo>
                      <a:cubicBezTo>
                        <a:pt x="11996" y="17502"/>
                        <a:pt x="12077" y="16086"/>
                        <a:pt x="12763" y="16086"/>
                      </a:cubicBezTo>
                      <a:cubicBezTo>
                        <a:pt x="13654" y="16086"/>
                        <a:pt x="15566" y="18481"/>
                        <a:pt x="15566" y="20904"/>
                      </a:cubicBezTo>
                      <a:lnTo>
                        <a:pt x="17377" y="21764"/>
                      </a:lnTo>
                      <a:cubicBezTo>
                        <a:pt x="15964" y="18468"/>
                        <a:pt x="17122" y="17772"/>
                        <a:pt x="18351" y="17772"/>
                      </a:cubicBezTo>
                      <a:cubicBezTo>
                        <a:pt x="19248" y="17772"/>
                        <a:pt x="20184" y="18143"/>
                        <a:pt x="20184" y="18143"/>
                      </a:cubicBezTo>
                      <a:lnTo>
                        <a:pt x="18373" y="15517"/>
                      </a:lnTo>
                      <a:cubicBezTo>
                        <a:pt x="12171" y="15336"/>
                        <a:pt x="8233" y="10538"/>
                        <a:pt x="8233" y="10538"/>
                      </a:cubicBezTo>
                      <a:cubicBezTo>
                        <a:pt x="8335" y="9666"/>
                        <a:pt x="10008" y="9477"/>
                        <a:pt x="11438" y="9477"/>
                      </a:cubicBezTo>
                      <a:cubicBezTo>
                        <a:pt x="12532" y="9477"/>
                        <a:pt x="13484" y="9587"/>
                        <a:pt x="13484" y="9587"/>
                      </a:cubicBezTo>
                      <a:cubicBezTo>
                        <a:pt x="13484" y="9587"/>
                        <a:pt x="23398" y="14114"/>
                        <a:pt x="27381" y="16513"/>
                      </a:cubicBezTo>
                      <a:lnTo>
                        <a:pt x="24439" y="12530"/>
                      </a:lnTo>
                      <a:cubicBezTo>
                        <a:pt x="21179" y="11669"/>
                        <a:pt x="17603" y="9451"/>
                        <a:pt x="17603" y="9451"/>
                      </a:cubicBezTo>
                      <a:lnTo>
                        <a:pt x="23171" y="8817"/>
                      </a:lnTo>
                      <a:lnTo>
                        <a:pt x="20817" y="6237"/>
                      </a:lnTo>
                      <a:cubicBezTo>
                        <a:pt x="18444" y="6908"/>
                        <a:pt x="16109" y="7300"/>
                        <a:pt x="13918" y="7300"/>
                      </a:cubicBezTo>
                      <a:cubicBezTo>
                        <a:pt x="9754" y="7300"/>
                        <a:pt x="6108" y="5887"/>
                        <a:pt x="3706" y="2299"/>
                      </a:cubicBezTo>
                      <a:cubicBezTo>
                        <a:pt x="2599" y="639"/>
                        <a:pt x="1798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99BBCF"/>
                </a:solidFill>
                <a:ln w="6800" cap="flat" cmpd="sng">
                  <a:solidFill>
                    <a:srgbClr val="80808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31"/>
                <p:cNvSpPr/>
                <p:nvPr/>
              </p:nvSpPr>
              <p:spPr>
                <a:xfrm>
                  <a:off x="5795180" y="2603655"/>
                  <a:ext cx="617480" cy="810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4" h="40064" extrusionOk="0">
                      <a:moveTo>
                        <a:pt x="19285" y="0"/>
                      </a:moveTo>
                      <a:lnTo>
                        <a:pt x="0" y="17429"/>
                      </a:lnTo>
                      <a:lnTo>
                        <a:pt x="5885" y="21729"/>
                      </a:lnTo>
                      <a:cubicBezTo>
                        <a:pt x="5885" y="21729"/>
                        <a:pt x="24536" y="31100"/>
                        <a:pt x="28882" y="40063"/>
                      </a:cubicBezTo>
                      <a:lnTo>
                        <a:pt x="30873" y="37619"/>
                      </a:lnTo>
                      <a:cubicBezTo>
                        <a:pt x="26347" y="30240"/>
                        <a:pt x="19285" y="0"/>
                        <a:pt x="19285" y="0"/>
                      </a:cubicBezTo>
                      <a:close/>
                      <a:moveTo>
                        <a:pt x="17655" y="18470"/>
                      </a:moveTo>
                      <a:cubicBezTo>
                        <a:pt x="17836" y="18425"/>
                        <a:pt x="18108" y="18606"/>
                        <a:pt x="18379" y="19104"/>
                      </a:cubicBezTo>
                      <a:lnTo>
                        <a:pt x="25894" y="31688"/>
                      </a:lnTo>
                      <a:lnTo>
                        <a:pt x="17700" y="19556"/>
                      </a:lnTo>
                      <a:cubicBezTo>
                        <a:pt x="17293" y="19058"/>
                        <a:pt x="17338" y="18470"/>
                        <a:pt x="17655" y="18470"/>
                      </a:cubicBezTo>
                      <a:close/>
                      <a:moveTo>
                        <a:pt x="23178" y="21956"/>
                      </a:moveTo>
                      <a:cubicBezTo>
                        <a:pt x="23223" y="22001"/>
                        <a:pt x="23268" y="22091"/>
                        <a:pt x="23314" y="22272"/>
                      </a:cubicBezTo>
                      <a:lnTo>
                        <a:pt x="25577" y="29515"/>
                      </a:lnTo>
                      <a:lnTo>
                        <a:pt x="23268" y="22770"/>
                      </a:lnTo>
                      <a:cubicBezTo>
                        <a:pt x="23178" y="22499"/>
                        <a:pt x="23132" y="22091"/>
                        <a:pt x="23178" y="22001"/>
                      </a:cubicBezTo>
                      <a:cubicBezTo>
                        <a:pt x="23178" y="21956"/>
                        <a:pt x="23178" y="21956"/>
                        <a:pt x="23178" y="21956"/>
                      </a:cubicBezTo>
                      <a:close/>
                      <a:moveTo>
                        <a:pt x="11589" y="23042"/>
                      </a:moveTo>
                      <a:cubicBezTo>
                        <a:pt x="11634" y="23042"/>
                        <a:pt x="11725" y="23042"/>
                        <a:pt x="11906" y="23133"/>
                      </a:cubicBezTo>
                      <a:lnTo>
                        <a:pt x="18424" y="27026"/>
                      </a:lnTo>
                      <a:lnTo>
                        <a:pt x="12177" y="23540"/>
                      </a:lnTo>
                      <a:cubicBezTo>
                        <a:pt x="11860" y="23359"/>
                        <a:pt x="11498" y="23042"/>
                        <a:pt x="11589" y="23042"/>
                      </a:cubicBezTo>
                      <a:close/>
                      <a:moveTo>
                        <a:pt x="17927" y="24672"/>
                      </a:moveTo>
                      <a:cubicBezTo>
                        <a:pt x="18017" y="24672"/>
                        <a:pt x="18108" y="24762"/>
                        <a:pt x="18243" y="24898"/>
                      </a:cubicBezTo>
                      <a:lnTo>
                        <a:pt x="23359" y="30376"/>
                      </a:lnTo>
                      <a:lnTo>
                        <a:pt x="17881" y="25351"/>
                      </a:lnTo>
                      <a:cubicBezTo>
                        <a:pt x="17564" y="25079"/>
                        <a:pt x="17655" y="24626"/>
                        <a:pt x="17927" y="24672"/>
                      </a:cubicBezTo>
                      <a:close/>
                      <a:moveTo>
                        <a:pt x="20416" y="25577"/>
                      </a:moveTo>
                      <a:cubicBezTo>
                        <a:pt x="20507" y="25577"/>
                        <a:pt x="20597" y="25622"/>
                        <a:pt x="20688" y="25758"/>
                      </a:cubicBezTo>
                      <a:lnTo>
                        <a:pt x="23993" y="30149"/>
                      </a:lnTo>
                      <a:lnTo>
                        <a:pt x="20371" y="26030"/>
                      </a:lnTo>
                      <a:cubicBezTo>
                        <a:pt x="20190" y="25894"/>
                        <a:pt x="20235" y="25622"/>
                        <a:pt x="20371" y="25577"/>
                      </a:cubicBezTo>
                      <a:cubicBezTo>
                        <a:pt x="20371" y="25577"/>
                        <a:pt x="20416" y="25532"/>
                        <a:pt x="20416" y="25577"/>
                      </a:cubicBezTo>
                      <a:close/>
                      <a:moveTo>
                        <a:pt x="22816" y="30602"/>
                      </a:moveTo>
                      <a:cubicBezTo>
                        <a:pt x="22861" y="30647"/>
                        <a:pt x="22906" y="30692"/>
                        <a:pt x="22997" y="30828"/>
                      </a:cubicBezTo>
                      <a:lnTo>
                        <a:pt x="27750" y="36758"/>
                      </a:lnTo>
                      <a:lnTo>
                        <a:pt x="23178" y="31281"/>
                      </a:lnTo>
                      <a:cubicBezTo>
                        <a:pt x="22906" y="31055"/>
                        <a:pt x="22725" y="30557"/>
                        <a:pt x="22816" y="30602"/>
                      </a:cubicBezTo>
                      <a:close/>
                      <a:moveTo>
                        <a:pt x="26935" y="31281"/>
                      </a:moveTo>
                      <a:cubicBezTo>
                        <a:pt x="26935" y="31281"/>
                        <a:pt x="26980" y="31371"/>
                        <a:pt x="27026" y="31462"/>
                      </a:cubicBezTo>
                      <a:lnTo>
                        <a:pt x="29244" y="35989"/>
                      </a:lnTo>
                      <a:lnTo>
                        <a:pt x="27071" y="31779"/>
                      </a:lnTo>
                      <a:cubicBezTo>
                        <a:pt x="26935" y="31598"/>
                        <a:pt x="26844" y="31236"/>
                        <a:pt x="26935" y="31281"/>
                      </a:cubicBezTo>
                      <a:close/>
                      <a:moveTo>
                        <a:pt x="24581" y="31643"/>
                      </a:moveTo>
                      <a:cubicBezTo>
                        <a:pt x="24581" y="31598"/>
                        <a:pt x="24626" y="31643"/>
                        <a:pt x="24717" y="31779"/>
                      </a:cubicBezTo>
                      <a:lnTo>
                        <a:pt x="27524" y="35536"/>
                      </a:lnTo>
                      <a:lnTo>
                        <a:pt x="24807" y="32051"/>
                      </a:lnTo>
                      <a:cubicBezTo>
                        <a:pt x="24672" y="31915"/>
                        <a:pt x="24581" y="31688"/>
                        <a:pt x="24581" y="31643"/>
                      </a:cubicBezTo>
                      <a:close/>
                    </a:path>
                  </a:pathLst>
                </a:custGeom>
                <a:solidFill>
                  <a:srgbClr val="D1E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31"/>
                <p:cNvSpPr/>
                <p:nvPr/>
              </p:nvSpPr>
              <p:spPr>
                <a:xfrm>
                  <a:off x="6021520" y="2514781"/>
                  <a:ext cx="520600" cy="758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0" h="37483" extrusionOk="0">
                      <a:moveTo>
                        <a:pt x="7153" y="0"/>
                      </a:moveTo>
                      <a:cubicBezTo>
                        <a:pt x="4029" y="6836"/>
                        <a:pt x="46" y="15663"/>
                        <a:pt x="46" y="15663"/>
                      </a:cubicBezTo>
                      <a:lnTo>
                        <a:pt x="0" y="18877"/>
                      </a:lnTo>
                      <a:cubicBezTo>
                        <a:pt x="0" y="18877"/>
                        <a:pt x="19285" y="29017"/>
                        <a:pt x="24536" y="37483"/>
                      </a:cubicBezTo>
                      <a:cubicBezTo>
                        <a:pt x="24536" y="36260"/>
                        <a:pt x="26030" y="34993"/>
                        <a:pt x="26030" y="34993"/>
                      </a:cubicBezTo>
                      <a:cubicBezTo>
                        <a:pt x="20733" y="28157"/>
                        <a:pt x="7922" y="16297"/>
                        <a:pt x="7153" y="0"/>
                      </a:cubicBezTo>
                      <a:close/>
                      <a:moveTo>
                        <a:pt x="4346" y="17202"/>
                      </a:moveTo>
                      <a:cubicBezTo>
                        <a:pt x="4572" y="17247"/>
                        <a:pt x="4844" y="17338"/>
                        <a:pt x="5070" y="17519"/>
                      </a:cubicBezTo>
                      <a:lnTo>
                        <a:pt x="10457" y="22816"/>
                      </a:lnTo>
                      <a:lnTo>
                        <a:pt x="4029" y="18108"/>
                      </a:lnTo>
                      <a:cubicBezTo>
                        <a:pt x="3395" y="17700"/>
                        <a:pt x="3712" y="17157"/>
                        <a:pt x="4346" y="17202"/>
                      </a:cubicBezTo>
                      <a:close/>
                      <a:moveTo>
                        <a:pt x="11136" y="17293"/>
                      </a:moveTo>
                      <a:cubicBezTo>
                        <a:pt x="11317" y="17247"/>
                        <a:pt x="11589" y="17383"/>
                        <a:pt x="11906" y="17836"/>
                      </a:cubicBezTo>
                      <a:lnTo>
                        <a:pt x="20733" y="29651"/>
                      </a:lnTo>
                      <a:lnTo>
                        <a:pt x="11317" y="18379"/>
                      </a:lnTo>
                      <a:cubicBezTo>
                        <a:pt x="10820" y="17927"/>
                        <a:pt x="10865" y="17338"/>
                        <a:pt x="11136" y="17293"/>
                      </a:cubicBezTo>
                      <a:close/>
                      <a:moveTo>
                        <a:pt x="8058" y="18153"/>
                      </a:moveTo>
                      <a:cubicBezTo>
                        <a:pt x="8058" y="18153"/>
                        <a:pt x="8149" y="18198"/>
                        <a:pt x="8284" y="18334"/>
                      </a:cubicBezTo>
                      <a:lnTo>
                        <a:pt x="13898" y="23449"/>
                      </a:lnTo>
                      <a:lnTo>
                        <a:pt x="8511" y="18787"/>
                      </a:lnTo>
                      <a:cubicBezTo>
                        <a:pt x="8239" y="18560"/>
                        <a:pt x="7922" y="18108"/>
                        <a:pt x="8058" y="18153"/>
                      </a:cubicBezTo>
                      <a:close/>
                      <a:moveTo>
                        <a:pt x="8375" y="22227"/>
                      </a:moveTo>
                      <a:cubicBezTo>
                        <a:pt x="8375" y="22227"/>
                        <a:pt x="8466" y="22318"/>
                        <a:pt x="8647" y="22408"/>
                      </a:cubicBezTo>
                      <a:lnTo>
                        <a:pt x="14713" y="26890"/>
                      </a:lnTo>
                      <a:lnTo>
                        <a:pt x="8873" y="22816"/>
                      </a:lnTo>
                      <a:cubicBezTo>
                        <a:pt x="8601" y="22634"/>
                        <a:pt x="8239" y="22227"/>
                        <a:pt x="8375" y="22227"/>
                      </a:cubicBezTo>
                      <a:close/>
                      <a:moveTo>
                        <a:pt x="12042" y="23449"/>
                      </a:moveTo>
                      <a:cubicBezTo>
                        <a:pt x="12132" y="23449"/>
                        <a:pt x="12268" y="23495"/>
                        <a:pt x="12404" y="23630"/>
                      </a:cubicBezTo>
                      <a:lnTo>
                        <a:pt x="18063" y="28565"/>
                      </a:lnTo>
                      <a:lnTo>
                        <a:pt x="12087" y="24128"/>
                      </a:lnTo>
                      <a:cubicBezTo>
                        <a:pt x="11770" y="23902"/>
                        <a:pt x="11770" y="23449"/>
                        <a:pt x="12042" y="23449"/>
                      </a:cubicBezTo>
                      <a:close/>
                      <a:moveTo>
                        <a:pt x="14622" y="24083"/>
                      </a:moveTo>
                      <a:cubicBezTo>
                        <a:pt x="14622" y="24083"/>
                        <a:pt x="14667" y="24083"/>
                        <a:pt x="14667" y="24083"/>
                      </a:cubicBezTo>
                      <a:cubicBezTo>
                        <a:pt x="14758" y="24083"/>
                        <a:pt x="14848" y="24128"/>
                        <a:pt x="14939" y="24219"/>
                      </a:cubicBezTo>
                      <a:lnTo>
                        <a:pt x="18651" y="28293"/>
                      </a:lnTo>
                      <a:lnTo>
                        <a:pt x="14667" y="24581"/>
                      </a:lnTo>
                      <a:cubicBezTo>
                        <a:pt x="14441" y="24400"/>
                        <a:pt x="14441" y="24128"/>
                        <a:pt x="14622" y="24083"/>
                      </a:cubicBezTo>
                      <a:close/>
                    </a:path>
                  </a:pathLst>
                </a:custGeom>
                <a:solidFill>
                  <a:srgbClr val="DDEB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31"/>
                <p:cNvSpPr/>
                <p:nvPr/>
              </p:nvSpPr>
              <p:spPr>
                <a:xfrm>
                  <a:off x="5586020" y="2548663"/>
                  <a:ext cx="745160" cy="886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8" h="43777" extrusionOk="0">
                      <a:moveTo>
                        <a:pt x="26845" y="1"/>
                      </a:moveTo>
                      <a:cubicBezTo>
                        <a:pt x="22092" y="2038"/>
                        <a:pt x="22364" y="13717"/>
                        <a:pt x="13084" y="14804"/>
                      </a:cubicBezTo>
                      <a:cubicBezTo>
                        <a:pt x="10594" y="15121"/>
                        <a:pt x="4483" y="13084"/>
                        <a:pt x="4483" y="13084"/>
                      </a:cubicBezTo>
                      <a:cubicBezTo>
                        <a:pt x="4483" y="13084"/>
                        <a:pt x="2083" y="12540"/>
                        <a:pt x="1" y="13401"/>
                      </a:cubicBezTo>
                      <a:cubicBezTo>
                        <a:pt x="1" y="13401"/>
                        <a:pt x="14080" y="18018"/>
                        <a:pt x="22771" y="27479"/>
                      </a:cubicBezTo>
                      <a:cubicBezTo>
                        <a:pt x="26347" y="31327"/>
                        <a:pt x="31734" y="35311"/>
                        <a:pt x="35809" y="43776"/>
                      </a:cubicBezTo>
                      <a:lnTo>
                        <a:pt x="37257" y="43550"/>
                      </a:lnTo>
                      <a:lnTo>
                        <a:pt x="37031" y="43278"/>
                      </a:lnTo>
                      <a:cubicBezTo>
                        <a:pt x="35809" y="39385"/>
                        <a:pt x="25804" y="23360"/>
                        <a:pt x="25804" y="23360"/>
                      </a:cubicBezTo>
                      <a:lnTo>
                        <a:pt x="22183" y="11680"/>
                      </a:lnTo>
                      <a:cubicBezTo>
                        <a:pt x="22183" y="11680"/>
                        <a:pt x="26574" y="725"/>
                        <a:pt x="26845" y="1"/>
                      </a:cubicBezTo>
                      <a:close/>
                      <a:moveTo>
                        <a:pt x="22907" y="25125"/>
                      </a:moveTo>
                      <a:cubicBezTo>
                        <a:pt x="23043" y="25080"/>
                        <a:pt x="23314" y="25261"/>
                        <a:pt x="23631" y="25668"/>
                      </a:cubicBezTo>
                      <a:cubicBezTo>
                        <a:pt x="23631" y="25668"/>
                        <a:pt x="29516" y="32459"/>
                        <a:pt x="35311" y="41829"/>
                      </a:cubicBezTo>
                      <a:cubicBezTo>
                        <a:pt x="28747" y="31599"/>
                        <a:pt x="24220" y="27072"/>
                        <a:pt x="23314" y="26212"/>
                      </a:cubicBezTo>
                      <a:cubicBezTo>
                        <a:pt x="22726" y="25623"/>
                        <a:pt x="22681" y="25125"/>
                        <a:pt x="22907" y="25125"/>
                      </a:cubicBezTo>
                      <a:close/>
                      <a:moveTo>
                        <a:pt x="26076" y="27298"/>
                      </a:moveTo>
                      <a:cubicBezTo>
                        <a:pt x="26166" y="27298"/>
                        <a:pt x="26393" y="27434"/>
                        <a:pt x="26619" y="27751"/>
                      </a:cubicBezTo>
                      <a:cubicBezTo>
                        <a:pt x="26619" y="27751"/>
                        <a:pt x="31146" y="33681"/>
                        <a:pt x="35446" y="41694"/>
                      </a:cubicBezTo>
                      <a:cubicBezTo>
                        <a:pt x="30557" y="32957"/>
                        <a:pt x="27072" y="28973"/>
                        <a:pt x="26347" y="28204"/>
                      </a:cubicBezTo>
                      <a:cubicBezTo>
                        <a:pt x="25895" y="27660"/>
                        <a:pt x="25849" y="27298"/>
                        <a:pt x="26076" y="27298"/>
                      </a:cubicBezTo>
                      <a:close/>
                      <a:moveTo>
                        <a:pt x="30286" y="32097"/>
                      </a:moveTo>
                      <a:cubicBezTo>
                        <a:pt x="30376" y="32097"/>
                        <a:pt x="30512" y="32187"/>
                        <a:pt x="30648" y="32414"/>
                      </a:cubicBezTo>
                      <a:cubicBezTo>
                        <a:pt x="30648" y="32414"/>
                        <a:pt x="33364" y="36352"/>
                        <a:pt x="35899" y="41648"/>
                      </a:cubicBezTo>
                      <a:cubicBezTo>
                        <a:pt x="33002" y="35854"/>
                        <a:pt x="30874" y="33183"/>
                        <a:pt x="30467" y="32685"/>
                      </a:cubicBezTo>
                      <a:cubicBezTo>
                        <a:pt x="30150" y="32323"/>
                        <a:pt x="30150" y="32097"/>
                        <a:pt x="30286" y="32097"/>
                      </a:cubicBezTo>
                      <a:close/>
                    </a:path>
                  </a:pathLst>
                </a:custGeom>
                <a:solidFill>
                  <a:srgbClr val="E7F1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31"/>
                <p:cNvSpPr/>
                <p:nvPr/>
              </p:nvSpPr>
              <p:spPr>
                <a:xfrm>
                  <a:off x="7091680" y="3054521"/>
                  <a:ext cx="448180" cy="579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09" h="28607" extrusionOk="0">
                      <a:moveTo>
                        <a:pt x="6620" y="7463"/>
                      </a:moveTo>
                      <a:cubicBezTo>
                        <a:pt x="6657" y="7463"/>
                        <a:pt x="6698" y="7479"/>
                        <a:pt x="6745" y="7511"/>
                      </a:cubicBezTo>
                      <a:cubicBezTo>
                        <a:pt x="7937" y="8357"/>
                        <a:pt x="14521" y="18711"/>
                        <a:pt x="16613" y="22806"/>
                      </a:cubicBezTo>
                      <a:lnTo>
                        <a:pt x="16613" y="22806"/>
                      </a:lnTo>
                      <a:cubicBezTo>
                        <a:pt x="14436" y="20791"/>
                        <a:pt x="7411" y="15216"/>
                        <a:pt x="7334" y="14754"/>
                      </a:cubicBezTo>
                      <a:cubicBezTo>
                        <a:pt x="6614" y="10732"/>
                        <a:pt x="6092" y="7463"/>
                        <a:pt x="6620" y="7463"/>
                      </a:cubicBezTo>
                      <a:close/>
                      <a:moveTo>
                        <a:pt x="3597" y="1"/>
                      </a:moveTo>
                      <a:cubicBezTo>
                        <a:pt x="2684" y="1"/>
                        <a:pt x="2843" y="2535"/>
                        <a:pt x="3667" y="4025"/>
                      </a:cubicBezTo>
                      <a:cubicBezTo>
                        <a:pt x="4799" y="6062"/>
                        <a:pt x="3893" y="10499"/>
                        <a:pt x="2716" y="13939"/>
                      </a:cubicBezTo>
                      <a:cubicBezTo>
                        <a:pt x="1856" y="17380"/>
                        <a:pt x="0" y="23627"/>
                        <a:pt x="0" y="23627"/>
                      </a:cubicBezTo>
                      <a:lnTo>
                        <a:pt x="1585" y="24985"/>
                      </a:lnTo>
                      <a:cubicBezTo>
                        <a:pt x="1585" y="21001"/>
                        <a:pt x="5161" y="11540"/>
                        <a:pt x="5161" y="11540"/>
                      </a:cubicBezTo>
                      <a:lnTo>
                        <a:pt x="7062" y="20232"/>
                      </a:lnTo>
                      <a:lnTo>
                        <a:pt x="1585" y="26705"/>
                      </a:lnTo>
                      <a:lnTo>
                        <a:pt x="2445" y="28063"/>
                      </a:lnTo>
                      <a:cubicBezTo>
                        <a:pt x="4527" y="24894"/>
                        <a:pt x="7605" y="22540"/>
                        <a:pt x="7605" y="22540"/>
                      </a:cubicBezTo>
                      <a:lnTo>
                        <a:pt x="8918" y="28606"/>
                      </a:lnTo>
                      <a:lnTo>
                        <a:pt x="9507" y="27746"/>
                      </a:lnTo>
                      <a:cubicBezTo>
                        <a:pt x="9326" y="25573"/>
                        <a:pt x="8647" y="21771"/>
                        <a:pt x="7922" y="18059"/>
                      </a:cubicBezTo>
                      <a:cubicBezTo>
                        <a:pt x="7920" y="18045"/>
                        <a:pt x="7925" y="18038"/>
                        <a:pt x="7936" y="18038"/>
                      </a:cubicBezTo>
                      <a:cubicBezTo>
                        <a:pt x="8291" y="18038"/>
                        <a:pt x="15062" y="24546"/>
                        <a:pt x="16880" y="24546"/>
                      </a:cubicBezTo>
                      <a:cubicBezTo>
                        <a:pt x="17084" y="24546"/>
                        <a:pt x="17226" y="24464"/>
                        <a:pt x="17289" y="24282"/>
                      </a:cubicBezTo>
                      <a:lnTo>
                        <a:pt x="17289" y="24282"/>
                      </a:lnTo>
                      <a:cubicBezTo>
                        <a:pt x="18338" y="23618"/>
                        <a:pt x="16704" y="19734"/>
                        <a:pt x="16704" y="19734"/>
                      </a:cubicBezTo>
                      <a:cubicBezTo>
                        <a:pt x="16433" y="18285"/>
                        <a:pt x="15935" y="17334"/>
                        <a:pt x="15211" y="15659"/>
                      </a:cubicBezTo>
                      <a:cubicBezTo>
                        <a:pt x="14387" y="13737"/>
                        <a:pt x="15357" y="13224"/>
                        <a:pt x="16626" y="13224"/>
                      </a:cubicBezTo>
                      <a:cubicBezTo>
                        <a:pt x="18077" y="13224"/>
                        <a:pt x="19918" y="13894"/>
                        <a:pt x="19918" y="13894"/>
                      </a:cubicBezTo>
                      <a:lnTo>
                        <a:pt x="18244" y="11404"/>
                      </a:lnTo>
                      <a:cubicBezTo>
                        <a:pt x="13762" y="11314"/>
                        <a:pt x="8647" y="7602"/>
                        <a:pt x="8647" y="7602"/>
                      </a:cubicBezTo>
                      <a:cubicBezTo>
                        <a:pt x="8697" y="6973"/>
                        <a:pt x="9851" y="6833"/>
                        <a:pt x="10867" y="6833"/>
                      </a:cubicBezTo>
                      <a:cubicBezTo>
                        <a:pt x="11680" y="6833"/>
                        <a:pt x="12404" y="6923"/>
                        <a:pt x="12404" y="6923"/>
                      </a:cubicBezTo>
                      <a:cubicBezTo>
                        <a:pt x="12404" y="6923"/>
                        <a:pt x="19556" y="10137"/>
                        <a:pt x="22408" y="11902"/>
                      </a:cubicBezTo>
                      <a:lnTo>
                        <a:pt x="20326" y="9005"/>
                      </a:lnTo>
                      <a:cubicBezTo>
                        <a:pt x="17972" y="8371"/>
                        <a:pt x="15346" y="6832"/>
                        <a:pt x="15346" y="6832"/>
                      </a:cubicBezTo>
                      <a:lnTo>
                        <a:pt x="19375" y="6334"/>
                      </a:lnTo>
                      <a:lnTo>
                        <a:pt x="17700" y="4478"/>
                      </a:lnTo>
                      <a:cubicBezTo>
                        <a:pt x="15987" y="4965"/>
                        <a:pt x="14295" y="5251"/>
                        <a:pt x="12707" y="5251"/>
                      </a:cubicBezTo>
                      <a:cubicBezTo>
                        <a:pt x="9722" y="5251"/>
                        <a:pt x="7101" y="4242"/>
                        <a:pt x="5387" y="1671"/>
                      </a:cubicBezTo>
                      <a:cubicBezTo>
                        <a:pt x="4573" y="464"/>
                        <a:pt x="3987" y="1"/>
                        <a:pt x="3597" y="1"/>
                      </a:cubicBezTo>
                      <a:close/>
                    </a:path>
                  </a:pathLst>
                </a:custGeom>
                <a:solidFill>
                  <a:srgbClr val="FFAAAA"/>
                </a:solidFill>
                <a:ln w="6800" cap="flat" cmpd="sng">
                  <a:solidFill>
                    <a:srgbClr val="80808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31"/>
                <p:cNvSpPr/>
                <p:nvPr/>
              </p:nvSpPr>
              <p:spPr>
                <a:xfrm>
                  <a:off x="7009280" y="2469869"/>
                  <a:ext cx="266200" cy="64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0" h="31825" extrusionOk="0">
                      <a:moveTo>
                        <a:pt x="13310" y="1"/>
                      </a:moveTo>
                      <a:cubicBezTo>
                        <a:pt x="8149" y="2853"/>
                        <a:pt x="1495" y="6610"/>
                        <a:pt x="1495" y="6610"/>
                      </a:cubicBezTo>
                      <a:lnTo>
                        <a:pt x="1" y="8602"/>
                      </a:lnTo>
                      <a:cubicBezTo>
                        <a:pt x="1" y="8602"/>
                        <a:pt x="7515" y="24039"/>
                        <a:pt x="6927" y="31825"/>
                      </a:cubicBezTo>
                      <a:cubicBezTo>
                        <a:pt x="7515" y="31055"/>
                        <a:pt x="9009" y="30965"/>
                        <a:pt x="9009" y="30965"/>
                      </a:cubicBezTo>
                      <a:cubicBezTo>
                        <a:pt x="8873" y="24129"/>
                        <a:pt x="6203" y="10684"/>
                        <a:pt x="13310" y="1"/>
                      </a:cubicBezTo>
                      <a:close/>
                      <a:moveTo>
                        <a:pt x="3532" y="9598"/>
                      </a:moveTo>
                      <a:cubicBezTo>
                        <a:pt x="3667" y="9734"/>
                        <a:pt x="3803" y="9869"/>
                        <a:pt x="3894" y="10141"/>
                      </a:cubicBezTo>
                      <a:lnTo>
                        <a:pt x="4799" y="15981"/>
                      </a:lnTo>
                      <a:lnTo>
                        <a:pt x="2898" y="10005"/>
                      </a:lnTo>
                      <a:cubicBezTo>
                        <a:pt x="2717" y="9462"/>
                        <a:pt x="3169" y="9281"/>
                        <a:pt x="3532" y="9598"/>
                      </a:cubicBezTo>
                      <a:close/>
                      <a:moveTo>
                        <a:pt x="7832" y="12812"/>
                      </a:moveTo>
                      <a:cubicBezTo>
                        <a:pt x="7968" y="12857"/>
                        <a:pt x="8059" y="13084"/>
                        <a:pt x="8059" y="13536"/>
                      </a:cubicBezTo>
                      <a:lnTo>
                        <a:pt x="8149" y="25080"/>
                      </a:lnTo>
                      <a:lnTo>
                        <a:pt x="7380" y="13582"/>
                      </a:lnTo>
                      <a:cubicBezTo>
                        <a:pt x="7334" y="13084"/>
                        <a:pt x="7606" y="12721"/>
                        <a:pt x="7832" y="12812"/>
                      </a:cubicBezTo>
                      <a:close/>
                      <a:moveTo>
                        <a:pt x="5433" y="11907"/>
                      </a:moveTo>
                      <a:cubicBezTo>
                        <a:pt x="5478" y="11907"/>
                        <a:pt x="5478" y="11997"/>
                        <a:pt x="5523" y="12133"/>
                      </a:cubicBezTo>
                      <a:lnTo>
                        <a:pt x="6700" y="18018"/>
                      </a:lnTo>
                      <a:lnTo>
                        <a:pt x="5433" y="12540"/>
                      </a:lnTo>
                      <a:cubicBezTo>
                        <a:pt x="5388" y="12269"/>
                        <a:pt x="5388" y="11861"/>
                        <a:pt x="5433" y="11907"/>
                      </a:cubicBezTo>
                      <a:close/>
                      <a:moveTo>
                        <a:pt x="3758" y="14668"/>
                      </a:moveTo>
                      <a:cubicBezTo>
                        <a:pt x="3758" y="14668"/>
                        <a:pt x="3803" y="14759"/>
                        <a:pt x="3849" y="14894"/>
                      </a:cubicBezTo>
                      <a:lnTo>
                        <a:pt x="5614" y="20553"/>
                      </a:lnTo>
                      <a:lnTo>
                        <a:pt x="3803" y="15256"/>
                      </a:lnTo>
                      <a:cubicBezTo>
                        <a:pt x="3713" y="14985"/>
                        <a:pt x="3667" y="14577"/>
                        <a:pt x="3758" y="14668"/>
                      </a:cubicBezTo>
                      <a:close/>
                      <a:moveTo>
                        <a:pt x="5523" y="17158"/>
                      </a:moveTo>
                      <a:cubicBezTo>
                        <a:pt x="5569" y="17203"/>
                        <a:pt x="5614" y="17248"/>
                        <a:pt x="5659" y="17429"/>
                      </a:cubicBezTo>
                      <a:lnTo>
                        <a:pt x="6972" y="23179"/>
                      </a:lnTo>
                      <a:lnTo>
                        <a:pt x="5252" y="17565"/>
                      </a:lnTo>
                      <a:cubicBezTo>
                        <a:pt x="5116" y="17294"/>
                        <a:pt x="5342" y="17022"/>
                        <a:pt x="5523" y="17158"/>
                      </a:cubicBezTo>
                      <a:close/>
                      <a:moveTo>
                        <a:pt x="6836" y="18697"/>
                      </a:moveTo>
                      <a:cubicBezTo>
                        <a:pt x="6882" y="18742"/>
                        <a:pt x="6882" y="18742"/>
                        <a:pt x="6882" y="18742"/>
                      </a:cubicBezTo>
                      <a:cubicBezTo>
                        <a:pt x="6927" y="18787"/>
                        <a:pt x="6972" y="18878"/>
                        <a:pt x="6972" y="18969"/>
                      </a:cubicBezTo>
                      <a:lnTo>
                        <a:pt x="7470" y="23269"/>
                      </a:lnTo>
                      <a:lnTo>
                        <a:pt x="6655" y="19059"/>
                      </a:lnTo>
                      <a:cubicBezTo>
                        <a:pt x="6610" y="18878"/>
                        <a:pt x="6746" y="18697"/>
                        <a:pt x="6836" y="18697"/>
                      </a:cubicBezTo>
                      <a:lnTo>
                        <a:pt x="6836" y="18697"/>
                      </a:lnTo>
                      <a:close/>
                    </a:path>
                  </a:pathLst>
                </a:custGeom>
                <a:solidFill>
                  <a:srgbClr val="F6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31"/>
                <p:cNvSpPr/>
                <p:nvPr/>
              </p:nvSpPr>
              <p:spPr>
                <a:xfrm>
                  <a:off x="6698740" y="2918731"/>
                  <a:ext cx="235420" cy="567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1" h="28028" extrusionOk="0">
                      <a:moveTo>
                        <a:pt x="8176" y="1"/>
                      </a:moveTo>
                      <a:cubicBezTo>
                        <a:pt x="8153" y="1"/>
                        <a:pt x="8128" y="2"/>
                        <a:pt x="8104" y="6"/>
                      </a:cubicBezTo>
                      <a:cubicBezTo>
                        <a:pt x="7696" y="51"/>
                        <a:pt x="7153" y="549"/>
                        <a:pt x="6383" y="1681"/>
                      </a:cubicBezTo>
                      <a:cubicBezTo>
                        <a:pt x="4844" y="3989"/>
                        <a:pt x="2581" y="5030"/>
                        <a:pt x="0" y="5212"/>
                      </a:cubicBezTo>
                      <a:cubicBezTo>
                        <a:pt x="181" y="5755"/>
                        <a:pt x="453" y="6298"/>
                        <a:pt x="725" y="6841"/>
                      </a:cubicBezTo>
                      <a:cubicBezTo>
                        <a:pt x="1811" y="6841"/>
                        <a:pt x="3079" y="6932"/>
                        <a:pt x="3124" y="7566"/>
                      </a:cubicBezTo>
                      <a:cubicBezTo>
                        <a:pt x="3124" y="7566"/>
                        <a:pt x="2535" y="7973"/>
                        <a:pt x="1675" y="8516"/>
                      </a:cubicBezTo>
                      <a:cubicBezTo>
                        <a:pt x="2038" y="9150"/>
                        <a:pt x="2445" y="9738"/>
                        <a:pt x="2807" y="10327"/>
                      </a:cubicBezTo>
                      <a:cubicBezTo>
                        <a:pt x="3848" y="8833"/>
                        <a:pt x="4708" y="7747"/>
                        <a:pt x="5071" y="7520"/>
                      </a:cubicBezTo>
                      <a:cubicBezTo>
                        <a:pt x="5113" y="7491"/>
                        <a:pt x="5151" y="7477"/>
                        <a:pt x="5184" y="7477"/>
                      </a:cubicBezTo>
                      <a:cubicBezTo>
                        <a:pt x="5612" y="7477"/>
                        <a:pt x="5300" y="9844"/>
                        <a:pt x="4754" y="12953"/>
                      </a:cubicBezTo>
                      <a:cubicBezTo>
                        <a:pt x="5161" y="13496"/>
                        <a:pt x="5523" y="13994"/>
                        <a:pt x="5931" y="14446"/>
                      </a:cubicBezTo>
                      <a:lnTo>
                        <a:pt x="6610" y="11549"/>
                      </a:lnTo>
                      <a:cubicBezTo>
                        <a:pt x="6610" y="11549"/>
                        <a:pt x="7651" y="14311"/>
                        <a:pt x="8602" y="17479"/>
                      </a:cubicBezTo>
                      <a:cubicBezTo>
                        <a:pt x="9552" y="18475"/>
                        <a:pt x="10231" y="19200"/>
                        <a:pt x="10593" y="19562"/>
                      </a:cubicBezTo>
                      <a:cubicBezTo>
                        <a:pt x="10050" y="17661"/>
                        <a:pt x="9462" y="15533"/>
                        <a:pt x="9054" y="13948"/>
                      </a:cubicBezTo>
                      <a:cubicBezTo>
                        <a:pt x="7877" y="10508"/>
                        <a:pt x="6972" y="6072"/>
                        <a:pt x="8104" y="4035"/>
                      </a:cubicBezTo>
                      <a:cubicBezTo>
                        <a:pt x="8942" y="2534"/>
                        <a:pt x="9092" y="1"/>
                        <a:pt x="8176" y="1"/>
                      </a:cubicBezTo>
                      <a:close/>
                      <a:moveTo>
                        <a:pt x="10774" y="20150"/>
                      </a:moveTo>
                      <a:lnTo>
                        <a:pt x="9688" y="21554"/>
                      </a:lnTo>
                      <a:cubicBezTo>
                        <a:pt x="9960" y="22866"/>
                        <a:pt x="10186" y="24089"/>
                        <a:pt x="10186" y="24994"/>
                      </a:cubicBezTo>
                      <a:lnTo>
                        <a:pt x="11770" y="23636"/>
                      </a:lnTo>
                      <a:cubicBezTo>
                        <a:pt x="11770" y="23636"/>
                        <a:pt x="11318" y="22097"/>
                        <a:pt x="10774" y="20150"/>
                      </a:cubicBezTo>
                      <a:close/>
                      <a:moveTo>
                        <a:pt x="7832" y="23953"/>
                      </a:moveTo>
                      <a:lnTo>
                        <a:pt x="6972" y="25130"/>
                      </a:lnTo>
                      <a:cubicBezTo>
                        <a:pt x="7741" y="25945"/>
                        <a:pt x="8602" y="26941"/>
                        <a:pt x="9326" y="28027"/>
                      </a:cubicBezTo>
                      <a:lnTo>
                        <a:pt x="10186" y="26714"/>
                      </a:lnTo>
                      <a:lnTo>
                        <a:pt x="7832" y="23953"/>
                      </a:lnTo>
                      <a:close/>
                    </a:path>
                  </a:pathLst>
                </a:custGeom>
                <a:solidFill>
                  <a:srgbClr val="FFAAAA"/>
                </a:solidFill>
                <a:ln w="6800" cap="flat" cmpd="sng">
                  <a:solidFill>
                    <a:srgbClr val="80808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31"/>
                <p:cNvSpPr/>
                <p:nvPr/>
              </p:nvSpPr>
              <p:spPr>
                <a:xfrm>
                  <a:off x="6826400" y="2427729"/>
                  <a:ext cx="433700" cy="5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5" h="26619" extrusionOk="0">
                      <a:moveTo>
                        <a:pt x="21684" y="6293"/>
                      </a:moveTo>
                      <a:cubicBezTo>
                        <a:pt x="11634" y="9507"/>
                        <a:pt x="12042" y="7062"/>
                        <a:pt x="4075" y="0"/>
                      </a:cubicBezTo>
                      <a:cubicBezTo>
                        <a:pt x="2943" y="8194"/>
                        <a:pt x="5885" y="15211"/>
                        <a:pt x="0" y="26030"/>
                      </a:cubicBezTo>
                      <a:lnTo>
                        <a:pt x="2083" y="26619"/>
                      </a:lnTo>
                      <a:cubicBezTo>
                        <a:pt x="9778" y="8375"/>
                        <a:pt x="21684" y="6293"/>
                        <a:pt x="21684" y="6293"/>
                      </a:cubicBezTo>
                      <a:close/>
                      <a:moveTo>
                        <a:pt x="9462" y="11544"/>
                      </a:moveTo>
                      <a:cubicBezTo>
                        <a:pt x="9552" y="11635"/>
                        <a:pt x="9507" y="11861"/>
                        <a:pt x="9280" y="12223"/>
                      </a:cubicBezTo>
                      <a:lnTo>
                        <a:pt x="3848" y="21322"/>
                      </a:lnTo>
                      <a:lnTo>
                        <a:pt x="8737" y="11951"/>
                      </a:lnTo>
                      <a:cubicBezTo>
                        <a:pt x="8964" y="11499"/>
                        <a:pt x="9326" y="11363"/>
                        <a:pt x="9462" y="11544"/>
                      </a:cubicBezTo>
                      <a:close/>
                      <a:moveTo>
                        <a:pt x="4391" y="11499"/>
                      </a:moveTo>
                      <a:cubicBezTo>
                        <a:pt x="4391" y="11544"/>
                        <a:pt x="4391" y="11589"/>
                        <a:pt x="4391" y="11725"/>
                      </a:cubicBezTo>
                      <a:lnTo>
                        <a:pt x="3577" y="16026"/>
                      </a:lnTo>
                      <a:lnTo>
                        <a:pt x="4256" y="12042"/>
                      </a:lnTo>
                      <a:cubicBezTo>
                        <a:pt x="4256" y="11816"/>
                        <a:pt x="4346" y="11453"/>
                        <a:pt x="4391" y="11499"/>
                      </a:cubicBezTo>
                      <a:close/>
                      <a:moveTo>
                        <a:pt x="4482" y="15980"/>
                      </a:moveTo>
                      <a:cubicBezTo>
                        <a:pt x="4527" y="16026"/>
                        <a:pt x="4527" y="16116"/>
                        <a:pt x="4437" y="16297"/>
                      </a:cubicBezTo>
                      <a:lnTo>
                        <a:pt x="2716" y="21413"/>
                      </a:lnTo>
                      <a:lnTo>
                        <a:pt x="4029" y="16207"/>
                      </a:lnTo>
                      <a:cubicBezTo>
                        <a:pt x="4075" y="15980"/>
                        <a:pt x="4301" y="15845"/>
                        <a:pt x="4437" y="15935"/>
                      </a:cubicBezTo>
                      <a:cubicBezTo>
                        <a:pt x="4437" y="15935"/>
                        <a:pt x="4482" y="15980"/>
                        <a:pt x="4482" y="15980"/>
                      </a:cubicBezTo>
                      <a:lnTo>
                        <a:pt x="4482" y="15980"/>
                      </a:lnTo>
                      <a:close/>
                      <a:moveTo>
                        <a:pt x="4663" y="18470"/>
                      </a:moveTo>
                      <a:cubicBezTo>
                        <a:pt x="4708" y="18515"/>
                        <a:pt x="4708" y="18606"/>
                        <a:pt x="4663" y="18742"/>
                      </a:cubicBezTo>
                      <a:lnTo>
                        <a:pt x="2988" y="22318"/>
                      </a:lnTo>
                      <a:lnTo>
                        <a:pt x="4346" y="18651"/>
                      </a:lnTo>
                      <a:cubicBezTo>
                        <a:pt x="4437" y="18470"/>
                        <a:pt x="4573" y="18425"/>
                        <a:pt x="4663" y="18470"/>
                      </a:cubicBezTo>
                      <a:lnTo>
                        <a:pt x="4663" y="18470"/>
                      </a:lnTo>
                      <a:close/>
                    </a:path>
                  </a:pathLst>
                </a:custGeom>
                <a:solidFill>
                  <a:srgbClr val="F6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31"/>
                <p:cNvSpPr/>
                <p:nvPr/>
              </p:nvSpPr>
              <p:spPr>
                <a:xfrm>
                  <a:off x="6694220" y="2973561"/>
                  <a:ext cx="385700" cy="495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85" h="24458" extrusionOk="0">
                      <a:moveTo>
                        <a:pt x="8168" y="15409"/>
                      </a:moveTo>
                      <a:cubicBezTo>
                        <a:pt x="8154" y="15434"/>
                        <a:pt x="8148" y="15449"/>
                        <a:pt x="8148" y="15449"/>
                      </a:cubicBezTo>
                      <a:cubicBezTo>
                        <a:pt x="8155" y="15436"/>
                        <a:pt x="8162" y="15422"/>
                        <a:pt x="8168" y="15409"/>
                      </a:cubicBezTo>
                      <a:close/>
                      <a:moveTo>
                        <a:pt x="17265" y="0"/>
                      </a:moveTo>
                      <a:cubicBezTo>
                        <a:pt x="16875" y="0"/>
                        <a:pt x="16291" y="456"/>
                        <a:pt x="15482" y="1642"/>
                      </a:cubicBezTo>
                      <a:cubicBezTo>
                        <a:pt x="13757" y="4230"/>
                        <a:pt x="11114" y="5234"/>
                        <a:pt x="8105" y="5234"/>
                      </a:cubicBezTo>
                      <a:cubicBezTo>
                        <a:pt x="6533" y="5234"/>
                        <a:pt x="4862" y="4960"/>
                        <a:pt x="3169" y="4494"/>
                      </a:cubicBezTo>
                      <a:lnTo>
                        <a:pt x="1494" y="6350"/>
                      </a:lnTo>
                      <a:lnTo>
                        <a:pt x="5478" y="6803"/>
                      </a:lnTo>
                      <a:cubicBezTo>
                        <a:pt x="5478" y="6803"/>
                        <a:pt x="2897" y="8388"/>
                        <a:pt x="543" y="8976"/>
                      </a:cubicBezTo>
                      <a:lnTo>
                        <a:pt x="0" y="11511"/>
                      </a:lnTo>
                      <a:cubicBezTo>
                        <a:pt x="2852" y="9791"/>
                        <a:pt x="8420" y="6894"/>
                        <a:pt x="8420" y="6894"/>
                      </a:cubicBezTo>
                      <a:cubicBezTo>
                        <a:pt x="8420" y="6894"/>
                        <a:pt x="9144" y="6804"/>
                        <a:pt x="9961" y="6804"/>
                      </a:cubicBezTo>
                      <a:cubicBezTo>
                        <a:pt x="10982" y="6804"/>
                        <a:pt x="12147" y="6944"/>
                        <a:pt x="12223" y="7573"/>
                      </a:cubicBezTo>
                      <a:cubicBezTo>
                        <a:pt x="12223" y="7573"/>
                        <a:pt x="9416" y="11058"/>
                        <a:pt x="4934" y="11149"/>
                      </a:cubicBezTo>
                      <a:lnTo>
                        <a:pt x="3622" y="13050"/>
                      </a:lnTo>
                      <a:cubicBezTo>
                        <a:pt x="3622" y="13050"/>
                        <a:pt x="4294" y="12786"/>
                        <a:pt x="4941" y="12786"/>
                      </a:cubicBezTo>
                      <a:cubicBezTo>
                        <a:pt x="5835" y="12786"/>
                        <a:pt x="6682" y="13288"/>
                        <a:pt x="5659" y="15676"/>
                      </a:cubicBezTo>
                      <a:lnTo>
                        <a:pt x="6971" y="15042"/>
                      </a:lnTo>
                      <a:cubicBezTo>
                        <a:pt x="6971" y="13305"/>
                        <a:pt x="8355" y="11582"/>
                        <a:pt x="8992" y="11582"/>
                      </a:cubicBezTo>
                      <a:cubicBezTo>
                        <a:pt x="9481" y="11582"/>
                        <a:pt x="9529" y="12599"/>
                        <a:pt x="8168" y="15409"/>
                      </a:cubicBezTo>
                      <a:lnTo>
                        <a:pt x="8168" y="15409"/>
                      </a:lnTo>
                      <a:cubicBezTo>
                        <a:pt x="8221" y="15313"/>
                        <a:pt x="8390" y="15083"/>
                        <a:pt x="8788" y="15083"/>
                      </a:cubicBezTo>
                      <a:cubicBezTo>
                        <a:pt x="8993" y="15083"/>
                        <a:pt x="9257" y="15144"/>
                        <a:pt x="9597" y="15314"/>
                      </a:cubicBezTo>
                      <a:cubicBezTo>
                        <a:pt x="9778" y="13684"/>
                        <a:pt x="12721" y="8478"/>
                        <a:pt x="14124" y="7482"/>
                      </a:cubicBezTo>
                      <a:cubicBezTo>
                        <a:pt x="14235" y="7406"/>
                        <a:pt x="14324" y="7370"/>
                        <a:pt x="14394" y="7370"/>
                      </a:cubicBezTo>
                      <a:cubicBezTo>
                        <a:pt x="15244" y="7370"/>
                        <a:pt x="13323" y="12699"/>
                        <a:pt x="12947" y="17758"/>
                      </a:cubicBezTo>
                      <a:lnTo>
                        <a:pt x="14486" y="19388"/>
                      </a:lnTo>
                      <a:lnTo>
                        <a:pt x="15799" y="12960"/>
                      </a:lnTo>
                      <a:cubicBezTo>
                        <a:pt x="15799" y="12960"/>
                        <a:pt x="17474" y="18528"/>
                        <a:pt x="17474" y="22557"/>
                      </a:cubicBezTo>
                      <a:lnTo>
                        <a:pt x="19285" y="24458"/>
                      </a:lnTo>
                      <a:cubicBezTo>
                        <a:pt x="19285" y="24458"/>
                        <a:pt x="19013" y="17351"/>
                        <a:pt x="18153" y="13956"/>
                      </a:cubicBezTo>
                      <a:cubicBezTo>
                        <a:pt x="16976" y="10515"/>
                        <a:pt x="16025" y="6034"/>
                        <a:pt x="17202" y="3996"/>
                      </a:cubicBezTo>
                      <a:cubicBezTo>
                        <a:pt x="18029" y="2534"/>
                        <a:pt x="18186" y="0"/>
                        <a:pt x="17265" y="0"/>
                      </a:cubicBezTo>
                      <a:close/>
                    </a:path>
                  </a:pathLst>
                </a:custGeom>
                <a:solidFill>
                  <a:srgbClr val="FFAAAA"/>
                </a:solidFill>
                <a:ln w="6800" cap="flat" cmpd="sng">
                  <a:solidFill>
                    <a:srgbClr val="80808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31"/>
                <p:cNvSpPr/>
                <p:nvPr/>
              </p:nvSpPr>
              <p:spPr>
                <a:xfrm>
                  <a:off x="6887960" y="2359014"/>
                  <a:ext cx="392060" cy="649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3" h="32096" extrusionOk="0">
                      <a:moveTo>
                        <a:pt x="1" y="0"/>
                      </a:moveTo>
                      <a:cubicBezTo>
                        <a:pt x="1" y="0"/>
                        <a:pt x="5297" y="8330"/>
                        <a:pt x="5795" y="16931"/>
                      </a:cubicBezTo>
                      <a:cubicBezTo>
                        <a:pt x="5976" y="20462"/>
                        <a:pt x="8285" y="25532"/>
                        <a:pt x="6791" y="31598"/>
                      </a:cubicBezTo>
                      <a:lnTo>
                        <a:pt x="7651" y="32096"/>
                      </a:lnTo>
                      <a:lnTo>
                        <a:pt x="7651" y="31870"/>
                      </a:lnTo>
                      <a:cubicBezTo>
                        <a:pt x="8647" y="29335"/>
                        <a:pt x="12585" y="19194"/>
                        <a:pt x="12585" y="19194"/>
                      </a:cubicBezTo>
                      <a:lnTo>
                        <a:pt x="13762" y="10412"/>
                      </a:lnTo>
                      <a:cubicBezTo>
                        <a:pt x="13762" y="10412"/>
                        <a:pt x="19149" y="4708"/>
                        <a:pt x="19602" y="4482"/>
                      </a:cubicBezTo>
                      <a:cubicBezTo>
                        <a:pt x="16297" y="3486"/>
                        <a:pt x="11454" y="9643"/>
                        <a:pt x="6202" y="6293"/>
                      </a:cubicBezTo>
                      <a:cubicBezTo>
                        <a:pt x="4754" y="5342"/>
                        <a:pt x="2490" y="1721"/>
                        <a:pt x="2490" y="1721"/>
                      </a:cubicBezTo>
                      <a:cubicBezTo>
                        <a:pt x="2490" y="1721"/>
                        <a:pt x="1449" y="408"/>
                        <a:pt x="1" y="0"/>
                      </a:cubicBezTo>
                      <a:close/>
                      <a:moveTo>
                        <a:pt x="6927" y="14351"/>
                      </a:moveTo>
                      <a:cubicBezTo>
                        <a:pt x="7244" y="14396"/>
                        <a:pt x="7515" y="14667"/>
                        <a:pt x="7425" y="15075"/>
                      </a:cubicBezTo>
                      <a:lnTo>
                        <a:pt x="7561" y="29244"/>
                      </a:lnTo>
                      <a:cubicBezTo>
                        <a:pt x="7561" y="20326"/>
                        <a:pt x="6474" y="15030"/>
                        <a:pt x="6474" y="15030"/>
                      </a:cubicBezTo>
                      <a:cubicBezTo>
                        <a:pt x="6338" y="14486"/>
                        <a:pt x="6655" y="14305"/>
                        <a:pt x="6927" y="14351"/>
                      </a:cubicBezTo>
                      <a:close/>
                      <a:moveTo>
                        <a:pt x="8873" y="15980"/>
                      </a:moveTo>
                      <a:cubicBezTo>
                        <a:pt x="8919" y="15980"/>
                        <a:pt x="8964" y="15980"/>
                        <a:pt x="9054" y="15980"/>
                      </a:cubicBezTo>
                      <a:cubicBezTo>
                        <a:pt x="9235" y="16071"/>
                        <a:pt x="9371" y="16297"/>
                        <a:pt x="9281" y="16705"/>
                      </a:cubicBezTo>
                      <a:lnTo>
                        <a:pt x="8149" y="26483"/>
                      </a:lnTo>
                      <a:cubicBezTo>
                        <a:pt x="8783" y="20236"/>
                        <a:pt x="8647" y="16569"/>
                        <a:pt x="8647" y="16569"/>
                      </a:cubicBezTo>
                      <a:cubicBezTo>
                        <a:pt x="8602" y="16252"/>
                        <a:pt x="8738" y="16025"/>
                        <a:pt x="8873" y="15980"/>
                      </a:cubicBezTo>
                      <a:close/>
                      <a:moveTo>
                        <a:pt x="9598" y="20145"/>
                      </a:moveTo>
                      <a:cubicBezTo>
                        <a:pt x="9779" y="20100"/>
                        <a:pt x="10005" y="20326"/>
                        <a:pt x="9869" y="20688"/>
                      </a:cubicBezTo>
                      <a:lnTo>
                        <a:pt x="8240" y="29425"/>
                      </a:lnTo>
                      <a:cubicBezTo>
                        <a:pt x="9281" y="23902"/>
                        <a:pt x="9417" y="20552"/>
                        <a:pt x="9417" y="20552"/>
                      </a:cubicBezTo>
                      <a:cubicBezTo>
                        <a:pt x="9417" y="20281"/>
                        <a:pt x="9507" y="20190"/>
                        <a:pt x="9598" y="20145"/>
                      </a:cubicBezTo>
                      <a:close/>
                    </a:path>
                  </a:pathLst>
                </a:custGeom>
                <a:solidFill>
                  <a:srgbClr val="F6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31"/>
                <p:cNvSpPr/>
                <p:nvPr/>
              </p:nvSpPr>
              <p:spPr>
                <a:xfrm>
                  <a:off x="7014720" y="2078629"/>
                  <a:ext cx="60680" cy="13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6565" extrusionOk="0">
                      <a:moveTo>
                        <a:pt x="3033" y="3306"/>
                      </a:moveTo>
                      <a:cubicBezTo>
                        <a:pt x="3033" y="6565"/>
                        <a:pt x="0" y="6565"/>
                        <a:pt x="0" y="3306"/>
                      </a:cubicBezTo>
                      <a:cubicBezTo>
                        <a:pt x="0" y="1"/>
                        <a:pt x="3033" y="1"/>
                        <a:pt x="3033" y="3306"/>
                      </a:cubicBezTo>
                      <a:close/>
                    </a:path>
                  </a:pathLst>
                </a:custGeom>
                <a:solidFill>
                  <a:srgbClr val="841C21"/>
                </a:solidFill>
                <a:ln w="1125" cap="rnd" cmpd="sng">
                  <a:solidFill>
                    <a:srgbClr val="436D8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31"/>
                <p:cNvSpPr/>
                <p:nvPr/>
              </p:nvSpPr>
              <p:spPr>
                <a:xfrm>
                  <a:off x="7087140" y="2167524"/>
                  <a:ext cx="61600" cy="13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0" h="6565" extrusionOk="0">
                      <a:moveTo>
                        <a:pt x="3079" y="3259"/>
                      </a:moveTo>
                      <a:cubicBezTo>
                        <a:pt x="3079" y="6564"/>
                        <a:pt x="1" y="6564"/>
                        <a:pt x="1" y="3259"/>
                      </a:cubicBezTo>
                      <a:cubicBezTo>
                        <a:pt x="1" y="0"/>
                        <a:pt x="3079" y="0"/>
                        <a:pt x="3079" y="3259"/>
                      </a:cubicBezTo>
                      <a:close/>
                    </a:path>
                  </a:pathLst>
                </a:custGeom>
                <a:solidFill>
                  <a:srgbClr val="841C21"/>
                </a:solidFill>
                <a:ln w="1125" cap="rnd" cmpd="sng">
                  <a:solidFill>
                    <a:srgbClr val="436D8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31"/>
                <p:cNvSpPr/>
                <p:nvPr/>
              </p:nvSpPr>
              <p:spPr>
                <a:xfrm>
                  <a:off x="6906080" y="2101541"/>
                  <a:ext cx="64300" cy="140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5" h="6927" extrusionOk="0">
                      <a:moveTo>
                        <a:pt x="0" y="3486"/>
                      </a:moveTo>
                      <a:cubicBezTo>
                        <a:pt x="0" y="6927"/>
                        <a:pt x="3214" y="6927"/>
                        <a:pt x="3214" y="3486"/>
                      </a:cubicBezTo>
                      <a:cubicBezTo>
                        <a:pt x="3214" y="1"/>
                        <a:pt x="0" y="1"/>
                        <a:pt x="0" y="3486"/>
                      </a:cubicBezTo>
                      <a:close/>
                    </a:path>
                  </a:pathLst>
                </a:custGeom>
                <a:solidFill>
                  <a:srgbClr val="841C21"/>
                </a:solidFill>
                <a:ln w="1125" cap="rnd" cmpd="sng">
                  <a:solidFill>
                    <a:srgbClr val="436D8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31"/>
                <p:cNvSpPr/>
                <p:nvPr/>
              </p:nvSpPr>
              <p:spPr>
                <a:xfrm>
                  <a:off x="6344740" y="1503247"/>
                  <a:ext cx="913540" cy="817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77" h="40380" extrusionOk="0">
                      <a:moveTo>
                        <a:pt x="26754" y="40380"/>
                      </a:moveTo>
                      <a:cubicBezTo>
                        <a:pt x="32594" y="36532"/>
                        <a:pt x="14894" y="12223"/>
                        <a:pt x="42598" y="16071"/>
                      </a:cubicBezTo>
                      <a:cubicBezTo>
                        <a:pt x="45677" y="13807"/>
                        <a:pt x="43323" y="11498"/>
                        <a:pt x="43323" y="11498"/>
                      </a:cubicBezTo>
                      <a:cubicBezTo>
                        <a:pt x="43323" y="11498"/>
                        <a:pt x="35038" y="9054"/>
                        <a:pt x="32051" y="8782"/>
                      </a:cubicBezTo>
                      <a:cubicBezTo>
                        <a:pt x="32051" y="8782"/>
                        <a:pt x="41195" y="7515"/>
                        <a:pt x="44590" y="5206"/>
                      </a:cubicBezTo>
                      <a:cubicBezTo>
                        <a:pt x="45631" y="0"/>
                        <a:pt x="41874" y="362"/>
                        <a:pt x="41874" y="362"/>
                      </a:cubicBezTo>
                      <a:cubicBezTo>
                        <a:pt x="41874" y="362"/>
                        <a:pt x="30738" y="4799"/>
                        <a:pt x="24174" y="5795"/>
                      </a:cubicBezTo>
                      <a:cubicBezTo>
                        <a:pt x="17610" y="6790"/>
                        <a:pt x="6610" y="8782"/>
                        <a:pt x="6610" y="8782"/>
                      </a:cubicBezTo>
                      <a:lnTo>
                        <a:pt x="770" y="8148"/>
                      </a:lnTo>
                      <a:cubicBezTo>
                        <a:pt x="770" y="8148"/>
                        <a:pt x="1720" y="27297"/>
                        <a:pt x="0" y="35174"/>
                      </a:cubicBezTo>
                      <a:lnTo>
                        <a:pt x="1041" y="33952"/>
                      </a:lnTo>
                      <a:lnTo>
                        <a:pt x="7153" y="30783"/>
                      </a:lnTo>
                      <a:lnTo>
                        <a:pt x="16886" y="31236"/>
                      </a:lnTo>
                      <a:lnTo>
                        <a:pt x="25170" y="36351"/>
                      </a:lnTo>
                      <a:close/>
                    </a:path>
                  </a:pathLst>
                </a:custGeom>
                <a:solidFill>
                  <a:srgbClr val="136EAD"/>
                </a:solidFill>
                <a:ln w="14700" cap="flat" cmpd="sng">
                  <a:solidFill>
                    <a:srgbClr val="034484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31"/>
                <p:cNvSpPr/>
                <p:nvPr/>
              </p:nvSpPr>
              <p:spPr>
                <a:xfrm>
                  <a:off x="6772980" y="2434145"/>
                  <a:ext cx="169320" cy="20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6" h="9960" extrusionOk="0">
                      <a:moveTo>
                        <a:pt x="3803" y="0"/>
                      </a:moveTo>
                      <a:cubicBezTo>
                        <a:pt x="8466" y="4120"/>
                        <a:pt x="2264" y="9960"/>
                        <a:pt x="0" y="8601"/>
                      </a:cubicBezTo>
                      <a:close/>
                    </a:path>
                  </a:pathLst>
                </a:custGeom>
                <a:solidFill>
                  <a:srgbClr val="E21023"/>
                </a:solidFill>
                <a:ln w="14700" cap="flat" cmpd="sng">
                  <a:solidFill>
                    <a:srgbClr val="7C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31"/>
                <p:cNvSpPr/>
                <p:nvPr/>
              </p:nvSpPr>
              <p:spPr>
                <a:xfrm>
                  <a:off x="5345200" y="2032826"/>
                  <a:ext cx="2288820" cy="2040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41" h="100795" extrusionOk="0">
                      <a:moveTo>
                        <a:pt x="15709" y="5614"/>
                      </a:moveTo>
                      <a:lnTo>
                        <a:pt x="17972" y="5750"/>
                      </a:lnTo>
                      <a:cubicBezTo>
                        <a:pt x="17972" y="5750"/>
                        <a:pt x="18535" y="5687"/>
                        <a:pt x="19261" y="5687"/>
                      </a:cubicBezTo>
                      <a:cubicBezTo>
                        <a:pt x="20048" y="5687"/>
                        <a:pt x="21025" y="5761"/>
                        <a:pt x="21684" y="6067"/>
                      </a:cubicBezTo>
                      <a:cubicBezTo>
                        <a:pt x="22544" y="6429"/>
                        <a:pt x="23585" y="9054"/>
                        <a:pt x="24853" y="9507"/>
                      </a:cubicBezTo>
                      <a:cubicBezTo>
                        <a:pt x="26121" y="9960"/>
                        <a:pt x="27433" y="10186"/>
                        <a:pt x="27433" y="10186"/>
                      </a:cubicBezTo>
                      <a:cubicBezTo>
                        <a:pt x="27433" y="10186"/>
                        <a:pt x="28972" y="11363"/>
                        <a:pt x="29833" y="11635"/>
                      </a:cubicBezTo>
                      <a:cubicBezTo>
                        <a:pt x="31417" y="12178"/>
                        <a:pt x="34269" y="11363"/>
                        <a:pt x="36442" y="13491"/>
                      </a:cubicBezTo>
                      <a:cubicBezTo>
                        <a:pt x="38569" y="15618"/>
                        <a:pt x="40788" y="21141"/>
                        <a:pt x="38434" y="26619"/>
                      </a:cubicBezTo>
                      <a:cubicBezTo>
                        <a:pt x="37574" y="28656"/>
                        <a:pt x="33862" y="33590"/>
                        <a:pt x="33454" y="37438"/>
                      </a:cubicBezTo>
                      <a:cubicBezTo>
                        <a:pt x="33124" y="42975"/>
                        <a:pt x="37398" y="50086"/>
                        <a:pt x="38312" y="50086"/>
                      </a:cubicBezTo>
                      <a:cubicBezTo>
                        <a:pt x="38526" y="50086"/>
                        <a:pt x="38556" y="49695"/>
                        <a:pt x="38298" y="48800"/>
                      </a:cubicBezTo>
                      <a:cubicBezTo>
                        <a:pt x="38298" y="48800"/>
                        <a:pt x="35989" y="43730"/>
                        <a:pt x="35853" y="38479"/>
                      </a:cubicBezTo>
                      <a:cubicBezTo>
                        <a:pt x="35718" y="34043"/>
                        <a:pt x="41919" y="29425"/>
                        <a:pt x="41331" y="21051"/>
                      </a:cubicBezTo>
                      <a:cubicBezTo>
                        <a:pt x="42055" y="18697"/>
                        <a:pt x="44228" y="13853"/>
                        <a:pt x="47171" y="13264"/>
                      </a:cubicBezTo>
                      <a:lnTo>
                        <a:pt x="47171" y="13264"/>
                      </a:lnTo>
                      <a:cubicBezTo>
                        <a:pt x="46129" y="16388"/>
                        <a:pt x="48212" y="21277"/>
                        <a:pt x="51516" y="22680"/>
                      </a:cubicBezTo>
                      <a:cubicBezTo>
                        <a:pt x="52470" y="23079"/>
                        <a:pt x="53336" y="23242"/>
                        <a:pt x="54117" y="23242"/>
                      </a:cubicBezTo>
                      <a:cubicBezTo>
                        <a:pt x="56969" y="23242"/>
                        <a:pt x="58692" y="21073"/>
                        <a:pt x="59438" y="20326"/>
                      </a:cubicBezTo>
                      <a:lnTo>
                        <a:pt x="59438" y="20326"/>
                      </a:lnTo>
                      <a:cubicBezTo>
                        <a:pt x="58261" y="20797"/>
                        <a:pt x="56619" y="21170"/>
                        <a:pt x="54988" y="21170"/>
                      </a:cubicBezTo>
                      <a:cubicBezTo>
                        <a:pt x="51287" y="21170"/>
                        <a:pt x="47649" y="19248"/>
                        <a:pt x="49660" y="12178"/>
                      </a:cubicBezTo>
                      <a:cubicBezTo>
                        <a:pt x="52749" y="6765"/>
                        <a:pt x="58194" y="5628"/>
                        <a:pt x="62099" y="5628"/>
                      </a:cubicBezTo>
                      <a:cubicBezTo>
                        <a:pt x="63974" y="5628"/>
                        <a:pt x="65495" y="5890"/>
                        <a:pt x="66229" y="6067"/>
                      </a:cubicBezTo>
                      <a:cubicBezTo>
                        <a:pt x="68356" y="6565"/>
                        <a:pt x="80851" y="12314"/>
                        <a:pt x="72521" y="20779"/>
                      </a:cubicBezTo>
                      <a:cubicBezTo>
                        <a:pt x="72521" y="20779"/>
                        <a:pt x="68854" y="24219"/>
                        <a:pt x="66274" y="24898"/>
                      </a:cubicBezTo>
                      <a:cubicBezTo>
                        <a:pt x="66057" y="24954"/>
                        <a:pt x="65843" y="24980"/>
                        <a:pt x="65631" y="24980"/>
                      </a:cubicBezTo>
                      <a:cubicBezTo>
                        <a:pt x="63583" y="24980"/>
                        <a:pt x="61745" y="22550"/>
                        <a:pt x="59982" y="20417"/>
                      </a:cubicBezTo>
                      <a:lnTo>
                        <a:pt x="59982" y="20417"/>
                      </a:lnTo>
                      <a:cubicBezTo>
                        <a:pt x="60389" y="21413"/>
                        <a:pt x="60932" y="24536"/>
                        <a:pt x="62155" y="25442"/>
                      </a:cubicBezTo>
                      <a:cubicBezTo>
                        <a:pt x="63379" y="26357"/>
                        <a:pt x="64507" y="26664"/>
                        <a:pt x="65511" y="26664"/>
                      </a:cubicBezTo>
                      <a:cubicBezTo>
                        <a:pt x="67562" y="26664"/>
                        <a:pt x="69093" y="25382"/>
                        <a:pt x="69862" y="25382"/>
                      </a:cubicBezTo>
                      <a:cubicBezTo>
                        <a:pt x="69983" y="25382"/>
                        <a:pt x="70085" y="25413"/>
                        <a:pt x="70167" y="25487"/>
                      </a:cubicBezTo>
                      <a:cubicBezTo>
                        <a:pt x="70529" y="26030"/>
                        <a:pt x="69986" y="27388"/>
                        <a:pt x="69624" y="28475"/>
                      </a:cubicBezTo>
                      <a:cubicBezTo>
                        <a:pt x="64463" y="40199"/>
                        <a:pt x="63694" y="46220"/>
                        <a:pt x="67270" y="58216"/>
                      </a:cubicBezTo>
                      <a:cubicBezTo>
                        <a:pt x="67270" y="58216"/>
                        <a:pt x="69624" y="66818"/>
                        <a:pt x="72385" y="72884"/>
                      </a:cubicBezTo>
                      <a:cubicBezTo>
                        <a:pt x="73970" y="76415"/>
                        <a:pt x="76550" y="77682"/>
                        <a:pt x="76731" y="79629"/>
                      </a:cubicBezTo>
                      <a:cubicBezTo>
                        <a:pt x="77274" y="85594"/>
                        <a:pt x="76556" y="86880"/>
                        <a:pt x="74817" y="86880"/>
                      </a:cubicBezTo>
                      <a:cubicBezTo>
                        <a:pt x="73798" y="86880"/>
                        <a:pt x="72428" y="86439"/>
                        <a:pt x="70756" y="86238"/>
                      </a:cubicBezTo>
                      <a:cubicBezTo>
                        <a:pt x="66916" y="85782"/>
                        <a:pt x="64800" y="83570"/>
                        <a:pt x="63524" y="83570"/>
                      </a:cubicBezTo>
                      <a:cubicBezTo>
                        <a:pt x="63280" y="83570"/>
                        <a:pt x="63067" y="83650"/>
                        <a:pt x="62879" y="83839"/>
                      </a:cubicBezTo>
                      <a:cubicBezTo>
                        <a:pt x="61960" y="84721"/>
                        <a:pt x="62922" y="86679"/>
                        <a:pt x="62127" y="86679"/>
                      </a:cubicBezTo>
                      <a:cubicBezTo>
                        <a:pt x="61943" y="86679"/>
                        <a:pt x="61665" y="86575"/>
                        <a:pt x="61249" y="86328"/>
                      </a:cubicBezTo>
                      <a:cubicBezTo>
                        <a:pt x="56179" y="82888"/>
                        <a:pt x="52467" y="84608"/>
                        <a:pt x="51652" y="83205"/>
                      </a:cubicBezTo>
                      <a:cubicBezTo>
                        <a:pt x="51652" y="83205"/>
                        <a:pt x="50485" y="78447"/>
                        <a:pt x="47400" y="78447"/>
                      </a:cubicBezTo>
                      <a:cubicBezTo>
                        <a:pt x="46643" y="78447"/>
                        <a:pt x="45770" y="78734"/>
                        <a:pt x="44771" y="79448"/>
                      </a:cubicBezTo>
                      <a:cubicBezTo>
                        <a:pt x="44141" y="80204"/>
                        <a:pt x="43601" y="80458"/>
                        <a:pt x="43072" y="80458"/>
                      </a:cubicBezTo>
                      <a:cubicBezTo>
                        <a:pt x="41999" y="80458"/>
                        <a:pt x="40969" y="79415"/>
                        <a:pt x="39309" y="79415"/>
                      </a:cubicBezTo>
                      <a:cubicBezTo>
                        <a:pt x="39144" y="79415"/>
                        <a:pt x="38974" y="79425"/>
                        <a:pt x="38796" y="79448"/>
                      </a:cubicBezTo>
                      <a:cubicBezTo>
                        <a:pt x="38682" y="79464"/>
                        <a:pt x="38568" y="79472"/>
                        <a:pt x="38455" y="79472"/>
                      </a:cubicBezTo>
                      <a:cubicBezTo>
                        <a:pt x="35787" y="79472"/>
                        <a:pt x="33411" y="75051"/>
                        <a:pt x="31326" y="74921"/>
                      </a:cubicBezTo>
                      <a:cubicBezTo>
                        <a:pt x="29154" y="74785"/>
                        <a:pt x="22816" y="68764"/>
                        <a:pt x="22227" y="63920"/>
                      </a:cubicBezTo>
                      <a:cubicBezTo>
                        <a:pt x="21684" y="59077"/>
                        <a:pt x="18470" y="55364"/>
                        <a:pt x="18198" y="54006"/>
                      </a:cubicBezTo>
                      <a:cubicBezTo>
                        <a:pt x="17927" y="52648"/>
                        <a:pt x="18515" y="51924"/>
                        <a:pt x="17610" y="50656"/>
                      </a:cubicBezTo>
                      <a:cubicBezTo>
                        <a:pt x="16659" y="49434"/>
                        <a:pt x="12721" y="48257"/>
                        <a:pt x="12540" y="43595"/>
                      </a:cubicBezTo>
                      <a:cubicBezTo>
                        <a:pt x="12775" y="43569"/>
                        <a:pt x="13019" y="43556"/>
                        <a:pt x="13272" y="43556"/>
                      </a:cubicBezTo>
                      <a:cubicBezTo>
                        <a:pt x="19944" y="43556"/>
                        <a:pt x="32603" y="52239"/>
                        <a:pt x="34257" y="52239"/>
                      </a:cubicBezTo>
                      <a:cubicBezTo>
                        <a:pt x="34511" y="52239"/>
                        <a:pt x="34505" y="52035"/>
                        <a:pt x="34178" y="51562"/>
                      </a:cubicBezTo>
                      <a:cubicBezTo>
                        <a:pt x="34178" y="51562"/>
                        <a:pt x="27886" y="43187"/>
                        <a:pt x="11816" y="39158"/>
                      </a:cubicBezTo>
                      <a:cubicBezTo>
                        <a:pt x="12042" y="37212"/>
                        <a:pt x="9597" y="35310"/>
                        <a:pt x="7289" y="33273"/>
                      </a:cubicBezTo>
                      <a:cubicBezTo>
                        <a:pt x="6972" y="30648"/>
                        <a:pt x="4573" y="26211"/>
                        <a:pt x="5568" y="19240"/>
                      </a:cubicBezTo>
                      <a:cubicBezTo>
                        <a:pt x="8013" y="11046"/>
                        <a:pt x="13853" y="6112"/>
                        <a:pt x="15709" y="5614"/>
                      </a:cubicBezTo>
                      <a:close/>
                      <a:moveTo>
                        <a:pt x="82616" y="1"/>
                      </a:moveTo>
                      <a:cubicBezTo>
                        <a:pt x="78678" y="46"/>
                        <a:pt x="77139" y="1042"/>
                        <a:pt x="77139" y="1042"/>
                      </a:cubicBezTo>
                      <a:cubicBezTo>
                        <a:pt x="77365" y="1947"/>
                        <a:pt x="77365" y="2807"/>
                        <a:pt x="77365" y="2807"/>
                      </a:cubicBezTo>
                      <a:cubicBezTo>
                        <a:pt x="79424" y="1860"/>
                        <a:pt x="81163" y="1440"/>
                        <a:pt x="82667" y="1440"/>
                      </a:cubicBezTo>
                      <a:cubicBezTo>
                        <a:pt x="88635" y="1440"/>
                        <a:pt x="90879" y="8050"/>
                        <a:pt x="94567" y="14487"/>
                      </a:cubicBezTo>
                      <a:cubicBezTo>
                        <a:pt x="92756" y="17520"/>
                        <a:pt x="94567" y="19149"/>
                        <a:pt x="94567" y="19149"/>
                      </a:cubicBezTo>
                      <a:cubicBezTo>
                        <a:pt x="94854" y="20214"/>
                        <a:pt x="94141" y="21315"/>
                        <a:pt x="93935" y="21315"/>
                      </a:cubicBezTo>
                      <a:cubicBezTo>
                        <a:pt x="93913" y="21315"/>
                        <a:pt x="93897" y="21303"/>
                        <a:pt x="93888" y="21277"/>
                      </a:cubicBezTo>
                      <a:cubicBezTo>
                        <a:pt x="93888" y="21277"/>
                        <a:pt x="92440" y="22952"/>
                        <a:pt x="91263" y="24582"/>
                      </a:cubicBezTo>
                      <a:cubicBezTo>
                        <a:pt x="90131" y="26121"/>
                        <a:pt x="90040" y="28339"/>
                        <a:pt x="89452" y="31281"/>
                      </a:cubicBezTo>
                      <a:cubicBezTo>
                        <a:pt x="89110" y="32953"/>
                        <a:pt x="89788" y="39919"/>
                        <a:pt x="90229" y="39919"/>
                      </a:cubicBezTo>
                      <a:cubicBezTo>
                        <a:pt x="90314" y="39919"/>
                        <a:pt x="90390" y="39664"/>
                        <a:pt x="90448" y="39068"/>
                      </a:cubicBezTo>
                      <a:cubicBezTo>
                        <a:pt x="90810" y="35310"/>
                        <a:pt x="90267" y="31553"/>
                        <a:pt x="92213" y="26845"/>
                      </a:cubicBezTo>
                      <a:cubicBezTo>
                        <a:pt x="93028" y="24989"/>
                        <a:pt x="94884" y="23721"/>
                        <a:pt x="96197" y="21865"/>
                      </a:cubicBezTo>
                      <a:cubicBezTo>
                        <a:pt x="96197" y="21865"/>
                        <a:pt x="96604" y="22771"/>
                        <a:pt x="98143" y="25125"/>
                      </a:cubicBezTo>
                      <a:cubicBezTo>
                        <a:pt x="99637" y="27434"/>
                        <a:pt x="98098" y="28429"/>
                        <a:pt x="98506" y="31281"/>
                      </a:cubicBezTo>
                      <a:cubicBezTo>
                        <a:pt x="98958" y="34224"/>
                        <a:pt x="98189" y="37438"/>
                        <a:pt x="98324" y="38343"/>
                      </a:cubicBezTo>
                      <a:cubicBezTo>
                        <a:pt x="98460" y="39249"/>
                        <a:pt x="100045" y="43278"/>
                        <a:pt x="100135" y="43911"/>
                      </a:cubicBezTo>
                      <a:cubicBezTo>
                        <a:pt x="100226" y="44409"/>
                        <a:pt x="99954" y="46356"/>
                        <a:pt x="100543" y="47533"/>
                      </a:cubicBezTo>
                      <a:cubicBezTo>
                        <a:pt x="101041" y="48529"/>
                        <a:pt x="102851" y="50521"/>
                        <a:pt x="103078" y="51064"/>
                      </a:cubicBezTo>
                      <a:cubicBezTo>
                        <a:pt x="103666" y="52467"/>
                        <a:pt x="102987" y="55229"/>
                        <a:pt x="103576" y="56813"/>
                      </a:cubicBezTo>
                      <a:cubicBezTo>
                        <a:pt x="104209" y="58443"/>
                        <a:pt x="108012" y="65505"/>
                        <a:pt x="108555" y="66727"/>
                      </a:cubicBezTo>
                      <a:cubicBezTo>
                        <a:pt x="108963" y="67632"/>
                        <a:pt x="108691" y="70258"/>
                        <a:pt x="108238" y="70756"/>
                      </a:cubicBezTo>
                      <a:cubicBezTo>
                        <a:pt x="108162" y="70840"/>
                        <a:pt x="108045" y="70875"/>
                        <a:pt x="107901" y="70875"/>
                      </a:cubicBezTo>
                      <a:cubicBezTo>
                        <a:pt x="107123" y="70875"/>
                        <a:pt x="105541" y="69850"/>
                        <a:pt x="105050" y="69850"/>
                      </a:cubicBezTo>
                      <a:cubicBezTo>
                        <a:pt x="105041" y="69850"/>
                        <a:pt x="105032" y="69850"/>
                        <a:pt x="105024" y="69851"/>
                      </a:cubicBezTo>
                      <a:cubicBezTo>
                        <a:pt x="104436" y="69941"/>
                        <a:pt x="102942" y="70394"/>
                        <a:pt x="103893" y="72793"/>
                      </a:cubicBezTo>
                      <a:cubicBezTo>
                        <a:pt x="104798" y="75238"/>
                        <a:pt x="105613" y="75419"/>
                        <a:pt x="105884" y="76415"/>
                      </a:cubicBezTo>
                      <a:cubicBezTo>
                        <a:pt x="106428" y="78225"/>
                        <a:pt x="105432" y="79357"/>
                        <a:pt x="104707" y="80670"/>
                      </a:cubicBezTo>
                      <a:cubicBezTo>
                        <a:pt x="104253" y="81428"/>
                        <a:pt x="102466" y="82629"/>
                        <a:pt x="101259" y="82629"/>
                      </a:cubicBezTo>
                      <a:cubicBezTo>
                        <a:pt x="101023" y="82629"/>
                        <a:pt x="100810" y="82584"/>
                        <a:pt x="100633" y="82481"/>
                      </a:cubicBezTo>
                      <a:cubicBezTo>
                        <a:pt x="100226" y="82073"/>
                        <a:pt x="100950" y="81258"/>
                        <a:pt x="100860" y="80489"/>
                      </a:cubicBezTo>
                      <a:cubicBezTo>
                        <a:pt x="100658" y="79046"/>
                        <a:pt x="100482" y="77330"/>
                        <a:pt x="99133" y="77330"/>
                      </a:cubicBezTo>
                      <a:cubicBezTo>
                        <a:pt x="98662" y="77330"/>
                        <a:pt x="98047" y="77540"/>
                        <a:pt x="97238" y="78044"/>
                      </a:cubicBezTo>
                      <a:cubicBezTo>
                        <a:pt x="94114" y="80036"/>
                        <a:pt x="99818" y="83250"/>
                        <a:pt x="96514" y="86555"/>
                      </a:cubicBezTo>
                      <a:cubicBezTo>
                        <a:pt x="96298" y="86718"/>
                        <a:pt x="96090" y="86787"/>
                        <a:pt x="95884" y="86787"/>
                      </a:cubicBezTo>
                      <a:cubicBezTo>
                        <a:pt x="94838" y="86787"/>
                        <a:pt x="93862" y="85016"/>
                        <a:pt x="92349" y="85016"/>
                      </a:cubicBezTo>
                      <a:cubicBezTo>
                        <a:pt x="90538" y="85016"/>
                        <a:pt x="89180" y="74015"/>
                        <a:pt x="85378" y="69353"/>
                      </a:cubicBezTo>
                      <a:cubicBezTo>
                        <a:pt x="81575" y="64645"/>
                        <a:pt x="67179" y="52150"/>
                        <a:pt x="68221" y="43097"/>
                      </a:cubicBezTo>
                      <a:cubicBezTo>
                        <a:pt x="69262" y="34043"/>
                        <a:pt x="75192" y="19557"/>
                        <a:pt x="76822" y="19330"/>
                      </a:cubicBezTo>
                      <a:cubicBezTo>
                        <a:pt x="76833" y="19329"/>
                        <a:pt x="76844" y="19328"/>
                        <a:pt x="76855" y="19328"/>
                      </a:cubicBezTo>
                      <a:cubicBezTo>
                        <a:pt x="77647" y="19328"/>
                        <a:pt x="79590" y="22421"/>
                        <a:pt x="80036" y="23269"/>
                      </a:cubicBezTo>
                      <a:cubicBezTo>
                        <a:pt x="80802" y="24801"/>
                        <a:pt x="81208" y="36775"/>
                        <a:pt x="82495" y="36775"/>
                      </a:cubicBezTo>
                      <a:cubicBezTo>
                        <a:pt x="82577" y="36775"/>
                        <a:pt x="82662" y="36726"/>
                        <a:pt x="82752" y="36623"/>
                      </a:cubicBezTo>
                      <a:cubicBezTo>
                        <a:pt x="82752" y="36623"/>
                        <a:pt x="82752" y="22997"/>
                        <a:pt x="81439" y="21367"/>
                      </a:cubicBezTo>
                      <a:cubicBezTo>
                        <a:pt x="80126" y="19693"/>
                        <a:pt x="79221" y="19013"/>
                        <a:pt x="76731" y="12223"/>
                      </a:cubicBezTo>
                      <a:cubicBezTo>
                        <a:pt x="74241" y="5433"/>
                        <a:pt x="63241" y="4029"/>
                        <a:pt x="63241" y="4029"/>
                      </a:cubicBezTo>
                      <a:cubicBezTo>
                        <a:pt x="63241" y="4029"/>
                        <a:pt x="62560" y="3921"/>
                        <a:pt x="61461" y="3921"/>
                      </a:cubicBezTo>
                      <a:cubicBezTo>
                        <a:pt x="58878" y="3921"/>
                        <a:pt x="53983" y="4522"/>
                        <a:pt x="50204" y="8556"/>
                      </a:cubicBezTo>
                      <a:cubicBezTo>
                        <a:pt x="46808" y="10956"/>
                        <a:pt x="42779" y="12947"/>
                        <a:pt x="40833" y="18153"/>
                      </a:cubicBezTo>
                      <a:cubicBezTo>
                        <a:pt x="40697" y="17565"/>
                        <a:pt x="40516" y="16976"/>
                        <a:pt x="40335" y="16343"/>
                      </a:cubicBezTo>
                      <a:cubicBezTo>
                        <a:pt x="39113" y="12857"/>
                        <a:pt x="36351" y="10005"/>
                        <a:pt x="29697" y="9462"/>
                      </a:cubicBezTo>
                      <a:cubicBezTo>
                        <a:pt x="28112" y="8013"/>
                        <a:pt x="25079" y="8828"/>
                        <a:pt x="24672" y="7425"/>
                      </a:cubicBezTo>
                      <a:cubicBezTo>
                        <a:pt x="24002" y="5451"/>
                        <a:pt x="22259" y="3998"/>
                        <a:pt x="19848" y="3998"/>
                      </a:cubicBezTo>
                      <a:cubicBezTo>
                        <a:pt x="19328" y="3998"/>
                        <a:pt x="18777" y="4066"/>
                        <a:pt x="18198" y="4211"/>
                      </a:cubicBezTo>
                      <a:cubicBezTo>
                        <a:pt x="17878" y="4187"/>
                        <a:pt x="17570" y="4177"/>
                        <a:pt x="17274" y="4177"/>
                      </a:cubicBezTo>
                      <a:cubicBezTo>
                        <a:pt x="12341" y="4177"/>
                        <a:pt x="10729" y="7198"/>
                        <a:pt x="10729" y="7198"/>
                      </a:cubicBezTo>
                      <a:cubicBezTo>
                        <a:pt x="0" y="18334"/>
                        <a:pt x="4437" y="28837"/>
                        <a:pt x="4437" y="28837"/>
                      </a:cubicBezTo>
                      <a:cubicBezTo>
                        <a:pt x="4437" y="28837"/>
                        <a:pt x="2445" y="35491"/>
                        <a:pt x="8692" y="44002"/>
                      </a:cubicBezTo>
                      <a:cubicBezTo>
                        <a:pt x="8692" y="44002"/>
                        <a:pt x="7062" y="47216"/>
                        <a:pt x="8511" y="51064"/>
                      </a:cubicBezTo>
                      <a:cubicBezTo>
                        <a:pt x="10910" y="57537"/>
                        <a:pt x="12902" y="65459"/>
                        <a:pt x="16342" y="69307"/>
                      </a:cubicBezTo>
                      <a:cubicBezTo>
                        <a:pt x="19828" y="73155"/>
                        <a:pt x="19421" y="73789"/>
                        <a:pt x="20688" y="75373"/>
                      </a:cubicBezTo>
                      <a:cubicBezTo>
                        <a:pt x="33862" y="91761"/>
                        <a:pt x="48302" y="85514"/>
                        <a:pt x="64735" y="94386"/>
                      </a:cubicBezTo>
                      <a:cubicBezTo>
                        <a:pt x="64735" y="94386"/>
                        <a:pt x="75189" y="100794"/>
                        <a:pt x="86872" y="100794"/>
                      </a:cubicBezTo>
                      <a:cubicBezTo>
                        <a:pt x="95903" y="100794"/>
                        <a:pt x="105668" y="96965"/>
                        <a:pt x="111905" y="83386"/>
                      </a:cubicBezTo>
                      <a:cubicBezTo>
                        <a:pt x="114440" y="75373"/>
                        <a:pt x="111950" y="34767"/>
                        <a:pt x="100905" y="20870"/>
                      </a:cubicBezTo>
                      <a:cubicBezTo>
                        <a:pt x="94567" y="15437"/>
                        <a:pt x="92530" y="453"/>
                        <a:pt x="82616" y="1"/>
                      </a:cubicBezTo>
                      <a:close/>
                    </a:path>
                  </a:pathLst>
                </a:custGeom>
                <a:solidFill>
                  <a:srgbClr val="F9E8BC"/>
                </a:solidFill>
                <a:ln w="14700" cap="flat" cmpd="sng">
                  <a:solidFill>
                    <a:srgbClr val="F7DFA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31"/>
                <p:cNvSpPr/>
                <p:nvPr/>
              </p:nvSpPr>
              <p:spPr>
                <a:xfrm>
                  <a:off x="6969440" y="1537149"/>
                  <a:ext cx="247200" cy="94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0" h="4663" extrusionOk="0">
                      <a:moveTo>
                        <a:pt x="1" y="4663"/>
                      </a:moveTo>
                      <a:cubicBezTo>
                        <a:pt x="1857" y="4074"/>
                        <a:pt x="8013" y="2082"/>
                        <a:pt x="12359" y="0"/>
                      </a:cubicBezTo>
                      <a:cubicBezTo>
                        <a:pt x="7697" y="905"/>
                        <a:pt x="1585" y="2807"/>
                        <a:pt x="1" y="4663"/>
                      </a:cubicBezTo>
                      <a:close/>
                    </a:path>
                  </a:pathLst>
                </a:custGeom>
                <a:solidFill>
                  <a:srgbClr val="69B7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31"/>
                <p:cNvSpPr/>
                <p:nvPr/>
              </p:nvSpPr>
              <p:spPr>
                <a:xfrm>
                  <a:off x="6973060" y="1693827"/>
                  <a:ext cx="257160" cy="74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8" h="3667" extrusionOk="0">
                      <a:moveTo>
                        <a:pt x="1" y="679"/>
                      </a:moveTo>
                      <a:cubicBezTo>
                        <a:pt x="1857" y="1177"/>
                        <a:pt x="8104" y="2988"/>
                        <a:pt x="12857" y="3667"/>
                      </a:cubicBezTo>
                      <a:cubicBezTo>
                        <a:pt x="8466" y="1811"/>
                        <a:pt x="2355" y="0"/>
                        <a:pt x="1" y="679"/>
                      </a:cubicBezTo>
                      <a:close/>
                    </a:path>
                  </a:pathLst>
                </a:custGeom>
                <a:solidFill>
                  <a:srgbClr val="69B7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31"/>
                <p:cNvSpPr/>
                <p:nvPr/>
              </p:nvSpPr>
              <p:spPr>
                <a:xfrm>
                  <a:off x="7351520" y="2054807"/>
                  <a:ext cx="61580" cy="12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" h="6203" extrusionOk="0">
                      <a:moveTo>
                        <a:pt x="3079" y="3125"/>
                      </a:moveTo>
                      <a:cubicBezTo>
                        <a:pt x="3079" y="6203"/>
                        <a:pt x="0" y="6203"/>
                        <a:pt x="0" y="3125"/>
                      </a:cubicBezTo>
                      <a:cubicBezTo>
                        <a:pt x="0" y="1"/>
                        <a:pt x="3079" y="1"/>
                        <a:pt x="3079" y="3125"/>
                      </a:cubicBezTo>
                      <a:close/>
                    </a:path>
                  </a:pathLst>
                </a:custGeom>
                <a:solidFill>
                  <a:srgbClr val="C50F20"/>
                </a:solidFill>
                <a:ln w="12450" cap="rnd" cmpd="sng">
                  <a:solidFill>
                    <a:srgbClr val="7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31"/>
                <p:cNvSpPr/>
                <p:nvPr/>
              </p:nvSpPr>
              <p:spPr>
                <a:xfrm>
                  <a:off x="7131500" y="1935715"/>
                  <a:ext cx="148520" cy="70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6" h="3486" extrusionOk="0">
                      <a:moveTo>
                        <a:pt x="1" y="3486"/>
                      </a:moveTo>
                      <a:cubicBezTo>
                        <a:pt x="1133" y="2988"/>
                        <a:pt x="4845" y="1494"/>
                        <a:pt x="7425" y="0"/>
                      </a:cubicBezTo>
                      <a:cubicBezTo>
                        <a:pt x="4573" y="770"/>
                        <a:pt x="906" y="2218"/>
                        <a:pt x="1" y="3486"/>
                      </a:cubicBezTo>
                      <a:close/>
                    </a:path>
                  </a:pathLst>
                </a:custGeom>
                <a:solidFill>
                  <a:srgbClr val="F9C4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31"/>
                <p:cNvSpPr/>
                <p:nvPr/>
              </p:nvSpPr>
              <p:spPr>
                <a:xfrm>
                  <a:off x="7218420" y="2072234"/>
                  <a:ext cx="153940" cy="57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7" h="2853" extrusionOk="0">
                      <a:moveTo>
                        <a:pt x="1" y="2852"/>
                      </a:moveTo>
                      <a:cubicBezTo>
                        <a:pt x="1178" y="2490"/>
                        <a:pt x="5026" y="1313"/>
                        <a:pt x="7697" y="0"/>
                      </a:cubicBezTo>
                      <a:cubicBezTo>
                        <a:pt x="4799" y="543"/>
                        <a:pt x="997" y="1720"/>
                        <a:pt x="1" y="2852"/>
                      </a:cubicBezTo>
                      <a:close/>
                    </a:path>
                  </a:pathLst>
                </a:custGeom>
                <a:solidFill>
                  <a:srgbClr val="F9C4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31"/>
                <p:cNvSpPr/>
                <p:nvPr/>
              </p:nvSpPr>
              <p:spPr>
                <a:xfrm>
                  <a:off x="5227500" y="2123542"/>
                  <a:ext cx="76980" cy="127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" h="6293" extrusionOk="0">
                      <a:moveTo>
                        <a:pt x="0" y="3576"/>
                      </a:moveTo>
                      <a:cubicBezTo>
                        <a:pt x="0" y="5070"/>
                        <a:pt x="860" y="6293"/>
                        <a:pt x="1947" y="6293"/>
                      </a:cubicBezTo>
                      <a:cubicBezTo>
                        <a:pt x="2988" y="6293"/>
                        <a:pt x="3848" y="5070"/>
                        <a:pt x="3848" y="3576"/>
                      </a:cubicBezTo>
                      <a:cubicBezTo>
                        <a:pt x="3848" y="0"/>
                        <a:pt x="0" y="0"/>
                        <a:pt x="0" y="3576"/>
                      </a:cubicBezTo>
                      <a:close/>
                    </a:path>
                  </a:pathLst>
                </a:custGeom>
                <a:solidFill>
                  <a:srgbClr val="C50F20"/>
                </a:solidFill>
                <a:ln w="15850" cap="rnd" cmpd="sng">
                  <a:solidFill>
                    <a:srgbClr val="7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31"/>
                <p:cNvSpPr/>
                <p:nvPr/>
              </p:nvSpPr>
              <p:spPr>
                <a:xfrm>
                  <a:off x="5276380" y="2109799"/>
                  <a:ext cx="170240" cy="38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2" h="1902" extrusionOk="0">
                      <a:moveTo>
                        <a:pt x="8511" y="543"/>
                      </a:moveTo>
                      <a:cubicBezTo>
                        <a:pt x="7289" y="815"/>
                        <a:pt x="3124" y="1675"/>
                        <a:pt x="1" y="1901"/>
                      </a:cubicBezTo>
                      <a:cubicBezTo>
                        <a:pt x="2943" y="906"/>
                        <a:pt x="7018" y="0"/>
                        <a:pt x="8511" y="543"/>
                      </a:cubicBezTo>
                      <a:close/>
                    </a:path>
                  </a:pathLst>
                </a:custGeom>
                <a:solidFill>
                  <a:srgbClr val="F9C4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31"/>
                <p:cNvSpPr/>
                <p:nvPr/>
              </p:nvSpPr>
              <p:spPr>
                <a:xfrm>
                  <a:off x="6017900" y="908596"/>
                  <a:ext cx="169320" cy="297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6" h="14713" extrusionOk="0">
                      <a:moveTo>
                        <a:pt x="272" y="1"/>
                      </a:moveTo>
                      <a:lnTo>
                        <a:pt x="0" y="4799"/>
                      </a:lnTo>
                      <a:lnTo>
                        <a:pt x="1087" y="4256"/>
                      </a:lnTo>
                      <a:lnTo>
                        <a:pt x="6338" y="14713"/>
                      </a:lnTo>
                      <a:lnTo>
                        <a:pt x="8465" y="13672"/>
                      </a:lnTo>
                      <a:lnTo>
                        <a:pt x="3214" y="3169"/>
                      </a:lnTo>
                      <a:lnTo>
                        <a:pt x="4301" y="2626"/>
                      </a:lnTo>
                      <a:lnTo>
                        <a:pt x="272" y="1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31"/>
                <p:cNvSpPr/>
                <p:nvPr/>
              </p:nvSpPr>
              <p:spPr>
                <a:xfrm>
                  <a:off x="6305800" y="788572"/>
                  <a:ext cx="95080" cy="322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" h="15935" extrusionOk="0">
                      <a:moveTo>
                        <a:pt x="2672" y="0"/>
                      </a:moveTo>
                      <a:lnTo>
                        <a:pt x="1" y="3984"/>
                      </a:lnTo>
                      <a:lnTo>
                        <a:pt x="1223" y="4074"/>
                      </a:lnTo>
                      <a:lnTo>
                        <a:pt x="363" y="15754"/>
                      </a:lnTo>
                      <a:lnTo>
                        <a:pt x="2717" y="15935"/>
                      </a:lnTo>
                      <a:lnTo>
                        <a:pt x="3577" y="4256"/>
                      </a:lnTo>
                      <a:lnTo>
                        <a:pt x="4754" y="4346"/>
                      </a:lnTo>
                      <a:lnTo>
                        <a:pt x="2672" y="0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31"/>
                <p:cNvSpPr/>
                <p:nvPr/>
              </p:nvSpPr>
              <p:spPr>
                <a:xfrm>
                  <a:off x="6477820" y="829801"/>
                  <a:ext cx="159380" cy="30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9" h="15030" extrusionOk="0">
                      <a:moveTo>
                        <a:pt x="7425" y="0"/>
                      </a:moveTo>
                      <a:lnTo>
                        <a:pt x="3577" y="2852"/>
                      </a:lnTo>
                      <a:lnTo>
                        <a:pt x="4663" y="3305"/>
                      </a:lnTo>
                      <a:lnTo>
                        <a:pt x="1" y="14079"/>
                      </a:lnTo>
                      <a:lnTo>
                        <a:pt x="2174" y="15030"/>
                      </a:lnTo>
                      <a:lnTo>
                        <a:pt x="6882" y="4256"/>
                      </a:lnTo>
                      <a:lnTo>
                        <a:pt x="7968" y="4754"/>
                      </a:lnTo>
                      <a:lnTo>
                        <a:pt x="7968" y="4754"/>
                      </a:lnTo>
                      <a:lnTo>
                        <a:pt x="7425" y="0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31"/>
                <p:cNvSpPr/>
                <p:nvPr/>
              </p:nvSpPr>
              <p:spPr>
                <a:xfrm>
                  <a:off x="5858540" y="3789274"/>
                  <a:ext cx="95100" cy="321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" h="15890" extrusionOk="0">
                      <a:moveTo>
                        <a:pt x="1993" y="0"/>
                      </a:moveTo>
                      <a:lnTo>
                        <a:pt x="1" y="4346"/>
                      </a:lnTo>
                      <a:lnTo>
                        <a:pt x="1178" y="4210"/>
                      </a:lnTo>
                      <a:lnTo>
                        <a:pt x="2219" y="15890"/>
                      </a:lnTo>
                      <a:lnTo>
                        <a:pt x="4618" y="15663"/>
                      </a:lnTo>
                      <a:lnTo>
                        <a:pt x="3532" y="3984"/>
                      </a:lnTo>
                      <a:lnTo>
                        <a:pt x="4754" y="3893"/>
                      </a:lnTo>
                      <a:lnTo>
                        <a:pt x="1993" y="0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31"/>
                <p:cNvSpPr/>
                <p:nvPr/>
              </p:nvSpPr>
              <p:spPr>
                <a:xfrm>
                  <a:off x="7432100" y="1966864"/>
                  <a:ext cx="317800" cy="9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0" h="4799" extrusionOk="0">
                      <a:moveTo>
                        <a:pt x="4165" y="0"/>
                      </a:moveTo>
                      <a:lnTo>
                        <a:pt x="0" y="2354"/>
                      </a:lnTo>
                      <a:lnTo>
                        <a:pt x="4120" y="4799"/>
                      </a:lnTo>
                      <a:lnTo>
                        <a:pt x="4165" y="3576"/>
                      </a:lnTo>
                      <a:lnTo>
                        <a:pt x="15890" y="3667"/>
                      </a:lnTo>
                      <a:lnTo>
                        <a:pt x="15890" y="1268"/>
                      </a:lnTo>
                      <a:lnTo>
                        <a:pt x="4165" y="1177"/>
                      </a:lnTo>
                      <a:lnTo>
                        <a:pt x="4165" y="0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31"/>
                <p:cNvSpPr/>
                <p:nvPr/>
              </p:nvSpPr>
              <p:spPr>
                <a:xfrm>
                  <a:off x="4911520" y="2040153"/>
                  <a:ext cx="316900" cy="96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5" h="4754" extrusionOk="0">
                      <a:moveTo>
                        <a:pt x="11725" y="1"/>
                      </a:moveTo>
                      <a:lnTo>
                        <a:pt x="11725" y="1178"/>
                      </a:lnTo>
                      <a:lnTo>
                        <a:pt x="1" y="1223"/>
                      </a:lnTo>
                      <a:lnTo>
                        <a:pt x="1" y="3622"/>
                      </a:lnTo>
                      <a:lnTo>
                        <a:pt x="11725" y="3577"/>
                      </a:lnTo>
                      <a:lnTo>
                        <a:pt x="11725" y="4754"/>
                      </a:lnTo>
                      <a:lnTo>
                        <a:pt x="15845" y="2355"/>
                      </a:lnTo>
                      <a:lnTo>
                        <a:pt x="11725" y="1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31"/>
                <p:cNvSpPr/>
                <p:nvPr/>
              </p:nvSpPr>
              <p:spPr>
                <a:xfrm>
                  <a:off x="6796520" y="4175008"/>
                  <a:ext cx="95980" cy="321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9" h="15890" extrusionOk="0">
                      <a:moveTo>
                        <a:pt x="2083" y="0"/>
                      </a:moveTo>
                      <a:lnTo>
                        <a:pt x="1177" y="11680"/>
                      </a:lnTo>
                      <a:lnTo>
                        <a:pt x="0" y="11589"/>
                      </a:lnTo>
                      <a:lnTo>
                        <a:pt x="2083" y="15890"/>
                      </a:lnTo>
                      <a:lnTo>
                        <a:pt x="4799" y="11951"/>
                      </a:lnTo>
                      <a:lnTo>
                        <a:pt x="3577" y="11861"/>
                      </a:lnTo>
                      <a:lnTo>
                        <a:pt x="4482" y="181"/>
                      </a:lnTo>
                      <a:lnTo>
                        <a:pt x="2083" y="0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31"/>
                <p:cNvSpPr/>
                <p:nvPr/>
              </p:nvSpPr>
              <p:spPr>
                <a:xfrm>
                  <a:off x="6456100" y="1763452"/>
                  <a:ext cx="382080" cy="30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04" h="15166" extrusionOk="0">
                      <a:moveTo>
                        <a:pt x="4346" y="0"/>
                      </a:moveTo>
                      <a:lnTo>
                        <a:pt x="0" y="1223"/>
                      </a:lnTo>
                      <a:lnTo>
                        <a:pt x="3214" y="4392"/>
                      </a:lnTo>
                      <a:lnTo>
                        <a:pt x="3486" y="3441"/>
                      </a:lnTo>
                      <a:cubicBezTo>
                        <a:pt x="5885" y="4573"/>
                        <a:pt x="7153" y="7017"/>
                        <a:pt x="7877" y="9462"/>
                      </a:cubicBezTo>
                      <a:cubicBezTo>
                        <a:pt x="8737" y="12314"/>
                        <a:pt x="8692" y="14984"/>
                        <a:pt x="8692" y="14984"/>
                      </a:cubicBezTo>
                      <a:lnTo>
                        <a:pt x="10955" y="15166"/>
                      </a:lnTo>
                      <a:cubicBezTo>
                        <a:pt x="10955" y="15166"/>
                        <a:pt x="11408" y="12540"/>
                        <a:pt x="12404" y="9779"/>
                      </a:cubicBezTo>
                      <a:cubicBezTo>
                        <a:pt x="12947" y="8420"/>
                        <a:pt x="13581" y="7017"/>
                        <a:pt x="14351" y="5931"/>
                      </a:cubicBezTo>
                      <a:cubicBezTo>
                        <a:pt x="14758" y="5387"/>
                        <a:pt x="15211" y="4935"/>
                        <a:pt x="15618" y="4618"/>
                      </a:cubicBezTo>
                      <a:lnTo>
                        <a:pt x="15844" y="5387"/>
                      </a:lnTo>
                      <a:lnTo>
                        <a:pt x="19104" y="2309"/>
                      </a:lnTo>
                      <a:lnTo>
                        <a:pt x="14758" y="996"/>
                      </a:lnTo>
                      <a:lnTo>
                        <a:pt x="15075" y="2264"/>
                      </a:lnTo>
                      <a:cubicBezTo>
                        <a:pt x="14079" y="2807"/>
                        <a:pt x="13219" y="3667"/>
                        <a:pt x="12540" y="4618"/>
                      </a:cubicBezTo>
                      <a:cubicBezTo>
                        <a:pt x="11589" y="5931"/>
                        <a:pt x="10865" y="7470"/>
                        <a:pt x="10322" y="8964"/>
                      </a:cubicBezTo>
                      <a:cubicBezTo>
                        <a:pt x="10231" y="9145"/>
                        <a:pt x="10231" y="9235"/>
                        <a:pt x="10186" y="9416"/>
                      </a:cubicBezTo>
                      <a:cubicBezTo>
                        <a:pt x="10141" y="9190"/>
                        <a:pt x="10141" y="9054"/>
                        <a:pt x="10050" y="8828"/>
                      </a:cubicBezTo>
                      <a:cubicBezTo>
                        <a:pt x="9190" y="5931"/>
                        <a:pt x="7470" y="2626"/>
                        <a:pt x="4075" y="1223"/>
                      </a:cubicBezTo>
                      <a:lnTo>
                        <a:pt x="4346" y="0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31"/>
                <p:cNvSpPr/>
                <p:nvPr/>
              </p:nvSpPr>
              <p:spPr>
                <a:xfrm>
                  <a:off x="5356960" y="1898129"/>
                  <a:ext cx="102340" cy="14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7" h="6973" extrusionOk="0">
                      <a:moveTo>
                        <a:pt x="1" y="1"/>
                      </a:moveTo>
                      <a:cubicBezTo>
                        <a:pt x="680" y="1042"/>
                        <a:pt x="3034" y="4618"/>
                        <a:pt x="5116" y="6972"/>
                      </a:cubicBezTo>
                      <a:cubicBezTo>
                        <a:pt x="3713" y="4166"/>
                        <a:pt x="1449" y="680"/>
                        <a:pt x="1" y="1"/>
                      </a:cubicBezTo>
                      <a:close/>
                    </a:path>
                  </a:pathLst>
                </a:custGeom>
                <a:solidFill>
                  <a:srgbClr val="F9C4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31"/>
                <p:cNvSpPr/>
                <p:nvPr/>
              </p:nvSpPr>
              <p:spPr>
                <a:xfrm>
                  <a:off x="6072220" y="1266844"/>
                  <a:ext cx="559540" cy="436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7" h="21549" extrusionOk="0">
                      <a:moveTo>
                        <a:pt x="15301" y="1"/>
                      </a:moveTo>
                      <a:cubicBezTo>
                        <a:pt x="13717" y="1"/>
                        <a:pt x="12132" y="272"/>
                        <a:pt x="10593" y="861"/>
                      </a:cubicBezTo>
                      <a:cubicBezTo>
                        <a:pt x="4527" y="3170"/>
                        <a:pt x="0" y="10186"/>
                        <a:pt x="1766" y="21549"/>
                      </a:cubicBezTo>
                      <a:lnTo>
                        <a:pt x="3984" y="21187"/>
                      </a:lnTo>
                      <a:cubicBezTo>
                        <a:pt x="2309" y="10548"/>
                        <a:pt x="6383" y="4844"/>
                        <a:pt x="11408" y="2943"/>
                      </a:cubicBezTo>
                      <a:cubicBezTo>
                        <a:pt x="12663" y="2468"/>
                        <a:pt x="13990" y="2232"/>
                        <a:pt x="15321" y="2232"/>
                      </a:cubicBezTo>
                      <a:cubicBezTo>
                        <a:pt x="18936" y="2232"/>
                        <a:pt x="22582" y="3972"/>
                        <a:pt x="24898" y="7380"/>
                      </a:cubicBezTo>
                      <a:lnTo>
                        <a:pt x="23993" y="7877"/>
                      </a:lnTo>
                      <a:lnTo>
                        <a:pt x="27841" y="10231"/>
                      </a:lnTo>
                      <a:lnTo>
                        <a:pt x="27977" y="5705"/>
                      </a:lnTo>
                      <a:lnTo>
                        <a:pt x="26935" y="6293"/>
                      </a:lnTo>
                      <a:cubicBezTo>
                        <a:pt x="24174" y="2174"/>
                        <a:pt x="19738" y="1"/>
                        <a:pt x="15301" y="1"/>
                      </a:cubicBezTo>
                      <a:close/>
                    </a:path>
                  </a:pathLst>
                </a:custGeom>
                <a:solidFill>
                  <a:srgbClr val="FF80E5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31"/>
                <p:cNvSpPr/>
                <p:nvPr/>
              </p:nvSpPr>
              <p:spPr>
                <a:xfrm>
                  <a:off x="5712780" y="2604566"/>
                  <a:ext cx="101420" cy="156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1" h="7742" extrusionOk="0">
                      <a:moveTo>
                        <a:pt x="5071" y="0"/>
                      </a:moveTo>
                      <a:lnTo>
                        <a:pt x="680" y="996"/>
                      </a:lnTo>
                      <a:lnTo>
                        <a:pt x="1540" y="1947"/>
                      </a:lnTo>
                      <a:cubicBezTo>
                        <a:pt x="1268" y="2354"/>
                        <a:pt x="996" y="2898"/>
                        <a:pt x="725" y="3486"/>
                      </a:cubicBezTo>
                      <a:cubicBezTo>
                        <a:pt x="317" y="4527"/>
                        <a:pt x="1" y="5885"/>
                        <a:pt x="46" y="7515"/>
                      </a:cubicBezTo>
                      <a:cubicBezTo>
                        <a:pt x="770" y="7651"/>
                        <a:pt x="1540" y="7741"/>
                        <a:pt x="2355" y="7741"/>
                      </a:cubicBezTo>
                      <a:cubicBezTo>
                        <a:pt x="2264" y="6293"/>
                        <a:pt x="2490" y="5206"/>
                        <a:pt x="2852" y="4346"/>
                      </a:cubicBezTo>
                      <a:cubicBezTo>
                        <a:pt x="2943" y="4120"/>
                        <a:pt x="3034" y="3893"/>
                        <a:pt x="3169" y="3667"/>
                      </a:cubicBezTo>
                      <a:lnTo>
                        <a:pt x="3758" y="4301"/>
                      </a:lnTo>
                      <a:lnTo>
                        <a:pt x="5071" y="0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31"/>
                <p:cNvSpPr/>
                <p:nvPr/>
              </p:nvSpPr>
              <p:spPr>
                <a:xfrm>
                  <a:off x="5945460" y="2832711"/>
                  <a:ext cx="670000" cy="700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00" h="34622" extrusionOk="0">
                      <a:moveTo>
                        <a:pt x="25034" y="0"/>
                      </a:moveTo>
                      <a:lnTo>
                        <a:pt x="21820" y="3124"/>
                      </a:lnTo>
                      <a:lnTo>
                        <a:pt x="22997" y="3441"/>
                      </a:lnTo>
                      <a:cubicBezTo>
                        <a:pt x="22454" y="7741"/>
                        <a:pt x="24763" y="12359"/>
                        <a:pt x="26936" y="16614"/>
                      </a:cubicBezTo>
                      <a:cubicBezTo>
                        <a:pt x="28113" y="18968"/>
                        <a:pt x="29290" y="21231"/>
                        <a:pt x="30059" y="23223"/>
                      </a:cubicBezTo>
                      <a:cubicBezTo>
                        <a:pt x="30784" y="25170"/>
                        <a:pt x="31055" y="26800"/>
                        <a:pt x="30738" y="27931"/>
                      </a:cubicBezTo>
                      <a:cubicBezTo>
                        <a:pt x="29878" y="30647"/>
                        <a:pt x="28792" y="31960"/>
                        <a:pt x="27751" y="32277"/>
                      </a:cubicBezTo>
                      <a:cubicBezTo>
                        <a:pt x="27552" y="32338"/>
                        <a:pt x="27332" y="32370"/>
                        <a:pt x="27089" y="32370"/>
                      </a:cubicBezTo>
                      <a:cubicBezTo>
                        <a:pt x="26062" y="32370"/>
                        <a:pt x="24639" y="31787"/>
                        <a:pt x="22771" y="30285"/>
                      </a:cubicBezTo>
                      <a:cubicBezTo>
                        <a:pt x="18108" y="26573"/>
                        <a:pt x="11273" y="17700"/>
                        <a:pt x="1902" y="3577"/>
                      </a:cubicBezTo>
                      <a:lnTo>
                        <a:pt x="1" y="4844"/>
                      </a:lnTo>
                      <a:cubicBezTo>
                        <a:pt x="9417" y="19013"/>
                        <a:pt x="16207" y="27931"/>
                        <a:pt x="21368" y="32051"/>
                      </a:cubicBezTo>
                      <a:cubicBezTo>
                        <a:pt x="23392" y="33685"/>
                        <a:pt x="25277" y="34622"/>
                        <a:pt x="27023" y="34622"/>
                      </a:cubicBezTo>
                      <a:cubicBezTo>
                        <a:pt x="27502" y="34622"/>
                        <a:pt x="27971" y="34551"/>
                        <a:pt x="28430" y="34405"/>
                      </a:cubicBezTo>
                      <a:cubicBezTo>
                        <a:pt x="30557" y="33771"/>
                        <a:pt x="31915" y="31643"/>
                        <a:pt x="32866" y="28610"/>
                      </a:cubicBezTo>
                      <a:cubicBezTo>
                        <a:pt x="33500" y="26664"/>
                        <a:pt x="33002" y="24581"/>
                        <a:pt x="32187" y="22408"/>
                      </a:cubicBezTo>
                      <a:cubicBezTo>
                        <a:pt x="31372" y="20236"/>
                        <a:pt x="30150" y="17927"/>
                        <a:pt x="28928" y="15618"/>
                      </a:cubicBezTo>
                      <a:cubicBezTo>
                        <a:pt x="26845" y="11544"/>
                        <a:pt x="24989" y="7334"/>
                        <a:pt x="25215" y="4120"/>
                      </a:cubicBezTo>
                      <a:lnTo>
                        <a:pt x="25215" y="4120"/>
                      </a:lnTo>
                      <a:lnTo>
                        <a:pt x="26166" y="4346"/>
                      </a:lnTo>
                      <a:lnTo>
                        <a:pt x="25034" y="0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31"/>
                <p:cNvSpPr/>
                <p:nvPr/>
              </p:nvSpPr>
              <p:spPr>
                <a:xfrm>
                  <a:off x="7255540" y="1626023"/>
                  <a:ext cx="317820" cy="9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1" h="4799" extrusionOk="0">
                      <a:moveTo>
                        <a:pt x="11725" y="0"/>
                      </a:moveTo>
                      <a:lnTo>
                        <a:pt x="11725" y="1177"/>
                      </a:lnTo>
                      <a:lnTo>
                        <a:pt x="1" y="1313"/>
                      </a:lnTo>
                      <a:lnTo>
                        <a:pt x="1" y="3667"/>
                      </a:lnTo>
                      <a:lnTo>
                        <a:pt x="11725" y="3576"/>
                      </a:lnTo>
                      <a:lnTo>
                        <a:pt x="11771" y="4799"/>
                      </a:lnTo>
                      <a:lnTo>
                        <a:pt x="15890" y="2354"/>
                      </a:lnTo>
                      <a:lnTo>
                        <a:pt x="11725" y="0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31"/>
                <p:cNvSpPr/>
                <p:nvPr/>
              </p:nvSpPr>
              <p:spPr>
                <a:xfrm>
                  <a:off x="4909700" y="1696559"/>
                  <a:ext cx="316920" cy="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6" h="4800" extrusionOk="0">
                      <a:moveTo>
                        <a:pt x="4120" y="1"/>
                      </a:moveTo>
                      <a:lnTo>
                        <a:pt x="1" y="2445"/>
                      </a:lnTo>
                      <a:lnTo>
                        <a:pt x="4166" y="4799"/>
                      </a:lnTo>
                      <a:lnTo>
                        <a:pt x="4120" y="3622"/>
                      </a:lnTo>
                      <a:lnTo>
                        <a:pt x="15845" y="3487"/>
                      </a:lnTo>
                      <a:lnTo>
                        <a:pt x="15845" y="1087"/>
                      </a:lnTo>
                      <a:lnTo>
                        <a:pt x="4120" y="1223"/>
                      </a:lnTo>
                      <a:lnTo>
                        <a:pt x="4120" y="1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31"/>
                <p:cNvSpPr/>
                <p:nvPr/>
              </p:nvSpPr>
              <p:spPr>
                <a:xfrm>
                  <a:off x="6989360" y="2275625"/>
                  <a:ext cx="138540" cy="4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7" h="21232" extrusionOk="0">
                      <a:moveTo>
                        <a:pt x="1359" y="1"/>
                      </a:moveTo>
                      <a:lnTo>
                        <a:pt x="1359" y="1"/>
                      </a:lnTo>
                      <a:cubicBezTo>
                        <a:pt x="1" y="3305"/>
                        <a:pt x="906" y="6429"/>
                        <a:pt x="1857" y="9371"/>
                      </a:cubicBezTo>
                      <a:cubicBezTo>
                        <a:pt x="2672" y="11952"/>
                        <a:pt x="3532" y="14442"/>
                        <a:pt x="3486" y="17203"/>
                      </a:cubicBezTo>
                      <a:lnTo>
                        <a:pt x="2400" y="17067"/>
                      </a:lnTo>
                      <a:lnTo>
                        <a:pt x="4120" y="21232"/>
                      </a:lnTo>
                      <a:lnTo>
                        <a:pt x="6927" y="17701"/>
                      </a:lnTo>
                      <a:lnTo>
                        <a:pt x="5750" y="17520"/>
                      </a:lnTo>
                      <a:cubicBezTo>
                        <a:pt x="5886" y="14170"/>
                        <a:pt x="4845" y="11228"/>
                        <a:pt x="4030" y="8692"/>
                      </a:cubicBezTo>
                      <a:cubicBezTo>
                        <a:pt x="3079" y="5795"/>
                        <a:pt x="2400" y="3396"/>
                        <a:pt x="3486" y="861"/>
                      </a:cubicBezTo>
                      <a:lnTo>
                        <a:pt x="1359" y="1"/>
                      </a:lnTo>
                      <a:close/>
                    </a:path>
                  </a:pathLst>
                </a:custGeom>
                <a:solidFill>
                  <a:srgbClr val="FF80E5"/>
                </a:solidFill>
                <a:ln w="6800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47" name="Google Shape;347;p31"/>
                <p:cNvGrpSpPr/>
                <p:nvPr/>
              </p:nvGrpSpPr>
              <p:grpSpPr>
                <a:xfrm>
                  <a:off x="6439013" y="2194158"/>
                  <a:ext cx="320708" cy="229066"/>
                  <a:chOff x="2965525" y="2976675"/>
                  <a:chExt cx="636325" cy="386675"/>
                </a:xfrm>
              </p:grpSpPr>
              <p:sp>
                <p:nvSpPr>
                  <p:cNvPr id="348" name="Google Shape;348;p31"/>
                  <p:cNvSpPr/>
                  <p:nvPr/>
                </p:nvSpPr>
                <p:spPr>
                  <a:xfrm>
                    <a:off x="2965525" y="2976675"/>
                    <a:ext cx="63632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3" h="15467" extrusionOk="0">
                        <a:moveTo>
                          <a:pt x="11387" y="143"/>
                        </a:moveTo>
                        <a:cubicBezTo>
                          <a:pt x="6951" y="1"/>
                          <a:pt x="1" y="2966"/>
                          <a:pt x="1614" y="8612"/>
                        </a:cubicBezTo>
                        <a:cubicBezTo>
                          <a:pt x="5765" y="15467"/>
                          <a:pt x="16273" y="15182"/>
                          <a:pt x="21919" y="10509"/>
                        </a:cubicBezTo>
                        <a:cubicBezTo>
                          <a:pt x="25453" y="6738"/>
                          <a:pt x="21373" y="1045"/>
                          <a:pt x="16985" y="736"/>
                        </a:cubicBezTo>
                        <a:cubicBezTo>
                          <a:pt x="15158" y="214"/>
                          <a:pt x="13284" y="48"/>
                          <a:pt x="11387" y="143"/>
                        </a:cubicBezTo>
                        <a:close/>
                      </a:path>
                    </a:pathLst>
                  </a:custGeom>
                  <a:solidFill>
                    <a:srgbClr val="3D65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9" name="Google Shape;349;p31"/>
                  <p:cNvSpPr/>
                  <p:nvPr/>
                </p:nvSpPr>
                <p:spPr>
                  <a:xfrm>
                    <a:off x="3065150" y="3045475"/>
                    <a:ext cx="391346" cy="209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53" h="8422" extrusionOk="0">
                        <a:moveTo>
                          <a:pt x="16653" y="4199"/>
                        </a:moveTo>
                        <a:cubicBezTo>
                          <a:pt x="16653" y="6524"/>
                          <a:pt x="12929" y="8421"/>
                          <a:pt x="8327" y="8421"/>
                        </a:cubicBezTo>
                        <a:cubicBezTo>
                          <a:pt x="3725" y="8421"/>
                          <a:pt x="1" y="6524"/>
                          <a:pt x="1" y="4199"/>
                        </a:cubicBezTo>
                        <a:cubicBezTo>
                          <a:pt x="1" y="1874"/>
                          <a:pt x="3725" y="1"/>
                          <a:pt x="8327" y="1"/>
                        </a:cubicBezTo>
                        <a:cubicBezTo>
                          <a:pt x="12929" y="1"/>
                          <a:pt x="16653" y="1874"/>
                          <a:pt x="16653" y="4199"/>
                        </a:cubicBezTo>
                        <a:close/>
                      </a:path>
                    </a:pathLst>
                  </a:custGeom>
                  <a:solidFill>
                    <a:srgbClr val="052E6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0" name="Google Shape;350;p31"/>
                <p:cNvSpPr/>
                <p:nvPr/>
              </p:nvSpPr>
              <p:spPr>
                <a:xfrm>
                  <a:off x="6479853" y="2291104"/>
                  <a:ext cx="141260" cy="3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3" h="15483" extrusionOk="0">
                      <a:moveTo>
                        <a:pt x="6067" y="0"/>
                      </a:moveTo>
                      <a:lnTo>
                        <a:pt x="2536" y="3214"/>
                      </a:lnTo>
                      <a:lnTo>
                        <a:pt x="3667" y="3577"/>
                      </a:lnTo>
                      <a:lnTo>
                        <a:pt x="0" y="14713"/>
                      </a:lnTo>
                      <a:lnTo>
                        <a:pt x="2264" y="15482"/>
                      </a:lnTo>
                      <a:lnTo>
                        <a:pt x="5931" y="4346"/>
                      </a:lnTo>
                      <a:lnTo>
                        <a:pt x="7062" y="4708"/>
                      </a:lnTo>
                      <a:lnTo>
                        <a:pt x="6067" y="0"/>
                      </a:lnTo>
                      <a:close/>
                    </a:path>
                  </a:pathLst>
                </a:custGeom>
                <a:solidFill>
                  <a:srgbClr val="AACCFF"/>
                </a:solidFill>
                <a:ln w="7925" cap="flat" cmpd="sng">
                  <a:solidFill>
                    <a:srgbClr val="000000"/>
                  </a:solidFill>
                  <a:prstDash val="solid"/>
                  <a:miter lim="4526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1" name="Google Shape;351;p31"/>
              <p:cNvSpPr txBox="1"/>
              <p:nvPr/>
            </p:nvSpPr>
            <p:spPr>
              <a:xfrm>
                <a:off x="6034925" y="948450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latin typeface="Kalam"/>
                    <a:ea typeface="Kalam"/>
                    <a:cs typeface="Kalam"/>
                    <a:sym typeface="Kalam"/>
                  </a:rPr>
                  <a:t>1.</a:t>
                </a:r>
                <a:endParaRPr sz="900" b="1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2" name="Google Shape;352;p31"/>
              <p:cNvSpPr txBox="1"/>
              <p:nvPr/>
            </p:nvSpPr>
            <p:spPr>
              <a:xfrm>
                <a:off x="6259528" y="4202563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latin typeface="Kalam"/>
                    <a:ea typeface="Kalam"/>
                    <a:cs typeface="Kalam"/>
                    <a:sym typeface="Kalam"/>
                  </a:rPr>
                  <a:t>1.</a:t>
                </a:r>
                <a:endParaRPr sz="900" b="1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3" name="Google Shape;353;p31"/>
              <p:cNvSpPr txBox="1"/>
              <p:nvPr/>
            </p:nvSpPr>
            <p:spPr>
              <a:xfrm>
                <a:off x="5948489" y="2249321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2.</a:t>
                </a:r>
                <a:endParaRPr sz="900" b="1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4" name="Google Shape;354;p31"/>
              <p:cNvSpPr txBox="1"/>
              <p:nvPr/>
            </p:nvSpPr>
            <p:spPr>
              <a:xfrm>
                <a:off x="6815628" y="2593345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latin typeface="Kalam"/>
                    <a:ea typeface="Kalam"/>
                    <a:cs typeface="Kalam"/>
                    <a:sym typeface="Kalam"/>
                  </a:rPr>
                  <a:t>3.</a:t>
                </a:r>
                <a:endParaRPr sz="900" b="1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5" name="Google Shape;355;p31"/>
              <p:cNvSpPr txBox="1"/>
              <p:nvPr/>
            </p:nvSpPr>
            <p:spPr>
              <a:xfrm>
                <a:off x="8139000" y="1454687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latin typeface="Kalam"/>
                    <a:ea typeface="Kalam"/>
                    <a:cs typeface="Kalam"/>
                    <a:sym typeface="Kalam"/>
                  </a:rPr>
                  <a:t>4.</a:t>
                </a:r>
                <a:endParaRPr sz="900" b="1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6" name="Google Shape;356;p31"/>
              <p:cNvSpPr txBox="1"/>
              <p:nvPr/>
            </p:nvSpPr>
            <p:spPr>
              <a:xfrm>
                <a:off x="8343708" y="1827464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latin typeface="Kalam"/>
                    <a:ea typeface="Kalam"/>
                    <a:cs typeface="Kalam"/>
                    <a:sym typeface="Kalam"/>
                  </a:rPr>
                  <a:t>5.</a:t>
                </a:r>
                <a:endParaRPr sz="900" b="1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7" name="Google Shape;357;p31"/>
              <p:cNvSpPr txBox="1"/>
              <p:nvPr/>
            </p:nvSpPr>
            <p:spPr>
              <a:xfrm>
                <a:off x="7549867" y="2206346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6.</a:t>
                </a:r>
                <a:endParaRPr sz="900" b="1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8" name="Google Shape;358;p31"/>
              <p:cNvSpPr txBox="1"/>
              <p:nvPr/>
            </p:nvSpPr>
            <p:spPr>
              <a:xfrm>
                <a:off x="6508875" y="1643100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7.</a:t>
                </a:r>
                <a:endParaRPr sz="9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359" name="Google Shape;359;p31"/>
              <p:cNvSpPr txBox="1"/>
              <p:nvPr/>
            </p:nvSpPr>
            <p:spPr>
              <a:xfrm>
                <a:off x="7226058" y="4594855"/>
                <a:ext cx="381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latin typeface="Kalam"/>
                    <a:ea typeface="Kalam"/>
                    <a:cs typeface="Kalam"/>
                    <a:sym typeface="Kalam"/>
                  </a:rPr>
                  <a:t>7.</a:t>
                </a:r>
                <a:endParaRPr sz="900" b="1" dirty="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360" name="Google Shape;360;p31"/>
            <p:cNvSpPr txBox="1"/>
            <p:nvPr/>
          </p:nvSpPr>
          <p:spPr>
            <a:xfrm>
              <a:off x="5009850" y="1518786"/>
              <a:ext cx="381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Kalam"/>
                  <a:ea typeface="Kalam"/>
                  <a:cs typeface="Kalam"/>
                  <a:sym typeface="Kalam"/>
                </a:rPr>
                <a:t>4.</a:t>
              </a:r>
              <a:endParaRPr sz="900" b="1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61" name="Google Shape;361;p31"/>
            <p:cNvSpPr txBox="1"/>
            <p:nvPr/>
          </p:nvSpPr>
          <p:spPr>
            <a:xfrm>
              <a:off x="5010640" y="1906374"/>
              <a:ext cx="381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Kalam"/>
                  <a:ea typeface="Kalam"/>
                  <a:cs typeface="Kalam"/>
                  <a:sym typeface="Kalam"/>
                </a:rPr>
                <a:t>5.</a:t>
              </a:r>
              <a:endParaRPr sz="900" b="1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D1E5CB5-979C-26C7-6ED8-7C0E455C3A0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E0843CD-B72C-7B5F-69C3-111B72DC7D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F6CBE-3BFC-D300-6A2C-06C17BDF5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87304-714A-1762-A465-DA330157E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Role of Valves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Valves help to prevent the </a:t>
            </a:r>
            <a:r>
              <a:rPr lang="en" b="1">
                <a:solidFill>
                  <a:srgbClr val="B7B7B7"/>
                </a:solidFill>
              </a:rPr>
              <a:t>backflow </a:t>
            </a:r>
            <a:r>
              <a:rPr lang="en">
                <a:solidFill>
                  <a:srgbClr val="B7B7B7"/>
                </a:solidFill>
              </a:rPr>
              <a:t>of blood.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atrioventricular valves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AV</a:t>
            </a:r>
            <a:r>
              <a:rPr lang="en">
                <a:solidFill>
                  <a:srgbClr val="B7B7B7"/>
                </a:solidFill>
              </a:rPr>
              <a:t>) separate the </a:t>
            </a:r>
            <a:r>
              <a:rPr lang="en" b="1">
                <a:solidFill>
                  <a:srgbClr val="B7B7B7"/>
                </a:solidFill>
              </a:rPr>
              <a:t>atria </a:t>
            </a:r>
            <a:r>
              <a:rPr lang="en">
                <a:solidFill>
                  <a:srgbClr val="B7B7B7"/>
                </a:solidFill>
              </a:rPr>
              <a:t>from the </a:t>
            </a:r>
            <a:r>
              <a:rPr lang="en" b="1">
                <a:solidFill>
                  <a:srgbClr val="B7B7B7"/>
                </a:solidFill>
              </a:rPr>
              <a:t>ventricles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semilunar valves</a:t>
            </a:r>
            <a:r>
              <a:rPr lang="en">
                <a:solidFill>
                  <a:srgbClr val="B7B7B7"/>
                </a:solidFill>
              </a:rPr>
              <a:t> are located at the opening of the arteries.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Valves are opened when pressure </a:t>
            </a:r>
            <a:r>
              <a:rPr lang="en" b="1">
                <a:solidFill>
                  <a:srgbClr val="B7B7B7"/>
                </a:solidFill>
              </a:rPr>
              <a:t>increases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When the pressure in the atria is greater than the pressure in the ventricles, the atrioventricular valves open.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When the pressure in the ventricles is greater than the pressure in the blood vessels, the semilunar valves open.</a:t>
            </a: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368" name="Google Shape;36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369" name="Google Shape;369;p32"/>
          <p:cNvGrpSpPr/>
          <p:nvPr/>
        </p:nvGrpSpPr>
        <p:grpSpPr>
          <a:xfrm>
            <a:off x="5746500" y="1395015"/>
            <a:ext cx="1447643" cy="2931333"/>
            <a:chOff x="5746500" y="1271188"/>
            <a:chExt cx="1573525" cy="3178975"/>
          </a:xfrm>
        </p:grpSpPr>
        <p:sp>
          <p:nvSpPr>
            <p:cNvPr id="370" name="Google Shape;370;p32"/>
            <p:cNvSpPr/>
            <p:nvPr/>
          </p:nvSpPr>
          <p:spPr>
            <a:xfrm>
              <a:off x="5746500" y="2982613"/>
              <a:ext cx="1573525" cy="1467550"/>
            </a:xfrm>
            <a:custGeom>
              <a:avLst/>
              <a:gdLst/>
              <a:ahLst/>
              <a:cxnLst/>
              <a:rect l="l" t="t" r="r" b="b"/>
              <a:pathLst>
                <a:path w="62941" h="58702" extrusionOk="0">
                  <a:moveTo>
                    <a:pt x="34842" y="1"/>
                  </a:moveTo>
                  <a:cubicBezTo>
                    <a:pt x="33091" y="1"/>
                    <a:pt x="31308" y="190"/>
                    <a:pt x="29516" y="549"/>
                  </a:cubicBezTo>
                  <a:cubicBezTo>
                    <a:pt x="20512" y="2306"/>
                    <a:pt x="15417" y="9114"/>
                    <a:pt x="8390" y="14384"/>
                  </a:cubicBezTo>
                  <a:cubicBezTo>
                    <a:pt x="5974" y="16185"/>
                    <a:pt x="2899" y="19479"/>
                    <a:pt x="1845" y="21895"/>
                  </a:cubicBezTo>
                  <a:cubicBezTo>
                    <a:pt x="1011" y="23827"/>
                    <a:pt x="0" y="28219"/>
                    <a:pt x="2987" y="34852"/>
                  </a:cubicBezTo>
                  <a:cubicBezTo>
                    <a:pt x="3251" y="35379"/>
                    <a:pt x="6018" y="41001"/>
                    <a:pt x="8258" y="44470"/>
                  </a:cubicBezTo>
                  <a:cubicBezTo>
                    <a:pt x="9971" y="47018"/>
                    <a:pt x="13704" y="51322"/>
                    <a:pt x="15285" y="52508"/>
                  </a:cubicBezTo>
                  <a:cubicBezTo>
                    <a:pt x="17218" y="53914"/>
                    <a:pt x="19194" y="54748"/>
                    <a:pt x="21171" y="56110"/>
                  </a:cubicBezTo>
                  <a:cubicBezTo>
                    <a:pt x="24816" y="58701"/>
                    <a:pt x="29164" y="58306"/>
                    <a:pt x="33557" y="58569"/>
                  </a:cubicBezTo>
                  <a:cubicBezTo>
                    <a:pt x="34032" y="58603"/>
                    <a:pt x="34494" y="58619"/>
                    <a:pt x="34944" y="58619"/>
                  </a:cubicBezTo>
                  <a:cubicBezTo>
                    <a:pt x="37449" y="58619"/>
                    <a:pt x="39627" y="58121"/>
                    <a:pt x="42121" y="57340"/>
                  </a:cubicBezTo>
                  <a:cubicBezTo>
                    <a:pt x="45152" y="56417"/>
                    <a:pt x="47655" y="55100"/>
                    <a:pt x="50203" y="53255"/>
                  </a:cubicBezTo>
                  <a:cubicBezTo>
                    <a:pt x="52970" y="51234"/>
                    <a:pt x="54771" y="48687"/>
                    <a:pt x="56615" y="45788"/>
                  </a:cubicBezTo>
                  <a:cubicBezTo>
                    <a:pt x="57582" y="44251"/>
                    <a:pt x="58724" y="42977"/>
                    <a:pt x="59470" y="41484"/>
                  </a:cubicBezTo>
                  <a:cubicBezTo>
                    <a:pt x="60349" y="39683"/>
                    <a:pt x="61008" y="37048"/>
                    <a:pt x="61227" y="35994"/>
                  </a:cubicBezTo>
                  <a:cubicBezTo>
                    <a:pt x="61842" y="32699"/>
                    <a:pt x="62940" y="29757"/>
                    <a:pt x="62633" y="26419"/>
                  </a:cubicBezTo>
                  <a:cubicBezTo>
                    <a:pt x="61710" y="16888"/>
                    <a:pt x="54946" y="10256"/>
                    <a:pt x="47787" y="4458"/>
                  </a:cubicBezTo>
                  <a:cubicBezTo>
                    <a:pt x="43983" y="1357"/>
                    <a:pt x="39526" y="1"/>
                    <a:pt x="34842" y="1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5818975" y="3116438"/>
              <a:ext cx="1181500" cy="1037625"/>
            </a:xfrm>
            <a:custGeom>
              <a:avLst/>
              <a:gdLst/>
              <a:ahLst/>
              <a:cxnLst/>
              <a:rect l="l" t="t" r="r" b="b"/>
              <a:pathLst>
                <a:path w="47260" h="41505" extrusionOk="0">
                  <a:moveTo>
                    <a:pt x="31009" y="0"/>
                  </a:moveTo>
                  <a:cubicBezTo>
                    <a:pt x="28060" y="0"/>
                    <a:pt x="25124" y="112"/>
                    <a:pt x="22137" y="554"/>
                  </a:cubicBezTo>
                  <a:cubicBezTo>
                    <a:pt x="20863" y="730"/>
                    <a:pt x="19633" y="1213"/>
                    <a:pt x="18535" y="1916"/>
                  </a:cubicBezTo>
                  <a:cubicBezTo>
                    <a:pt x="17393" y="2619"/>
                    <a:pt x="16076" y="2970"/>
                    <a:pt x="15021" y="3892"/>
                  </a:cubicBezTo>
                  <a:cubicBezTo>
                    <a:pt x="13572" y="5166"/>
                    <a:pt x="10805" y="7538"/>
                    <a:pt x="11244" y="8065"/>
                  </a:cubicBezTo>
                  <a:cubicBezTo>
                    <a:pt x="11383" y="8232"/>
                    <a:pt x="11633" y="8293"/>
                    <a:pt x="11933" y="8293"/>
                  </a:cubicBezTo>
                  <a:cubicBezTo>
                    <a:pt x="12579" y="8293"/>
                    <a:pt x="13457" y="8009"/>
                    <a:pt x="13967" y="7889"/>
                  </a:cubicBezTo>
                  <a:cubicBezTo>
                    <a:pt x="16647" y="7099"/>
                    <a:pt x="18974" y="5913"/>
                    <a:pt x="21214" y="4200"/>
                  </a:cubicBezTo>
                  <a:cubicBezTo>
                    <a:pt x="21258" y="4156"/>
                    <a:pt x="21324" y="4145"/>
                    <a:pt x="21396" y="4145"/>
                  </a:cubicBezTo>
                  <a:cubicBezTo>
                    <a:pt x="21467" y="4145"/>
                    <a:pt x="21544" y="4156"/>
                    <a:pt x="21610" y="4156"/>
                  </a:cubicBezTo>
                  <a:cubicBezTo>
                    <a:pt x="20512" y="5781"/>
                    <a:pt x="16339" y="7801"/>
                    <a:pt x="15988" y="7977"/>
                  </a:cubicBezTo>
                  <a:cubicBezTo>
                    <a:pt x="13572" y="9251"/>
                    <a:pt x="9663" y="9383"/>
                    <a:pt x="7335" y="10744"/>
                  </a:cubicBezTo>
                  <a:cubicBezTo>
                    <a:pt x="3734" y="12808"/>
                    <a:pt x="1845" y="15839"/>
                    <a:pt x="1011" y="19572"/>
                  </a:cubicBezTo>
                  <a:cubicBezTo>
                    <a:pt x="0" y="24316"/>
                    <a:pt x="2855" y="29411"/>
                    <a:pt x="3821" y="31695"/>
                  </a:cubicBezTo>
                  <a:cubicBezTo>
                    <a:pt x="5139" y="34637"/>
                    <a:pt x="6896" y="37448"/>
                    <a:pt x="9619" y="39381"/>
                  </a:cubicBezTo>
                  <a:cubicBezTo>
                    <a:pt x="11025" y="40347"/>
                    <a:pt x="12869" y="41445"/>
                    <a:pt x="14978" y="41489"/>
                  </a:cubicBezTo>
                  <a:cubicBezTo>
                    <a:pt x="15168" y="41499"/>
                    <a:pt x="15359" y="41504"/>
                    <a:pt x="15551" y="41504"/>
                  </a:cubicBezTo>
                  <a:cubicBezTo>
                    <a:pt x="17083" y="41504"/>
                    <a:pt x="18618" y="41157"/>
                    <a:pt x="19633" y="39908"/>
                  </a:cubicBezTo>
                  <a:cubicBezTo>
                    <a:pt x="22093" y="36746"/>
                    <a:pt x="24333" y="31783"/>
                    <a:pt x="24377" y="29411"/>
                  </a:cubicBezTo>
                  <a:cubicBezTo>
                    <a:pt x="24421" y="26995"/>
                    <a:pt x="23498" y="23965"/>
                    <a:pt x="22752" y="21285"/>
                  </a:cubicBezTo>
                  <a:cubicBezTo>
                    <a:pt x="22137" y="18957"/>
                    <a:pt x="22664" y="16015"/>
                    <a:pt x="23498" y="13906"/>
                  </a:cubicBezTo>
                  <a:cubicBezTo>
                    <a:pt x="24509" y="11359"/>
                    <a:pt x="24992" y="10393"/>
                    <a:pt x="26880" y="8548"/>
                  </a:cubicBezTo>
                  <a:lnTo>
                    <a:pt x="26880" y="8548"/>
                  </a:lnTo>
                  <a:cubicBezTo>
                    <a:pt x="26880" y="8768"/>
                    <a:pt x="26968" y="8899"/>
                    <a:pt x="26749" y="9119"/>
                  </a:cubicBezTo>
                  <a:cubicBezTo>
                    <a:pt x="24684" y="11183"/>
                    <a:pt x="23279" y="16542"/>
                    <a:pt x="23806" y="18606"/>
                  </a:cubicBezTo>
                  <a:cubicBezTo>
                    <a:pt x="23836" y="18851"/>
                    <a:pt x="23974" y="19010"/>
                    <a:pt x="24158" y="19010"/>
                  </a:cubicBezTo>
                  <a:cubicBezTo>
                    <a:pt x="24238" y="19010"/>
                    <a:pt x="24327" y="18980"/>
                    <a:pt x="24421" y="18914"/>
                  </a:cubicBezTo>
                  <a:cubicBezTo>
                    <a:pt x="25914" y="17684"/>
                    <a:pt x="26749" y="15927"/>
                    <a:pt x="28461" y="15136"/>
                  </a:cubicBezTo>
                  <a:cubicBezTo>
                    <a:pt x="29864" y="14467"/>
                    <a:pt x="31352" y="14159"/>
                    <a:pt x="32852" y="14159"/>
                  </a:cubicBezTo>
                  <a:cubicBezTo>
                    <a:pt x="34404" y="14159"/>
                    <a:pt x="35969" y="14489"/>
                    <a:pt x="37465" y="15092"/>
                  </a:cubicBezTo>
                  <a:cubicBezTo>
                    <a:pt x="37638" y="15166"/>
                    <a:pt x="37892" y="15226"/>
                    <a:pt x="38091" y="15226"/>
                  </a:cubicBezTo>
                  <a:cubicBezTo>
                    <a:pt x="38247" y="15226"/>
                    <a:pt x="38368" y="15189"/>
                    <a:pt x="38388" y="15092"/>
                  </a:cubicBezTo>
                  <a:cubicBezTo>
                    <a:pt x="38871" y="12940"/>
                    <a:pt x="39266" y="11886"/>
                    <a:pt x="40320" y="11095"/>
                  </a:cubicBezTo>
                  <a:cubicBezTo>
                    <a:pt x="40691" y="10827"/>
                    <a:pt x="41102" y="10711"/>
                    <a:pt x="41533" y="10711"/>
                  </a:cubicBezTo>
                  <a:cubicBezTo>
                    <a:pt x="43502" y="10711"/>
                    <a:pt x="45900" y="13140"/>
                    <a:pt x="46909" y="14653"/>
                  </a:cubicBezTo>
                  <a:cubicBezTo>
                    <a:pt x="45854" y="13072"/>
                    <a:pt x="44185" y="10437"/>
                    <a:pt x="44932" y="7670"/>
                  </a:cubicBezTo>
                  <a:cubicBezTo>
                    <a:pt x="45240" y="6572"/>
                    <a:pt x="46162" y="6176"/>
                    <a:pt x="46996" y="5517"/>
                  </a:cubicBezTo>
                  <a:cubicBezTo>
                    <a:pt x="47260" y="5298"/>
                    <a:pt x="47260" y="4903"/>
                    <a:pt x="47040" y="4683"/>
                  </a:cubicBezTo>
                  <a:cubicBezTo>
                    <a:pt x="44229" y="1696"/>
                    <a:pt x="40232" y="159"/>
                    <a:pt x="36236" y="71"/>
                  </a:cubicBezTo>
                  <a:cubicBezTo>
                    <a:pt x="34480" y="39"/>
                    <a:pt x="32742" y="0"/>
                    <a:pt x="31009" y="0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6823675" y="3299263"/>
              <a:ext cx="461200" cy="553750"/>
            </a:xfrm>
            <a:custGeom>
              <a:avLst/>
              <a:gdLst/>
              <a:ahLst/>
              <a:cxnLst/>
              <a:rect l="l" t="t" r="r" b="b"/>
              <a:pathLst>
                <a:path w="18448" h="22150" extrusionOk="0">
                  <a:moveTo>
                    <a:pt x="7857" y="0"/>
                  </a:moveTo>
                  <a:cubicBezTo>
                    <a:pt x="7786" y="0"/>
                    <a:pt x="7714" y="2"/>
                    <a:pt x="7643" y="5"/>
                  </a:cubicBezTo>
                  <a:cubicBezTo>
                    <a:pt x="6896" y="5"/>
                    <a:pt x="6413" y="444"/>
                    <a:pt x="6150" y="1015"/>
                  </a:cubicBezTo>
                  <a:cubicBezTo>
                    <a:pt x="5754" y="1762"/>
                    <a:pt x="5754" y="2992"/>
                    <a:pt x="5974" y="3826"/>
                  </a:cubicBezTo>
                  <a:cubicBezTo>
                    <a:pt x="6237" y="4924"/>
                    <a:pt x="6896" y="5803"/>
                    <a:pt x="7335" y="6857"/>
                  </a:cubicBezTo>
                  <a:cubicBezTo>
                    <a:pt x="7600" y="7424"/>
                    <a:pt x="7377" y="7763"/>
                    <a:pt x="7142" y="7763"/>
                  </a:cubicBezTo>
                  <a:cubicBezTo>
                    <a:pt x="7103" y="7763"/>
                    <a:pt x="7065" y="7754"/>
                    <a:pt x="7028" y="7735"/>
                  </a:cubicBezTo>
                  <a:cubicBezTo>
                    <a:pt x="6972" y="7917"/>
                    <a:pt x="6867" y="7983"/>
                    <a:pt x="6742" y="7983"/>
                  </a:cubicBezTo>
                  <a:cubicBezTo>
                    <a:pt x="6473" y="7983"/>
                    <a:pt x="6110" y="7680"/>
                    <a:pt x="5930" y="7560"/>
                  </a:cubicBezTo>
                  <a:cubicBezTo>
                    <a:pt x="4700" y="6506"/>
                    <a:pt x="3778" y="5056"/>
                    <a:pt x="2197" y="4529"/>
                  </a:cubicBezTo>
                  <a:cubicBezTo>
                    <a:pt x="2064" y="4485"/>
                    <a:pt x="1926" y="4464"/>
                    <a:pt x="1786" y="4464"/>
                  </a:cubicBezTo>
                  <a:cubicBezTo>
                    <a:pt x="1093" y="4464"/>
                    <a:pt x="381" y="4976"/>
                    <a:pt x="308" y="5671"/>
                  </a:cubicBezTo>
                  <a:cubicBezTo>
                    <a:pt x="132" y="6901"/>
                    <a:pt x="1" y="7604"/>
                    <a:pt x="396" y="8614"/>
                  </a:cubicBezTo>
                  <a:cubicBezTo>
                    <a:pt x="1011" y="10239"/>
                    <a:pt x="1801" y="11776"/>
                    <a:pt x="2284" y="13533"/>
                  </a:cubicBezTo>
                  <a:cubicBezTo>
                    <a:pt x="2460" y="14192"/>
                    <a:pt x="2812" y="14851"/>
                    <a:pt x="3163" y="15334"/>
                  </a:cubicBezTo>
                  <a:cubicBezTo>
                    <a:pt x="4129" y="16695"/>
                    <a:pt x="5095" y="18013"/>
                    <a:pt x="6237" y="19155"/>
                  </a:cubicBezTo>
                  <a:cubicBezTo>
                    <a:pt x="7423" y="20385"/>
                    <a:pt x="8741" y="21439"/>
                    <a:pt x="10322" y="21922"/>
                  </a:cubicBezTo>
                  <a:cubicBezTo>
                    <a:pt x="10843" y="22073"/>
                    <a:pt x="11388" y="22150"/>
                    <a:pt x="11933" y="22150"/>
                  </a:cubicBezTo>
                  <a:cubicBezTo>
                    <a:pt x="13453" y="22150"/>
                    <a:pt x="14962" y="21547"/>
                    <a:pt x="15900" y="20253"/>
                  </a:cubicBezTo>
                  <a:cubicBezTo>
                    <a:pt x="16998" y="18804"/>
                    <a:pt x="17833" y="17266"/>
                    <a:pt x="18008" y="15510"/>
                  </a:cubicBezTo>
                  <a:cubicBezTo>
                    <a:pt x="18448" y="11513"/>
                    <a:pt x="16866" y="6989"/>
                    <a:pt x="14934" y="4353"/>
                  </a:cubicBezTo>
                  <a:cubicBezTo>
                    <a:pt x="14848" y="4224"/>
                    <a:pt x="11427" y="0"/>
                    <a:pt x="78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6823675" y="3294988"/>
              <a:ext cx="461200" cy="566625"/>
            </a:xfrm>
            <a:custGeom>
              <a:avLst/>
              <a:gdLst/>
              <a:ahLst/>
              <a:cxnLst/>
              <a:rect l="l" t="t" r="r" b="b"/>
              <a:pathLst>
                <a:path w="18448" h="22665" fill="none" extrusionOk="0">
                  <a:moveTo>
                    <a:pt x="7028" y="7906"/>
                  </a:moveTo>
                  <a:cubicBezTo>
                    <a:pt x="7292" y="8038"/>
                    <a:pt x="7643" y="7687"/>
                    <a:pt x="7335" y="7028"/>
                  </a:cubicBezTo>
                  <a:cubicBezTo>
                    <a:pt x="6896" y="5974"/>
                    <a:pt x="6237" y="5095"/>
                    <a:pt x="5974" y="3997"/>
                  </a:cubicBezTo>
                  <a:cubicBezTo>
                    <a:pt x="5754" y="3163"/>
                    <a:pt x="5754" y="1933"/>
                    <a:pt x="6150" y="1186"/>
                  </a:cubicBezTo>
                  <a:cubicBezTo>
                    <a:pt x="6413" y="615"/>
                    <a:pt x="6896" y="176"/>
                    <a:pt x="7643" y="176"/>
                  </a:cubicBezTo>
                  <a:cubicBezTo>
                    <a:pt x="11288" y="1"/>
                    <a:pt x="14846" y="4393"/>
                    <a:pt x="14934" y="4524"/>
                  </a:cubicBezTo>
                  <a:cubicBezTo>
                    <a:pt x="16866" y="7160"/>
                    <a:pt x="18448" y="11684"/>
                    <a:pt x="18008" y="15681"/>
                  </a:cubicBezTo>
                  <a:cubicBezTo>
                    <a:pt x="17833" y="17437"/>
                    <a:pt x="16998" y="18975"/>
                    <a:pt x="15900" y="20424"/>
                  </a:cubicBezTo>
                  <a:cubicBezTo>
                    <a:pt x="14626" y="22181"/>
                    <a:pt x="12299" y="22664"/>
                    <a:pt x="10322" y="22093"/>
                  </a:cubicBezTo>
                  <a:cubicBezTo>
                    <a:pt x="8741" y="21610"/>
                    <a:pt x="7423" y="20556"/>
                    <a:pt x="6237" y="19326"/>
                  </a:cubicBezTo>
                  <a:cubicBezTo>
                    <a:pt x="5095" y="18184"/>
                    <a:pt x="4129" y="16866"/>
                    <a:pt x="3163" y="15505"/>
                  </a:cubicBezTo>
                  <a:cubicBezTo>
                    <a:pt x="2812" y="15022"/>
                    <a:pt x="2460" y="14363"/>
                    <a:pt x="2284" y="13704"/>
                  </a:cubicBezTo>
                  <a:cubicBezTo>
                    <a:pt x="1801" y="11947"/>
                    <a:pt x="1011" y="10410"/>
                    <a:pt x="396" y="8785"/>
                  </a:cubicBezTo>
                  <a:cubicBezTo>
                    <a:pt x="1" y="7775"/>
                    <a:pt x="132" y="7072"/>
                    <a:pt x="308" y="5842"/>
                  </a:cubicBezTo>
                  <a:cubicBezTo>
                    <a:pt x="396" y="5008"/>
                    <a:pt x="1406" y="4437"/>
                    <a:pt x="2197" y="4700"/>
                  </a:cubicBezTo>
                  <a:cubicBezTo>
                    <a:pt x="3778" y="5227"/>
                    <a:pt x="4700" y="6677"/>
                    <a:pt x="5930" y="7731"/>
                  </a:cubicBezTo>
                  <a:cubicBezTo>
                    <a:pt x="6193" y="7906"/>
                    <a:pt x="6852" y="8477"/>
                    <a:pt x="7028" y="7906"/>
                  </a:cubicBezTo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6325175" y="3852038"/>
              <a:ext cx="735700" cy="524150"/>
            </a:xfrm>
            <a:custGeom>
              <a:avLst/>
              <a:gdLst/>
              <a:ahLst/>
              <a:cxnLst/>
              <a:rect l="l" t="t" r="r" b="b"/>
              <a:pathLst>
                <a:path w="29428" h="20966" extrusionOk="0">
                  <a:moveTo>
                    <a:pt x="22271" y="0"/>
                  </a:moveTo>
                  <a:cubicBezTo>
                    <a:pt x="21575" y="0"/>
                    <a:pt x="20889" y="203"/>
                    <a:pt x="20248" y="690"/>
                  </a:cubicBezTo>
                  <a:cubicBezTo>
                    <a:pt x="18623" y="1963"/>
                    <a:pt x="17569" y="2930"/>
                    <a:pt x="14802" y="3588"/>
                  </a:cubicBezTo>
                  <a:cubicBezTo>
                    <a:pt x="13572" y="3852"/>
                    <a:pt x="12122" y="4028"/>
                    <a:pt x="10849" y="4072"/>
                  </a:cubicBezTo>
                  <a:cubicBezTo>
                    <a:pt x="10816" y="4072"/>
                    <a:pt x="10784" y="4073"/>
                    <a:pt x="10752" y="4073"/>
                  </a:cubicBezTo>
                  <a:cubicBezTo>
                    <a:pt x="9282" y="4073"/>
                    <a:pt x="7969" y="3228"/>
                    <a:pt x="6532" y="3228"/>
                  </a:cubicBezTo>
                  <a:cubicBezTo>
                    <a:pt x="6334" y="3228"/>
                    <a:pt x="6133" y="3244"/>
                    <a:pt x="5930" y="3281"/>
                  </a:cubicBezTo>
                  <a:cubicBezTo>
                    <a:pt x="4568" y="3544"/>
                    <a:pt x="4041" y="4950"/>
                    <a:pt x="3470" y="6092"/>
                  </a:cubicBezTo>
                  <a:cubicBezTo>
                    <a:pt x="2592" y="7717"/>
                    <a:pt x="1889" y="9342"/>
                    <a:pt x="1010" y="11011"/>
                  </a:cubicBezTo>
                  <a:cubicBezTo>
                    <a:pt x="395" y="12109"/>
                    <a:pt x="0" y="13339"/>
                    <a:pt x="88" y="14569"/>
                  </a:cubicBezTo>
                  <a:cubicBezTo>
                    <a:pt x="132" y="15272"/>
                    <a:pt x="395" y="15974"/>
                    <a:pt x="835" y="16457"/>
                  </a:cubicBezTo>
                  <a:cubicBezTo>
                    <a:pt x="1230" y="16897"/>
                    <a:pt x="1362" y="16941"/>
                    <a:pt x="1757" y="17336"/>
                  </a:cubicBezTo>
                  <a:cubicBezTo>
                    <a:pt x="3865" y="19224"/>
                    <a:pt x="6457" y="20366"/>
                    <a:pt x="9268" y="20718"/>
                  </a:cubicBezTo>
                  <a:cubicBezTo>
                    <a:pt x="10293" y="20867"/>
                    <a:pt x="11175" y="20966"/>
                    <a:pt x="12068" y="20966"/>
                  </a:cubicBezTo>
                  <a:cubicBezTo>
                    <a:pt x="13548" y="20966"/>
                    <a:pt x="15060" y="20694"/>
                    <a:pt x="17305" y="19927"/>
                  </a:cubicBezTo>
                  <a:cubicBezTo>
                    <a:pt x="19194" y="19312"/>
                    <a:pt x="20951" y="18522"/>
                    <a:pt x="22532" y="17424"/>
                  </a:cubicBezTo>
                  <a:cubicBezTo>
                    <a:pt x="26397" y="14701"/>
                    <a:pt x="28725" y="10923"/>
                    <a:pt x="29164" y="8244"/>
                  </a:cubicBezTo>
                  <a:cubicBezTo>
                    <a:pt x="29428" y="6399"/>
                    <a:pt x="29120" y="4511"/>
                    <a:pt x="27846" y="3237"/>
                  </a:cubicBezTo>
                  <a:cubicBezTo>
                    <a:pt x="26499" y="1791"/>
                    <a:pt x="24340" y="0"/>
                    <a:pt x="22271" y="0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6429475" y="3507013"/>
              <a:ext cx="462300" cy="399450"/>
            </a:xfrm>
            <a:custGeom>
              <a:avLst/>
              <a:gdLst/>
              <a:ahLst/>
              <a:cxnLst/>
              <a:rect l="l" t="t" r="r" b="b"/>
              <a:pathLst>
                <a:path w="18492" h="15978" extrusionOk="0">
                  <a:moveTo>
                    <a:pt x="8388" y="1"/>
                  </a:moveTo>
                  <a:cubicBezTo>
                    <a:pt x="7329" y="1"/>
                    <a:pt x="6286" y="203"/>
                    <a:pt x="5403" y="699"/>
                  </a:cubicBezTo>
                  <a:cubicBezTo>
                    <a:pt x="4525" y="1226"/>
                    <a:pt x="4481" y="1051"/>
                    <a:pt x="3470" y="1138"/>
                  </a:cubicBezTo>
                  <a:cubicBezTo>
                    <a:pt x="3075" y="1182"/>
                    <a:pt x="3075" y="1929"/>
                    <a:pt x="2856" y="2149"/>
                  </a:cubicBezTo>
                  <a:cubicBezTo>
                    <a:pt x="791" y="4476"/>
                    <a:pt x="1" y="7419"/>
                    <a:pt x="923" y="10274"/>
                  </a:cubicBezTo>
                  <a:cubicBezTo>
                    <a:pt x="1955" y="13527"/>
                    <a:pt x="4925" y="15978"/>
                    <a:pt x="8071" y="15978"/>
                  </a:cubicBezTo>
                  <a:cubicBezTo>
                    <a:pt x="9344" y="15978"/>
                    <a:pt x="10645" y="15577"/>
                    <a:pt x="11860" y="14666"/>
                  </a:cubicBezTo>
                  <a:cubicBezTo>
                    <a:pt x="13485" y="13480"/>
                    <a:pt x="13968" y="12338"/>
                    <a:pt x="15900" y="11680"/>
                  </a:cubicBezTo>
                  <a:cubicBezTo>
                    <a:pt x="17613" y="11065"/>
                    <a:pt x="18492" y="11680"/>
                    <a:pt x="18492" y="10933"/>
                  </a:cubicBezTo>
                  <a:cubicBezTo>
                    <a:pt x="18492" y="10011"/>
                    <a:pt x="17130" y="9747"/>
                    <a:pt x="16559" y="8737"/>
                  </a:cubicBezTo>
                  <a:cubicBezTo>
                    <a:pt x="16208" y="8122"/>
                    <a:pt x="16427" y="7287"/>
                    <a:pt x="16208" y="6672"/>
                  </a:cubicBezTo>
                  <a:cubicBezTo>
                    <a:pt x="15856" y="5750"/>
                    <a:pt x="15637" y="3510"/>
                    <a:pt x="14056" y="1929"/>
                  </a:cubicBezTo>
                  <a:cubicBezTo>
                    <a:pt x="13091" y="965"/>
                    <a:pt x="10701" y="1"/>
                    <a:pt x="8388" y="1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5746500" y="1271188"/>
              <a:ext cx="1573525" cy="1466450"/>
            </a:xfrm>
            <a:custGeom>
              <a:avLst/>
              <a:gdLst/>
              <a:ahLst/>
              <a:cxnLst/>
              <a:rect l="l" t="t" r="r" b="b"/>
              <a:pathLst>
                <a:path w="62941" h="58658" extrusionOk="0">
                  <a:moveTo>
                    <a:pt x="34842" y="1"/>
                  </a:moveTo>
                  <a:cubicBezTo>
                    <a:pt x="33091" y="1"/>
                    <a:pt x="31308" y="190"/>
                    <a:pt x="29516" y="549"/>
                  </a:cubicBezTo>
                  <a:cubicBezTo>
                    <a:pt x="20512" y="2306"/>
                    <a:pt x="15417" y="9114"/>
                    <a:pt x="8390" y="14384"/>
                  </a:cubicBezTo>
                  <a:cubicBezTo>
                    <a:pt x="5974" y="16185"/>
                    <a:pt x="2899" y="19479"/>
                    <a:pt x="1845" y="21895"/>
                  </a:cubicBezTo>
                  <a:cubicBezTo>
                    <a:pt x="1011" y="23827"/>
                    <a:pt x="0" y="28219"/>
                    <a:pt x="2987" y="34852"/>
                  </a:cubicBezTo>
                  <a:cubicBezTo>
                    <a:pt x="3251" y="35379"/>
                    <a:pt x="6018" y="41001"/>
                    <a:pt x="8258" y="44470"/>
                  </a:cubicBezTo>
                  <a:cubicBezTo>
                    <a:pt x="9971" y="47018"/>
                    <a:pt x="13704" y="51322"/>
                    <a:pt x="15285" y="52508"/>
                  </a:cubicBezTo>
                  <a:cubicBezTo>
                    <a:pt x="17218" y="53914"/>
                    <a:pt x="19194" y="54748"/>
                    <a:pt x="21171" y="56110"/>
                  </a:cubicBezTo>
                  <a:cubicBezTo>
                    <a:pt x="24816" y="58657"/>
                    <a:pt x="29164" y="58306"/>
                    <a:pt x="33557" y="58569"/>
                  </a:cubicBezTo>
                  <a:cubicBezTo>
                    <a:pt x="34032" y="58603"/>
                    <a:pt x="34494" y="58619"/>
                    <a:pt x="34945" y="58619"/>
                  </a:cubicBezTo>
                  <a:cubicBezTo>
                    <a:pt x="37450" y="58619"/>
                    <a:pt x="39634" y="58121"/>
                    <a:pt x="42165" y="57339"/>
                  </a:cubicBezTo>
                  <a:cubicBezTo>
                    <a:pt x="45152" y="56417"/>
                    <a:pt x="47655" y="55099"/>
                    <a:pt x="50203" y="53255"/>
                  </a:cubicBezTo>
                  <a:cubicBezTo>
                    <a:pt x="52970" y="51234"/>
                    <a:pt x="54771" y="48687"/>
                    <a:pt x="56615" y="45788"/>
                  </a:cubicBezTo>
                  <a:cubicBezTo>
                    <a:pt x="57582" y="44251"/>
                    <a:pt x="58724" y="42977"/>
                    <a:pt x="59470" y="41484"/>
                  </a:cubicBezTo>
                  <a:cubicBezTo>
                    <a:pt x="60349" y="39683"/>
                    <a:pt x="61008" y="37048"/>
                    <a:pt x="61227" y="35994"/>
                  </a:cubicBezTo>
                  <a:cubicBezTo>
                    <a:pt x="61842" y="32699"/>
                    <a:pt x="62940" y="29757"/>
                    <a:pt x="62633" y="26419"/>
                  </a:cubicBezTo>
                  <a:cubicBezTo>
                    <a:pt x="61710" y="16888"/>
                    <a:pt x="54946" y="10255"/>
                    <a:pt x="47787" y="4458"/>
                  </a:cubicBezTo>
                  <a:cubicBezTo>
                    <a:pt x="43983" y="1357"/>
                    <a:pt x="39526" y="1"/>
                    <a:pt x="34842" y="1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5818975" y="1405013"/>
              <a:ext cx="1181500" cy="1037625"/>
            </a:xfrm>
            <a:custGeom>
              <a:avLst/>
              <a:gdLst/>
              <a:ahLst/>
              <a:cxnLst/>
              <a:rect l="l" t="t" r="r" b="b"/>
              <a:pathLst>
                <a:path w="47260" h="41505" extrusionOk="0">
                  <a:moveTo>
                    <a:pt x="31009" y="0"/>
                  </a:moveTo>
                  <a:cubicBezTo>
                    <a:pt x="28060" y="0"/>
                    <a:pt x="25124" y="112"/>
                    <a:pt x="22137" y="554"/>
                  </a:cubicBezTo>
                  <a:cubicBezTo>
                    <a:pt x="20863" y="730"/>
                    <a:pt x="19633" y="1213"/>
                    <a:pt x="18535" y="1916"/>
                  </a:cubicBezTo>
                  <a:cubicBezTo>
                    <a:pt x="17393" y="2619"/>
                    <a:pt x="16076" y="2970"/>
                    <a:pt x="15021" y="3892"/>
                  </a:cubicBezTo>
                  <a:cubicBezTo>
                    <a:pt x="13572" y="5166"/>
                    <a:pt x="10805" y="7538"/>
                    <a:pt x="11244" y="8065"/>
                  </a:cubicBezTo>
                  <a:cubicBezTo>
                    <a:pt x="11383" y="8232"/>
                    <a:pt x="11633" y="8293"/>
                    <a:pt x="11933" y="8293"/>
                  </a:cubicBezTo>
                  <a:cubicBezTo>
                    <a:pt x="12579" y="8293"/>
                    <a:pt x="13457" y="8009"/>
                    <a:pt x="13967" y="7889"/>
                  </a:cubicBezTo>
                  <a:cubicBezTo>
                    <a:pt x="16647" y="7099"/>
                    <a:pt x="18974" y="5913"/>
                    <a:pt x="21214" y="4200"/>
                  </a:cubicBezTo>
                  <a:cubicBezTo>
                    <a:pt x="21258" y="4156"/>
                    <a:pt x="21324" y="4145"/>
                    <a:pt x="21396" y="4145"/>
                  </a:cubicBezTo>
                  <a:cubicBezTo>
                    <a:pt x="21467" y="4145"/>
                    <a:pt x="21544" y="4156"/>
                    <a:pt x="21610" y="4156"/>
                  </a:cubicBezTo>
                  <a:cubicBezTo>
                    <a:pt x="20512" y="5781"/>
                    <a:pt x="16339" y="7801"/>
                    <a:pt x="15988" y="7977"/>
                  </a:cubicBezTo>
                  <a:cubicBezTo>
                    <a:pt x="13572" y="9251"/>
                    <a:pt x="9663" y="9382"/>
                    <a:pt x="7335" y="10744"/>
                  </a:cubicBezTo>
                  <a:cubicBezTo>
                    <a:pt x="3734" y="12808"/>
                    <a:pt x="1845" y="15839"/>
                    <a:pt x="1011" y="19572"/>
                  </a:cubicBezTo>
                  <a:cubicBezTo>
                    <a:pt x="0" y="24316"/>
                    <a:pt x="2855" y="29455"/>
                    <a:pt x="3821" y="31695"/>
                  </a:cubicBezTo>
                  <a:cubicBezTo>
                    <a:pt x="5139" y="34637"/>
                    <a:pt x="6896" y="37448"/>
                    <a:pt x="9619" y="39381"/>
                  </a:cubicBezTo>
                  <a:cubicBezTo>
                    <a:pt x="11025" y="40347"/>
                    <a:pt x="12869" y="41445"/>
                    <a:pt x="14978" y="41489"/>
                  </a:cubicBezTo>
                  <a:cubicBezTo>
                    <a:pt x="15168" y="41499"/>
                    <a:pt x="15359" y="41504"/>
                    <a:pt x="15551" y="41504"/>
                  </a:cubicBezTo>
                  <a:cubicBezTo>
                    <a:pt x="17083" y="41504"/>
                    <a:pt x="18618" y="41157"/>
                    <a:pt x="19633" y="39908"/>
                  </a:cubicBezTo>
                  <a:cubicBezTo>
                    <a:pt x="22093" y="36746"/>
                    <a:pt x="24333" y="31782"/>
                    <a:pt x="24377" y="29411"/>
                  </a:cubicBezTo>
                  <a:cubicBezTo>
                    <a:pt x="24421" y="26995"/>
                    <a:pt x="23498" y="23964"/>
                    <a:pt x="22752" y="21285"/>
                  </a:cubicBezTo>
                  <a:cubicBezTo>
                    <a:pt x="22137" y="18957"/>
                    <a:pt x="22664" y="16015"/>
                    <a:pt x="23498" y="13906"/>
                  </a:cubicBezTo>
                  <a:cubicBezTo>
                    <a:pt x="24509" y="11359"/>
                    <a:pt x="24992" y="10393"/>
                    <a:pt x="26880" y="8548"/>
                  </a:cubicBezTo>
                  <a:lnTo>
                    <a:pt x="26880" y="8548"/>
                  </a:lnTo>
                  <a:cubicBezTo>
                    <a:pt x="26880" y="8768"/>
                    <a:pt x="26968" y="8899"/>
                    <a:pt x="26749" y="9119"/>
                  </a:cubicBezTo>
                  <a:cubicBezTo>
                    <a:pt x="24684" y="11183"/>
                    <a:pt x="23279" y="16542"/>
                    <a:pt x="23806" y="18606"/>
                  </a:cubicBezTo>
                  <a:cubicBezTo>
                    <a:pt x="23836" y="18851"/>
                    <a:pt x="23974" y="19010"/>
                    <a:pt x="24158" y="19010"/>
                  </a:cubicBezTo>
                  <a:cubicBezTo>
                    <a:pt x="24238" y="19010"/>
                    <a:pt x="24327" y="18980"/>
                    <a:pt x="24421" y="18913"/>
                  </a:cubicBezTo>
                  <a:cubicBezTo>
                    <a:pt x="25914" y="17684"/>
                    <a:pt x="26749" y="15927"/>
                    <a:pt x="28461" y="15136"/>
                  </a:cubicBezTo>
                  <a:cubicBezTo>
                    <a:pt x="29864" y="14467"/>
                    <a:pt x="31352" y="14159"/>
                    <a:pt x="32852" y="14159"/>
                  </a:cubicBezTo>
                  <a:cubicBezTo>
                    <a:pt x="34404" y="14159"/>
                    <a:pt x="35969" y="14489"/>
                    <a:pt x="37465" y="15092"/>
                  </a:cubicBezTo>
                  <a:cubicBezTo>
                    <a:pt x="37643" y="15168"/>
                    <a:pt x="37908" y="15244"/>
                    <a:pt x="38109" y="15244"/>
                  </a:cubicBezTo>
                  <a:cubicBezTo>
                    <a:pt x="38256" y="15244"/>
                    <a:pt x="38369" y="15204"/>
                    <a:pt x="38388" y="15092"/>
                  </a:cubicBezTo>
                  <a:cubicBezTo>
                    <a:pt x="38871" y="12940"/>
                    <a:pt x="39266" y="11886"/>
                    <a:pt x="40320" y="11095"/>
                  </a:cubicBezTo>
                  <a:cubicBezTo>
                    <a:pt x="40691" y="10827"/>
                    <a:pt x="41102" y="10710"/>
                    <a:pt x="41533" y="10710"/>
                  </a:cubicBezTo>
                  <a:cubicBezTo>
                    <a:pt x="43502" y="10710"/>
                    <a:pt x="45900" y="13140"/>
                    <a:pt x="46909" y="14653"/>
                  </a:cubicBezTo>
                  <a:cubicBezTo>
                    <a:pt x="45854" y="13072"/>
                    <a:pt x="44185" y="10437"/>
                    <a:pt x="44932" y="7670"/>
                  </a:cubicBezTo>
                  <a:cubicBezTo>
                    <a:pt x="45240" y="6571"/>
                    <a:pt x="46162" y="6176"/>
                    <a:pt x="46996" y="5517"/>
                  </a:cubicBezTo>
                  <a:cubicBezTo>
                    <a:pt x="47260" y="5298"/>
                    <a:pt x="47260" y="4902"/>
                    <a:pt x="47040" y="4683"/>
                  </a:cubicBezTo>
                  <a:cubicBezTo>
                    <a:pt x="44229" y="1696"/>
                    <a:pt x="40232" y="159"/>
                    <a:pt x="36236" y="71"/>
                  </a:cubicBezTo>
                  <a:cubicBezTo>
                    <a:pt x="34480" y="39"/>
                    <a:pt x="32742" y="0"/>
                    <a:pt x="31009" y="0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6823675" y="1587838"/>
              <a:ext cx="461200" cy="553750"/>
            </a:xfrm>
            <a:custGeom>
              <a:avLst/>
              <a:gdLst/>
              <a:ahLst/>
              <a:cxnLst/>
              <a:rect l="l" t="t" r="r" b="b"/>
              <a:pathLst>
                <a:path w="18448" h="22150" extrusionOk="0">
                  <a:moveTo>
                    <a:pt x="7857" y="0"/>
                  </a:moveTo>
                  <a:cubicBezTo>
                    <a:pt x="7786" y="0"/>
                    <a:pt x="7714" y="2"/>
                    <a:pt x="7643" y="5"/>
                  </a:cubicBezTo>
                  <a:cubicBezTo>
                    <a:pt x="6896" y="5"/>
                    <a:pt x="6413" y="444"/>
                    <a:pt x="6150" y="1015"/>
                  </a:cubicBezTo>
                  <a:cubicBezTo>
                    <a:pt x="5754" y="1762"/>
                    <a:pt x="5754" y="2992"/>
                    <a:pt x="5974" y="3826"/>
                  </a:cubicBezTo>
                  <a:cubicBezTo>
                    <a:pt x="6237" y="4924"/>
                    <a:pt x="6896" y="5803"/>
                    <a:pt x="7335" y="6857"/>
                  </a:cubicBezTo>
                  <a:cubicBezTo>
                    <a:pt x="7600" y="7424"/>
                    <a:pt x="7377" y="7763"/>
                    <a:pt x="7142" y="7763"/>
                  </a:cubicBezTo>
                  <a:cubicBezTo>
                    <a:pt x="7103" y="7763"/>
                    <a:pt x="7065" y="7754"/>
                    <a:pt x="7028" y="7735"/>
                  </a:cubicBezTo>
                  <a:cubicBezTo>
                    <a:pt x="6972" y="7917"/>
                    <a:pt x="6867" y="7983"/>
                    <a:pt x="6742" y="7983"/>
                  </a:cubicBezTo>
                  <a:cubicBezTo>
                    <a:pt x="6473" y="7983"/>
                    <a:pt x="6110" y="7679"/>
                    <a:pt x="5930" y="7560"/>
                  </a:cubicBezTo>
                  <a:cubicBezTo>
                    <a:pt x="4700" y="6506"/>
                    <a:pt x="3778" y="5056"/>
                    <a:pt x="2197" y="4529"/>
                  </a:cubicBezTo>
                  <a:cubicBezTo>
                    <a:pt x="2064" y="4485"/>
                    <a:pt x="1926" y="4464"/>
                    <a:pt x="1786" y="4464"/>
                  </a:cubicBezTo>
                  <a:cubicBezTo>
                    <a:pt x="1093" y="4464"/>
                    <a:pt x="381" y="4976"/>
                    <a:pt x="308" y="5671"/>
                  </a:cubicBezTo>
                  <a:cubicBezTo>
                    <a:pt x="132" y="6901"/>
                    <a:pt x="1" y="7604"/>
                    <a:pt x="396" y="8614"/>
                  </a:cubicBezTo>
                  <a:cubicBezTo>
                    <a:pt x="1011" y="10239"/>
                    <a:pt x="1801" y="11776"/>
                    <a:pt x="2284" y="13533"/>
                  </a:cubicBezTo>
                  <a:cubicBezTo>
                    <a:pt x="2460" y="14192"/>
                    <a:pt x="2812" y="14851"/>
                    <a:pt x="3163" y="15334"/>
                  </a:cubicBezTo>
                  <a:cubicBezTo>
                    <a:pt x="4129" y="16695"/>
                    <a:pt x="5095" y="18013"/>
                    <a:pt x="6237" y="19155"/>
                  </a:cubicBezTo>
                  <a:cubicBezTo>
                    <a:pt x="7423" y="20385"/>
                    <a:pt x="8741" y="21439"/>
                    <a:pt x="10322" y="21922"/>
                  </a:cubicBezTo>
                  <a:cubicBezTo>
                    <a:pt x="10843" y="22073"/>
                    <a:pt x="11388" y="22150"/>
                    <a:pt x="11933" y="22150"/>
                  </a:cubicBezTo>
                  <a:cubicBezTo>
                    <a:pt x="13453" y="22150"/>
                    <a:pt x="14962" y="21547"/>
                    <a:pt x="15900" y="20253"/>
                  </a:cubicBezTo>
                  <a:cubicBezTo>
                    <a:pt x="16998" y="18804"/>
                    <a:pt x="17833" y="17266"/>
                    <a:pt x="18008" y="15509"/>
                  </a:cubicBezTo>
                  <a:cubicBezTo>
                    <a:pt x="18448" y="11513"/>
                    <a:pt x="16866" y="6989"/>
                    <a:pt x="14934" y="4353"/>
                  </a:cubicBezTo>
                  <a:cubicBezTo>
                    <a:pt x="14848" y="4224"/>
                    <a:pt x="11427" y="0"/>
                    <a:pt x="78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6823675" y="1583563"/>
              <a:ext cx="461200" cy="566625"/>
            </a:xfrm>
            <a:custGeom>
              <a:avLst/>
              <a:gdLst/>
              <a:ahLst/>
              <a:cxnLst/>
              <a:rect l="l" t="t" r="r" b="b"/>
              <a:pathLst>
                <a:path w="18448" h="22665" fill="none" extrusionOk="0">
                  <a:moveTo>
                    <a:pt x="7028" y="7906"/>
                  </a:moveTo>
                  <a:cubicBezTo>
                    <a:pt x="7292" y="8038"/>
                    <a:pt x="7643" y="7687"/>
                    <a:pt x="7335" y="7028"/>
                  </a:cubicBezTo>
                  <a:cubicBezTo>
                    <a:pt x="6896" y="5974"/>
                    <a:pt x="6237" y="5095"/>
                    <a:pt x="5974" y="3997"/>
                  </a:cubicBezTo>
                  <a:cubicBezTo>
                    <a:pt x="5754" y="3163"/>
                    <a:pt x="5754" y="1933"/>
                    <a:pt x="6150" y="1186"/>
                  </a:cubicBezTo>
                  <a:cubicBezTo>
                    <a:pt x="6413" y="615"/>
                    <a:pt x="6896" y="176"/>
                    <a:pt x="7643" y="176"/>
                  </a:cubicBezTo>
                  <a:cubicBezTo>
                    <a:pt x="11288" y="0"/>
                    <a:pt x="14846" y="4393"/>
                    <a:pt x="14934" y="4524"/>
                  </a:cubicBezTo>
                  <a:cubicBezTo>
                    <a:pt x="16866" y="7160"/>
                    <a:pt x="18448" y="11684"/>
                    <a:pt x="18008" y="15680"/>
                  </a:cubicBezTo>
                  <a:cubicBezTo>
                    <a:pt x="17833" y="17437"/>
                    <a:pt x="16998" y="18975"/>
                    <a:pt x="15900" y="20424"/>
                  </a:cubicBezTo>
                  <a:cubicBezTo>
                    <a:pt x="14626" y="22181"/>
                    <a:pt x="12299" y="22664"/>
                    <a:pt x="10322" y="22093"/>
                  </a:cubicBezTo>
                  <a:cubicBezTo>
                    <a:pt x="8741" y="21610"/>
                    <a:pt x="7423" y="20556"/>
                    <a:pt x="6237" y="19326"/>
                  </a:cubicBezTo>
                  <a:cubicBezTo>
                    <a:pt x="5095" y="18184"/>
                    <a:pt x="4129" y="16866"/>
                    <a:pt x="3163" y="15505"/>
                  </a:cubicBezTo>
                  <a:cubicBezTo>
                    <a:pt x="2812" y="15022"/>
                    <a:pt x="2460" y="14363"/>
                    <a:pt x="2284" y="13704"/>
                  </a:cubicBezTo>
                  <a:cubicBezTo>
                    <a:pt x="1801" y="11947"/>
                    <a:pt x="1011" y="10410"/>
                    <a:pt x="396" y="8785"/>
                  </a:cubicBezTo>
                  <a:cubicBezTo>
                    <a:pt x="1" y="7775"/>
                    <a:pt x="132" y="7072"/>
                    <a:pt x="308" y="5842"/>
                  </a:cubicBezTo>
                  <a:cubicBezTo>
                    <a:pt x="396" y="5008"/>
                    <a:pt x="1406" y="4437"/>
                    <a:pt x="2197" y="4700"/>
                  </a:cubicBezTo>
                  <a:cubicBezTo>
                    <a:pt x="3778" y="5227"/>
                    <a:pt x="4700" y="6677"/>
                    <a:pt x="5930" y="7731"/>
                  </a:cubicBezTo>
                  <a:cubicBezTo>
                    <a:pt x="6193" y="7906"/>
                    <a:pt x="6852" y="8477"/>
                    <a:pt x="7028" y="7906"/>
                  </a:cubicBezTo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6325175" y="2140613"/>
              <a:ext cx="735700" cy="524150"/>
            </a:xfrm>
            <a:custGeom>
              <a:avLst/>
              <a:gdLst/>
              <a:ahLst/>
              <a:cxnLst/>
              <a:rect l="l" t="t" r="r" b="b"/>
              <a:pathLst>
                <a:path w="29428" h="20966" extrusionOk="0">
                  <a:moveTo>
                    <a:pt x="22271" y="0"/>
                  </a:moveTo>
                  <a:cubicBezTo>
                    <a:pt x="21575" y="0"/>
                    <a:pt x="20889" y="203"/>
                    <a:pt x="20248" y="689"/>
                  </a:cubicBezTo>
                  <a:cubicBezTo>
                    <a:pt x="18623" y="1963"/>
                    <a:pt x="17569" y="2929"/>
                    <a:pt x="14802" y="3588"/>
                  </a:cubicBezTo>
                  <a:cubicBezTo>
                    <a:pt x="13572" y="3852"/>
                    <a:pt x="12122" y="4028"/>
                    <a:pt x="10849" y="4071"/>
                  </a:cubicBezTo>
                  <a:cubicBezTo>
                    <a:pt x="10816" y="4072"/>
                    <a:pt x="10784" y="4073"/>
                    <a:pt x="10752" y="4073"/>
                  </a:cubicBezTo>
                  <a:cubicBezTo>
                    <a:pt x="9282" y="4073"/>
                    <a:pt x="7969" y="3228"/>
                    <a:pt x="6532" y="3228"/>
                  </a:cubicBezTo>
                  <a:cubicBezTo>
                    <a:pt x="6334" y="3228"/>
                    <a:pt x="6133" y="3244"/>
                    <a:pt x="5930" y="3281"/>
                  </a:cubicBezTo>
                  <a:cubicBezTo>
                    <a:pt x="4568" y="3544"/>
                    <a:pt x="4041" y="4950"/>
                    <a:pt x="3470" y="6092"/>
                  </a:cubicBezTo>
                  <a:cubicBezTo>
                    <a:pt x="2592" y="7761"/>
                    <a:pt x="1889" y="9342"/>
                    <a:pt x="1010" y="11011"/>
                  </a:cubicBezTo>
                  <a:cubicBezTo>
                    <a:pt x="395" y="12109"/>
                    <a:pt x="0" y="13295"/>
                    <a:pt x="88" y="14569"/>
                  </a:cubicBezTo>
                  <a:cubicBezTo>
                    <a:pt x="132" y="15271"/>
                    <a:pt x="395" y="15974"/>
                    <a:pt x="835" y="16457"/>
                  </a:cubicBezTo>
                  <a:cubicBezTo>
                    <a:pt x="1230" y="16897"/>
                    <a:pt x="1362" y="16940"/>
                    <a:pt x="1757" y="17336"/>
                  </a:cubicBezTo>
                  <a:cubicBezTo>
                    <a:pt x="3865" y="19224"/>
                    <a:pt x="6457" y="20366"/>
                    <a:pt x="9268" y="20718"/>
                  </a:cubicBezTo>
                  <a:cubicBezTo>
                    <a:pt x="10293" y="20867"/>
                    <a:pt x="11175" y="20966"/>
                    <a:pt x="12068" y="20966"/>
                  </a:cubicBezTo>
                  <a:cubicBezTo>
                    <a:pt x="13548" y="20966"/>
                    <a:pt x="15060" y="20694"/>
                    <a:pt x="17305" y="19927"/>
                  </a:cubicBezTo>
                  <a:cubicBezTo>
                    <a:pt x="19194" y="19312"/>
                    <a:pt x="20951" y="18522"/>
                    <a:pt x="22532" y="17424"/>
                  </a:cubicBezTo>
                  <a:cubicBezTo>
                    <a:pt x="26397" y="14700"/>
                    <a:pt x="28725" y="10923"/>
                    <a:pt x="29164" y="8244"/>
                  </a:cubicBezTo>
                  <a:cubicBezTo>
                    <a:pt x="29428" y="6399"/>
                    <a:pt x="29120" y="4511"/>
                    <a:pt x="27846" y="3237"/>
                  </a:cubicBezTo>
                  <a:cubicBezTo>
                    <a:pt x="26499" y="1791"/>
                    <a:pt x="24340" y="0"/>
                    <a:pt x="22271" y="0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6429475" y="1796088"/>
              <a:ext cx="462300" cy="398950"/>
            </a:xfrm>
            <a:custGeom>
              <a:avLst/>
              <a:gdLst/>
              <a:ahLst/>
              <a:cxnLst/>
              <a:rect l="l" t="t" r="r" b="b"/>
              <a:pathLst>
                <a:path w="18492" h="15958" extrusionOk="0">
                  <a:moveTo>
                    <a:pt x="8383" y="0"/>
                  </a:moveTo>
                  <a:cubicBezTo>
                    <a:pt x="7326" y="0"/>
                    <a:pt x="6284" y="197"/>
                    <a:pt x="5403" y="679"/>
                  </a:cubicBezTo>
                  <a:cubicBezTo>
                    <a:pt x="4525" y="1162"/>
                    <a:pt x="4481" y="1030"/>
                    <a:pt x="3470" y="1118"/>
                  </a:cubicBezTo>
                  <a:cubicBezTo>
                    <a:pt x="3075" y="1162"/>
                    <a:pt x="3075" y="1909"/>
                    <a:pt x="2856" y="2128"/>
                  </a:cubicBezTo>
                  <a:cubicBezTo>
                    <a:pt x="791" y="4456"/>
                    <a:pt x="1" y="7399"/>
                    <a:pt x="923" y="10254"/>
                  </a:cubicBezTo>
                  <a:cubicBezTo>
                    <a:pt x="1955" y="13507"/>
                    <a:pt x="4925" y="15957"/>
                    <a:pt x="8071" y="15957"/>
                  </a:cubicBezTo>
                  <a:cubicBezTo>
                    <a:pt x="9344" y="15957"/>
                    <a:pt x="10645" y="15557"/>
                    <a:pt x="11860" y="14646"/>
                  </a:cubicBezTo>
                  <a:cubicBezTo>
                    <a:pt x="13485" y="13460"/>
                    <a:pt x="13968" y="12318"/>
                    <a:pt x="15900" y="11659"/>
                  </a:cubicBezTo>
                  <a:cubicBezTo>
                    <a:pt x="17613" y="11045"/>
                    <a:pt x="18492" y="11659"/>
                    <a:pt x="18492" y="10913"/>
                  </a:cubicBezTo>
                  <a:cubicBezTo>
                    <a:pt x="18492" y="9990"/>
                    <a:pt x="17130" y="9727"/>
                    <a:pt x="16559" y="8717"/>
                  </a:cubicBezTo>
                  <a:cubicBezTo>
                    <a:pt x="16208" y="8102"/>
                    <a:pt x="16427" y="7267"/>
                    <a:pt x="16208" y="6652"/>
                  </a:cubicBezTo>
                  <a:cubicBezTo>
                    <a:pt x="15856" y="5730"/>
                    <a:pt x="15637" y="3490"/>
                    <a:pt x="14056" y="1909"/>
                  </a:cubicBezTo>
                  <a:cubicBezTo>
                    <a:pt x="13091" y="944"/>
                    <a:pt x="10698" y="0"/>
                    <a:pt x="8383" y="0"/>
                  </a:cubicBezTo>
                  <a:close/>
                </a:path>
              </a:pathLst>
            </a:custGeom>
            <a:noFill/>
            <a:ln w="6600" cap="flat" cmpd="sng">
              <a:solidFill>
                <a:srgbClr val="FFFFFF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6519525" y="1876613"/>
              <a:ext cx="240500" cy="219750"/>
            </a:xfrm>
            <a:custGeom>
              <a:avLst/>
              <a:gdLst/>
              <a:ahLst/>
              <a:cxnLst/>
              <a:rect l="l" t="t" r="r" b="b"/>
              <a:pathLst>
                <a:path w="9620" h="8790" extrusionOk="0">
                  <a:moveTo>
                    <a:pt x="440" y="0"/>
                  </a:moveTo>
                  <a:cubicBezTo>
                    <a:pt x="357" y="0"/>
                    <a:pt x="269" y="28"/>
                    <a:pt x="176" y="93"/>
                  </a:cubicBezTo>
                  <a:cubicBezTo>
                    <a:pt x="0" y="225"/>
                    <a:pt x="264" y="445"/>
                    <a:pt x="439" y="533"/>
                  </a:cubicBezTo>
                  <a:cubicBezTo>
                    <a:pt x="994" y="829"/>
                    <a:pt x="1499" y="1178"/>
                    <a:pt x="1970" y="1561"/>
                  </a:cubicBezTo>
                  <a:lnTo>
                    <a:pt x="1970" y="1561"/>
                  </a:lnTo>
                  <a:cubicBezTo>
                    <a:pt x="1749" y="1224"/>
                    <a:pt x="1531" y="891"/>
                    <a:pt x="1230" y="620"/>
                  </a:cubicBezTo>
                  <a:cubicBezTo>
                    <a:pt x="988" y="378"/>
                    <a:pt x="746" y="0"/>
                    <a:pt x="440" y="0"/>
                  </a:cubicBezTo>
                  <a:close/>
                  <a:moveTo>
                    <a:pt x="1970" y="1561"/>
                  </a:moveTo>
                  <a:cubicBezTo>
                    <a:pt x="2071" y="1717"/>
                    <a:pt x="2173" y="1874"/>
                    <a:pt x="2284" y="2026"/>
                  </a:cubicBezTo>
                  <a:cubicBezTo>
                    <a:pt x="2991" y="3003"/>
                    <a:pt x="3846" y="3744"/>
                    <a:pt x="4736" y="4435"/>
                  </a:cubicBezTo>
                  <a:lnTo>
                    <a:pt x="4736" y="4435"/>
                  </a:lnTo>
                  <a:cubicBezTo>
                    <a:pt x="3871" y="3415"/>
                    <a:pt x="3002" y="2402"/>
                    <a:pt x="1970" y="1561"/>
                  </a:cubicBezTo>
                  <a:close/>
                  <a:moveTo>
                    <a:pt x="4736" y="4435"/>
                  </a:moveTo>
                  <a:cubicBezTo>
                    <a:pt x="5228" y="5016"/>
                    <a:pt x="5719" y="5599"/>
                    <a:pt x="6237" y="6155"/>
                  </a:cubicBezTo>
                  <a:cubicBezTo>
                    <a:pt x="7247" y="7253"/>
                    <a:pt x="8214" y="8351"/>
                    <a:pt x="9619" y="8790"/>
                  </a:cubicBezTo>
                  <a:cubicBezTo>
                    <a:pt x="8872" y="8263"/>
                    <a:pt x="8345" y="7472"/>
                    <a:pt x="7687" y="6813"/>
                  </a:cubicBezTo>
                  <a:cubicBezTo>
                    <a:pt x="6761" y="5911"/>
                    <a:pt x="5726" y="5204"/>
                    <a:pt x="4736" y="4435"/>
                  </a:cubicBezTo>
                  <a:close/>
                </a:path>
              </a:pathLst>
            </a:custGeom>
            <a:noFill/>
            <a:ln w="3300" cap="rnd" cmpd="sng">
              <a:solidFill>
                <a:srgbClr val="F90113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6473400" y="3556738"/>
              <a:ext cx="340425" cy="269350"/>
            </a:xfrm>
            <a:custGeom>
              <a:avLst/>
              <a:gdLst/>
              <a:ahLst/>
              <a:cxnLst/>
              <a:rect l="l" t="t" r="r" b="b"/>
              <a:pathLst>
                <a:path w="13617" h="10774" extrusionOk="0">
                  <a:moveTo>
                    <a:pt x="3509" y="1"/>
                  </a:moveTo>
                  <a:cubicBezTo>
                    <a:pt x="2593" y="1"/>
                    <a:pt x="1836" y="278"/>
                    <a:pt x="1362" y="862"/>
                  </a:cubicBezTo>
                  <a:cubicBezTo>
                    <a:pt x="1" y="2487"/>
                    <a:pt x="1362" y="5825"/>
                    <a:pt x="4393" y="8329"/>
                  </a:cubicBezTo>
                  <a:cubicBezTo>
                    <a:pt x="6330" y="9902"/>
                    <a:pt x="8465" y="10774"/>
                    <a:pt x="10109" y="10774"/>
                  </a:cubicBezTo>
                  <a:cubicBezTo>
                    <a:pt x="11037" y="10774"/>
                    <a:pt x="11808" y="10496"/>
                    <a:pt x="12299" y="9910"/>
                  </a:cubicBezTo>
                  <a:cubicBezTo>
                    <a:pt x="13616" y="8285"/>
                    <a:pt x="12255" y="4947"/>
                    <a:pt x="9224" y="2487"/>
                  </a:cubicBezTo>
                  <a:cubicBezTo>
                    <a:pt x="7282" y="883"/>
                    <a:pt x="5143" y="1"/>
                    <a:pt x="3509" y="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90113"/>
              </a:solidFill>
              <a:prstDash val="solid"/>
              <a:miter lim="43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2"/>
          <p:cNvSpPr txBox="1"/>
          <p:nvPr/>
        </p:nvSpPr>
        <p:spPr>
          <a:xfrm>
            <a:off x="7255250" y="1906750"/>
            <a:ext cx="1010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VALVE CLOSED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85" name="Google Shape;385;p32"/>
          <p:cNvSpPr txBox="1"/>
          <p:nvPr/>
        </p:nvSpPr>
        <p:spPr>
          <a:xfrm>
            <a:off x="7255250" y="3532125"/>
            <a:ext cx="1010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VALVE OPEN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9F199C-D787-570D-1C52-7DAA5A26995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BF3CEEB-E98D-DE8A-4521-03BF0195A9B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238A9-FB4B-A786-A6E4-3CF61E75D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E54B5-89DF-6529-08A3-5A7D3FCEA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Heart and Exercise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1" name="Google Shape;39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6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2.66</a:t>
            </a:r>
            <a:endParaRPr sz="1700">
              <a:solidFill>
                <a:srgbClr val="4A86E8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Char char="○"/>
            </a:pPr>
            <a:r>
              <a:rPr lang="en" sz="1300">
                <a:solidFill>
                  <a:srgbClr val="4A86E8"/>
                </a:solidFill>
              </a:rPr>
              <a:t>Explain how the heart rate changes during exercise and under the influence of adrenaline.</a:t>
            </a:r>
            <a:endParaRPr sz="13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Exercise </a:t>
            </a:r>
            <a:r>
              <a:rPr lang="en" sz="1700" b="1">
                <a:solidFill>
                  <a:srgbClr val="B7B7B7"/>
                </a:solidFill>
              </a:rPr>
              <a:t>increases</a:t>
            </a:r>
            <a:r>
              <a:rPr lang="en" sz="1700" b="1"/>
              <a:t> </a:t>
            </a:r>
            <a:r>
              <a:rPr lang="en" sz="1700"/>
              <a:t>the heart rate.</a:t>
            </a:r>
            <a:endParaRPr sz="17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Muscles require more </a:t>
            </a:r>
            <a:r>
              <a:rPr lang="en" sz="1300" b="1"/>
              <a:t>oxygen </a:t>
            </a:r>
            <a:r>
              <a:rPr lang="en" sz="1300"/>
              <a:t>for </a:t>
            </a:r>
            <a:r>
              <a:rPr lang="en" sz="1300" b="1"/>
              <a:t>aerobic respiration</a:t>
            </a:r>
            <a:r>
              <a:rPr lang="en" sz="1300"/>
              <a:t>.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That oxygen is supplied by the </a:t>
            </a:r>
            <a:r>
              <a:rPr lang="en" sz="1300" b="1"/>
              <a:t>bloodstream</a:t>
            </a:r>
            <a:r>
              <a:rPr lang="en" sz="1300"/>
              <a:t>.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The flow of blood is determined by the heart rate.</a:t>
            </a:r>
            <a:endParaRPr sz="13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Exercise also increases </a:t>
            </a:r>
            <a:r>
              <a:rPr lang="en" sz="1700" b="1"/>
              <a:t>stroke volume</a:t>
            </a:r>
            <a:r>
              <a:rPr lang="en" sz="1700"/>
              <a:t>.</a:t>
            </a:r>
            <a:endParaRPr sz="17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Stroke volume is the </a:t>
            </a:r>
            <a:r>
              <a:rPr lang="en" sz="1300" b="1"/>
              <a:t>volume of blood</a:t>
            </a:r>
            <a:r>
              <a:rPr lang="en" sz="1300"/>
              <a:t> pumped in </a:t>
            </a:r>
            <a:r>
              <a:rPr lang="en" sz="1300" b="1"/>
              <a:t>one heartbeat</a:t>
            </a:r>
            <a:r>
              <a:rPr lang="en" sz="1300"/>
              <a:t>.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 more powerful contraction in the heart causes more blood to be pumped every ‘stroke’.</a:t>
            </a:r>
            <a:endParaRPr sz="13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392" name="Google Shape;39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393" name="Google Shape;393;p33"/>
          <p:cNvGrpSpPr/>
          <p:nvPr/>
        </p:nvGrpSpPr>
        <p:grpSpPr>
          <a:xfrm>
            <a:off x="5399525" y="1980725"/>
            <a:ext cx="3247600" cy="2314000"/>
            <a:chOff x="5490100" y="1749325"/>
            <a:chExt cx="3247600" cy="2314000"/>
          </a:xfrm>
        </p:grpSpPr>
        <p:grpSp>
          <p:nvGrpSpPr>
            <p:cNvPr id="394" name="Google Shape;394;p33"/>
            <p:cNvGrpSpPr/>
            <p:nvPr/>
          </p:nvGrpSpPr>
          <p:grpSpPr>
            <a:xfrm>
              <a:off x="5891900" y="1749425"/>
              <a:ext cx="2522610" cy="1990710"/>
              <a:chOff x="5891900" y="1658875"/>
              <a:chExt cx="2802900" cy="2211900"/>
            </a:xfrm>
          </p:grpSpPr>
          <p:sp>
            <p:nvSpPr>
              <p:cNvPr id="395" name="Google Shape;395;p33"/>
              <p:cNvSpPr/>
              <p:nvPr/>
            </p:nvSpPr>
            <p:spPr>
              <a:xfrm>
                <a:off x="5891900" y="1658875"/>
                <a:ext cx="2802900" cy="22119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3"/>
              <p:cNvSpPr/>
              <p:nvPr/>
            </p:nvSpPr>
            <p:spPr>
              <a:xfrm>
                <a:off x="5915413" y="2270050"/>
                <a:ext cx="2755883" cy="1096746"/>
              </a:xfrm>
              <a:custGeom>
                <a:avLst/>
                <a:gdLst/>
                <a:ahLst/>
                <a:cxnLst/>
                <a:rect l="l" t="t" r="r" b="b"/>
                <a:pathLst>
                  <a:path w="239642" h="66540" fill="none" extrusionOk="0">
                    <a:moveTo>
                      <a:pt x="1" y="66540"/>
                    </a:moveTo>
                    <a:lnTo>
                      <a:pt x="21800" y="48393"/>
                    </a:lnTo>
                    <a:lnTo>
                      <a:pt x="43599" y="33251"/>
                    </a:lnTo>
                    <a:lnTo>
                      <a:pt x="65361" y="21153"/>
                    </a:lnTo>
                    <a:lnTo>
                      <a:pt x="87160" y="6050"/>
                    </a:lnTo>
                    <a:lnTo>
                      <a:pt x="108921" y="1"/>
                    </a:lnTo>
                    <a:lnTo>
                      <a:pt x="130721" y="3767"/>
                    </a:lnTo>
                    <a:lnTo>
                      <a:pt x="152520" y="7572"/>
                    </a:lnTo>
                    <a:lnTo>
                      <a:pt x="174281" y="27202"/>
                    </a:lnTo>
                    <a:lnTo>
                      <a:pt x="196081" y="39300"/>
                    </a:lnTo>
                    <a:lnTo>
                      <a:pt x="217880" y="55203"/>
                    </a:lnTo>
                    <a:lnTo>
                      <a:pt x="239641" y="65018"/>
                    </a:lnTo>
                  </a:path>
                </a:pathLst>
              </a:custGeom>
              <a:noFill/>
              <a:ln w="9525" cap="flat" cmpd="sng">
                <a:solidFill>
                  <a:srgbClr val="4285F4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97" name="Google Shape;397;p33"/>
            <p:cNvCxnSpPr>
              <a:stCxn id="395" idx="0"/>
            </p:cNvCxnSpPr>
            <p:nvPr/>
          </p:nvCxnSpPr>
          <p:spPr>
            <a:xfrm>
              <a:off x="7153205" y="1749425"/>
              <a:ext cx="0" cy="1990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398" name="Google Shape;398;p33"/>
            <p:cNvSpPr txBox="1"/>
            <p:nvPr/>
          </p:nvSpPr>
          <p:spPr>
            <a:xfrm>
              <a:off x="5891900" y="3740225"/>
              <a:ext cx="2522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→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99" name="Google Shape;399;p33"/>
            <p:cNvSpPr txBox="1"/>
            <p:nvPr/>
          </p:nvSpPr>
          <p:spPr>
            <a:xfrm>
              <a:off x="7105801" y="1781718"/>
              <a:ext cx="678133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EXERCISE HALTED</a:t>
              </a:r>
              <a:endParaRPr sz="7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0" name="Google Shape;400;p33"/>
            <p:cNvSpPr txBox="1"/>
            <p:nvPr/>
          </p:nvSpPr>
          <p:spPr>
            <a:xfrm rot="-5400000">
              <a:off x="7576100" y="2587825"/>
              <a:ext cx="2000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HEART RATE (BPM) →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1" name="Google Shape;401;p33"/>
            <p:cNvSpPr txBox="1"/>
            <p:nvPr/>
          </p:nvSpPr>
          <p:spPr>
            <a:xfrm>
              <a:off x="5490100" y="3557175"/>
              <a:ext cx="401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2" name="Google Shape;402;p33"/>
            <p:cNvSpPr txBox="1"/>
            <p:nvPr/>
          </p:nvSpPr>
          <p:spPr>
            <a:xfrm>
              <a:off x="5490100" y="3105625"/>
              <a:ext cx="401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50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3" name="Google Shape;403;p33"/>
            <p:cNvSpPr txBox="1"/>
            <p:nvPr/>
          </p:nvSpPr>
          <p:spPr>
            <a:xfrm>
              <a:off x="5490200" y="2654075"/>
              <a:ext cx="401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100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4" name="Google Shape;404;p33"/>
            <p:cNvSpPr txBox="1"/>
            <p:nvPr/>
          </p:nvSpPr>
          <p:spPr>
            <a:xfrm>
              <a:off x="5490100" y="2202525"/>
              <a:ext cx="401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150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5" name="Google Shape;405;p33"/>
            <p:cNvSpPr txBox="1"/>
            <p:nvPr/>
          </p:nvSpPr>
          <p:spPr>
            <a:xfrm>
              <a:off x="5490100" y="1750975"/>
              <a:ext cx="401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406" name="Google Shape;406;p33"/>
          <p:cNvSpPr txBox="1"/>
          <p:nvPr/>
        </p:nvSpPr>
        <p:spPr>
          <a:xfrm>
            <a:off x="5805325" y="1426625"/>
            <a:ext cx="251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Exercise has the effect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increasing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heart rate.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AEBE21C-535F-77E2-D267-B8B90FB4D27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5AC9889-4EA8-776B-6F62-5BCF0C03F4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FE057-AFE0-AB0B-3AB7-7FF0D6A83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19699-8E69-9D57-E6F7-F4F01547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1864</Words>
  <Application>Microsoft Office PowerPoint</Application>
  <PresentationFormat>On-screen Show (16:9)</PresentationFormat>
  <Paragraphs>226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Kalam</vt:lpstr>
      <vt:lpstr>Times New Roman</vt:lpstr>
      <vt:lpstr>Cambria</vt:lpstr>
      <vt:lpstr>gg sans</vt:lpstr>
      <vt:lpstr>Simple Dark</vt:lpstr>
      <vt:lpstr>Simple Dark</vt:lpstr>
      <vt:lpstr>Edexcel IGCSE Biology 25 - The Heart </vt:lpstr>
      <vt:lpstr>The Heart  </vt:lpstr>
      <vt:lpstr>PowerPoint Presentation</vt:lpstr>
      <vt:lpstr>Atria and Ventricles  </vt:lpstr>
      <vt:lpstr>PowerPoint Presentation</vt:lpstr>
      <vt:lpstr>The Route of Blood through the Heart  </vt:lpstr>
      <vt:lpstr>PowerPoint Presentation</vt:lpstr>
      <vt:lpstr>The Role of Valves  </vt:lpstr>
      <vt:lpstr>The Heart and Exercise  </vt:lpstr>
      <vt:lpstr>PowerPoint Presentation</vt:lpstr>
      <vt:lpstr>Measuring Heart Rate  </vt:lpstr>
      <vt:lpstr>PowerPoint Presentation</vt:lpstr>
      <vt:lpstr>Adrenaline  </vt:lpstr>
      <vt:lpstr>Heart Disease  </vt:lpstr>
      <vt:lpstr>PowerPoint Presentation</vt:lpstr>
      <vt:lpstr>Risk Factors for CHD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25 - The Heart </dc:title>
  <cp:lastModifiedBy>Chezka Mae Madrona</cp:lastModifiedBy>
  <cp:revision>2</cp:revision>
  <dcterms:modified xsi:type="dcterms:W3CDTF">2025-04-26T07:43:30Z</dcterms:modified>
</cp:coreProperties>
</file>