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14"/>
      <p:bold r:id="rId15"/>
      <p:italic r:id="rId16"/>
      <p:boldItalic r:id="rId17"/>
    </p:embeddedFont>
    <p:embeddedFont>
      <p:font typeface="gg sans" panose="00000800000000000000" pitchFamily="2" charset="0"/>
      <p:bold r:id="rId18"/>
    </p:embeddedFont>
    <p:embeddedFont>
      <p:font typeface="Kalam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db7f658d3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db7f658d3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g111bb81ad14_0_4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5" name="Google Shape;1135;g111bb81ad14_0_4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9db7f658d3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9db7f658d3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483f3a1f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483f3a1f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a02d56e2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ga02d56e2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a02d56e2b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a02d56e2b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9df6f4b67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9df6f4b67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g9df6f4b67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0" name="Google Shape;1040;g9df6f4b67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9ddc592a1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9ddc592a1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9df6f4b67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9df6f4b67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ology Slides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Cambria"/>
              <a:buNone/>
              <a:defRPr sz="52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 sz="28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Cambria"/>
              <a:buNone/>
              <a:defRPr sz="3600">
                <a:latin typeface="Cambria"/>
                <a:ea typeface="Cambria"/>
                <a:cs typeface="Cambria"/>
                <a:sym typeface="Cambri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●"/>
              <a:defRPr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Cambria"/>
              <a:buChar char="○"/>
              <a:defRPr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Cambria"/>
              <a:buChar char="■"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Cambria"/>
                <a:ea typeface="Cambria"/>
                <a:cs typeface="Cambria"/>
                <a:sym typeface="Cambria"/>
              </a:defRPr>
            </a:lvl1pPr>
            <a:lvl2pPr lvl="1">
              <a:buNone/>
              <a:defRPr>
                <a:latin typeface="Cambria"/>
                <a:ea typeface="Cambria"/>
                <a:cs typeface="Cambria"/>
                <a:sym typeface="Cambria"/>
              </a:defRPr>
            </a:lvl2pPr>
            <a:lvl3pPr lvl="2">
              <a:buNone/>
              <a:defRPr>
                <a:latin typeface="Cambria"/>
                <a:ea typeface="Cambria"/>
                <a:cs typeface="Cambria"/>
                <a:sym typeface="Cambria"/>
              </a:defRPr>
            </a:lvl3pPr>
            <a:lvl4pPr lvl="3">
              <a:buNone/>
              <a:defRPr>
                <a:latin typeface="Cambria"/>
                <a:ea typeface="Cambria"/>
                <a:cs typeface="Cambria"/>
                <a:sym typeface="Cambria"/>
              </a:defRPr>
            </a:lvl4pPr>
            <a:lvl5pPr lvl="4">
              <a:buNone/>
              <a:defRPr>
                <a:latin typeface="Cambria"/>
                <a:ea typeface="Cambria"/>
                <a:cs typeface="Cambria"/>
                <a:sym typeface="Cambria"/>
              </a:defRPr>
            </a:lvl5pPr>
            <a:lvl6pPr lvl="5">
              <a:buNone/>
              <a:defRPr>
                <a:latin typeface="Cambria"/>
                <a:ea typeface="Cambria"/>
                <a:cs typeface="Cambria"/>
                <a:sym typeface="Cambria"/>
              </a:defRPr>
            </a:lvl6pPr>
            <a:lvl7pPr lvl="6">
              <a:buNone/>
              <a:defRPr>
                <a:latin typeface="Cambria"/>
                <a:ea typeface="Cambria"/>
                <a:cs typeface="Cambria"/>
                <a:sym typeface="Cambria"/>
              </a:defRPr>
            </a:lvl7pPr>
            <a:lvl8pPr lvl="7">
              <a:buNone/>
              <a:defRPr>
                <a:latin typeface="Cambria"/>
                <a:ea typeface="Cambria"/>
                <a:cs typeface="Cambria"/>
                <a:sym typeface="Cambria"/>
              </a:defRPr>
            </a:lvl8pPr>
            <a:lvl9pPr lvl="8">
              <a:buNone/>
              <a:defRPr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  <a:defRPr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ambria"/>
              <a:buChar char="●"/>
              <a:defRPr sz="18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●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●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mbria"/>
              <a:buChar char="○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Cambria"/>
              <a:buChar char="■"/>
              <a:defRPr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aperspractice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1C331"/>
                </a:solidFill>
                <a:latin typeface="Cambria"/>
                <a:ea typeface="Cambria"/>
                <a:cs typeface="Cambria"/>
                <a:sym typeface="Cambria"/>
              </a:rPr>
              <a:t>Edexcel IGCSE Biology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Cambria"/>
                <a:ea typeface="Cambria"/>
                <a:cs typeface="Cambria"/>
                <a:sym typeface="Cambria"/>
              </a:rPr>
              <a:t>21 - Transport Mechanisms</a:t>
            </a:r>
            <a:endParaRPr sz="35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" name="Google Shape;100;p2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Cambria"/>
                <a:ea typeface="Cambria"/>
                <a:cs typeface="Cambria"/>
                <a:sym typeface="Cambria"/>
              </a:rPr>
              <a:t>Simple Diffusion, Xylem and Phloem</a:t>
            </a:r>
            <a:endParaRPr sz="2500"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Cambria"/>
                <a:ea typeface="Cambria"/>
                <a:cs typeface="Cambria"/>
                <a:sym typeface="Cambria"/>
              </a:rPr>
              <a:t>1</a:t>
            </a:fld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2132307C-EDDD-79BB-4A97-2486B84E3E30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BF5DE8E5-A1FA-8187-9927-9D918DE549D9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021F56-4DE7-0F13-A670-02D945AFDA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C72594-6CB6-849B-C9AD-837E6D37A6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Google Shape;1137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138" name="Google Shape;1138;p34"/>
          <p:cNvSpPr txBox="1"/>
          <p:nvPr/>
        </p:nvSpPr>
        <p:spPr>
          <a:xfrm>
            <a:off x="606875" y="2048400"/>
            <a:ext cx="35511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</a:t>
            </a:r>
            <a:r>
              <a:rPr lang="en" b="1">
                <a:solidFill>
                  <a:srgbClr val="E39B00"/>
                </a:solidFill>
                <a:latin typeface="Cambria"/>
                <a:ea typeface="Cambria"/>
                <a:cs typeface="Cambria"/>
                <a:sym typeface="Cambria"/>
              </a:rPr>
              <a:t>phloem 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is a tube consisting of living cells called </a:t>
            </a:r>
            <a:r>
              <a:rPr lang="en" b="1">
                <a:latin typeface="Cambria"/>
                <a:ea typeface="Cambria"/>
                <a:cs typeface="Cambria"/>
                <a:sym typeface="Cambria"/>
              </a:rPr>
              <a:t>sieve tube elements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. Dissolved sugars and nutrients move in </a:t>
            </a:r>
            <a:r>
              <a:rPr lang="en" b="1">
                <a:latin typeface="Cambria"/>
                <a:ea typeface="Cambria"/>
                <a:cs typeface="Cambria"/>
                <a:sym typeface="Cambria"/>
              </a:rPr>
              <a:t>both directions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, from source to sink.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139" name="Google Shape;1139;p34"/>
          <p:cNvGrpSpPr/>
          <p:nvPr/>
        </p:nvGrpSpPr>
        <p:grpSpPr>
          <a:xfrm>
            <a:off x="4945375" y="776613"/>
            <a:ext cx="3247250" cy="3590275"/>
            <a:chOff x="4879775" y="776600"/>
            <a:chExt cx="3247250" cy="3590275"/>
          </a:xfrm>
        </p:grpSpPr>
        <p:sp>
          <p:nvSpPr>
            <p:cNvPr id="1140" name="Google Shape;1140;p34"/>
            <p:cNvSpPr txBox="1"/>
            <p:nvPr/>
          </p:nvSpPr>
          <p:spPr>
            <a:xfrm>
              <a:off x="6560725" y="2709425"/>
              <a:ext cx="15663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HOLES IN </a:t>
              </a:r>
              <a:r>
                <a:rPr lang="en" sz="900" b="1">
                  <a:latin typeface="Kalam"/>
                  <a:ea typeface="Kalam"/>
                  <a:cs typeface="Kalam"/>
                  <a:sym typeface="Kalam"/>
                </a:rPr>
                <a:t>SIEVE TUBE ELEMENTS </a:t>
              </a: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ALLOW FOR SUGAR TO MOVE THROUGH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</p:txBody>
        </p:sp>
        <p:sp>
          <p:nvSpPr>
            <p:cNvPr id="1141" name="Google Shape;1141;p34"/>
            <p:cNvSpPr txBox="1"/>
            <p:nvPr/>
          </p:nvSpPr>
          <p:spPr>
            <a:xfrm>
              <a:off x="6426325" y="1401000"/>
              <a:ext cx="1566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DISSOLVED SUGARS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AND NUTRIENTS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</p:txBody>
        </p:sp>
        <p:grpSp>
          <p:nvGrpSpPr>
            <p:cNvPr id="1142" name="Google Shape;1142;p34"/>
            <p:cNvGrpSpPr/>
            <p:nvPr/>
          </p:nvGrpSpPr>
          <p:grpSpPr>
            <a:xfrm>
              <a:off x="4879775" y="776600"/>
              <a:ext cx="1415350" cy="3590275"/>
              <a:chOff x="4133500" y="902825"/>
              <a:chExt cx="1415350" cy="3590275"/>
            </a:xfrm>
          </p:grpSpPr>
          <p:sp>
            <p:nvSpPr>
              <p:cNvPr id="1143" name="Google Shape;1143;p34"/>
              <p:cNvSpPr/>
              <p:nvPr/>
            </p:nvSpPr>
            <p:spPr>
              <a:xfrm>
                <a:off x="4204425" y="3080975"/>
                <a:ext cx="74125" cy="66275"/>
              </a:xfrm>
              <a:custGeom>
                <a:avLst/>
                <a:gdLst/>
                <a:ahLst/>
                <a:cxnLst/>
                <a:rect l="l" t="t" r="r" b="b"/>
                <a:pathLst>
                  <a:path w="2965" h="2651" extrusionOk="0">
                    <a:moveTo>
                      <a:pt x="1424" y="0"/>
                    </a:moveTo>
                    <a:cubicBezTo>
                      <a:pt x="899" y="479"/>
                      <a:pt x="420" y="1004"/>
                      <a:pt x="0" y="1564"/>
                    </a:cubicBezTo>
                    <a:cubicBezTo>
                      <a:pt x="644" y="2168"/>
                      <a:pt x="1426" y="2650"/>
                      <a:pt x="2036" y="2650"/>
                    </a:cubicBezTo>
                    <a:cubicBezTo>
                      <a:pt x="2466" y="2650"/>
                      <a:pt x="2811" y="2412"/>
                      <a:pt x="2965" y="1809"/>
                    </a:cubicBezTo>
                    <a:lnTo>
                      <a:pt x="1424" y="0"/>
                    </a:lnTo>
                    <a:close/>
                  </a:path>
                </a:pathLst>
              </a:custGeom>
              <a:solidFill>
                <a:srgbClr val="F1BD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34"/>
              <p:cNvSpPr/>
              <p:nvPr/>
            </p:nvSpPr>
            <p:spPr>
              <a:xfrm>
                <a:off x="4195075" y="3072500"/>
                <a:ext cx="92525" cy="83200"/>
              </a:xfrm>
              <a:custGeom>
                <a:avLst/>
                <a:gdLst/>
                <a:ahLst/>
                <a:cxnLst/>
                <a:rect l="l" t="t" r="r" b="b"/>
                <a:pathLst>
                  <a:path w="3701" h="3328" extrusionOk="0">
                    <a:moveTo>
                      <a:pt x="1775" y="841"/>
                    </a:moveTo>
                    <a:lnTo>
                      <a:pt x="2965" y="2219"/>
                    </a:lnTo>
                    <a:cubicBezTo>
                      <a:pt x="2825" y="2592"/>
                      <a:pt x="2604" y="2650"/>
                      <a:pt x="2417" y="2650"/>
                    </a:cubicBezTo>
                    <a:cubicBezTo>
                      <a:pt x="2008" y="2650"/>
                      <a:pt x="1425" y="2347"/>
                      <a:pt x="841" y="1857"/>
                    </a:cubicBezTo>
                    <a:cubicBezTo>
                      <a:pt x="1133" y="1495"/>
                      <a:pt x="1436" y="1156"/>
                      <a:pt x="1775" y="841"/>
                    </a:cubicBezTo>
                    <a:close/>
                    <a:moveTo>
                      <a:pt x="1822" y="1"/>
                    </a:moveTo>
                    <a:cubicBezTo>
                      <a:pt x="1728" y="1"/>
                      <a:pt x="1635" y="36"/>
                      <a:pt x="1565" y="94"/>
                    </a:cubicBezTo>
                    <a:cubicBezTo>
                      <a:pt x="1028" y="584"/>
                      <a:pt x="538" y="1121"/>
                      <a:pt x="106" y="1705"/>
                    </a:cubicBezTo>
                    <a:cubicBezTo>
                      <a:pt x="1" y="1845"/>
                      <a:pt x="24" y="2032"/>
                      <a:pt x="152" y="2148"/>
                    </a:cubicBezTo>
                    <a:cubicBezTo>
                      <a:pt x="526" y="2499"/>
                      <a:pt x="1495" y="3327"/>
                      <a:pt x="2405" y="3327"/>
                    </a:cubicBezTo>
                    <a:cubicBezTo>
                      <a:pt x="2779" y="3327"/>
                      <a:pt x="3421" y="3187"/>
                      <a:pt x="3678" y="2230"/>
                    </a:cubicBezTo>
                    <a:cubicBezTo>
                      <a:pt x="3701" y="2125"/>
                      <a:pt x="3678" y="2008"/>
                      <a:pt x="3607" y="1927"/>
                    </a:cubicBezTo>
                    <a:lnTo>
                      <a:pt x="2055" y="117"/>
                    </a:lnTo>
                    <a:cubicBezTo>
                      <a:pt x="1997" y="47"/>
                      <a:pt x="1903" y="12"/>
                      <a:pt x="1822" y="1"/>
                    </a:cubicBezTo>
                    <a:close/>
                  </a:path>
                </a:pathLst>
              </a:custGeom>
              <a:solidFill>
                <a:srgbClr val="D99F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34"/>
              <p:cNvSpPr/>
              <p:nvPr/>
            </p:nvSpPr>
            <p:spPr>
              <a:xfrm>
                <a:off x="4190125" y="2092275"/>
                <a:ext cx="94575" cy="107725"/>
              </a:xfrm>
              <a:custGeom>
                <a:avLst/>
                <a:gdLst/>
                <a:ahLst/>
                <a:cxnLst/>
                <a:rect l="l" t="t" r="r" b="b"/>
                <a:pathLst>
                  <a:path w="3783" h="4309" extrusionOk="0">
                    <a:moveTo>
                      <a:pt x="1996" y="1"/>
                    </a:moveTo>
                    <a:cubicBezTo>
                      <a:pt x="1132" y="818"/>
                      <a:pt x="479" y="1530"/>
                      <a:pt x="0" y="2510"/>
                    </a:cubicBezTo>
                    <a:cubicBezTo>
                      <a:pt x="117" y="2650"/>
                      <a:pt x="210" y="2802"/>
                      <a:pt x="327" y="2931"/>
                    </a:cubicBezTo>
                    <a:cubicBezTo>
                      <a:pt x="865" y="3527"/>
                      <a:pt x="1761" y="4309"/>
                      <a:pt x="2495" y="4309"/>
                    </a:cubicBezTo>
                    <a:cubicBezTo>
                      <a:pt x="2940" y="4309"/>
                      <a:pt x="3326" y="4022"/>
                      <a:pt x="3537" y="3234"/>
                    </a:cubicBezTo>
                    <a:cubicBezTo>
                      <a:pt x="3642" y="2849"/>
                      <a:pt x="3712" y="2464"/>
                      <a:pt x="3782" y="2079"/>
                    </a:cubicBezTo>
                    <a:lnTo>
                      <a:pt x="1996" y="1"/>
                    </a:lnTo>
                    <a:close/>
                  </a:path>
                </a:pathLst>
              </a:custGeom>
              <a:solidFill>
                <a:srgbClr val="F1BD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34"/>
              <p:cNvSpPr/>
              <p:nvPr/>
            </p:nvSpPr>
            <p:spPr>
              <a:xfrm>
                <a:off x="4181075" y="2083775"/>
                <a:ext cx="112375" cy="124675"/>
              </a:xfrm>
              <a:custGeom>
                <a:avLst/>
                <a:gdLst/>
                <a:ahLst/>
                <a:cxnLst/>
                <a:rect l="l" t="t" r="r" b="b"/>
                <a:pathLst>
                  <a:path w="4495" h="4987" extrusionOk="0">
                    <a:moveTo>
                      <a:pt x="2335" y="831"/>
                    </a:moveTo>
                    <a:lnTo>
                      <a:pt x="3782" y="2524"/>
                    </a:lnTo>
                    <a:cubicBezTo>
                      <a:pt x="3712" y="2885"/>
                      <a:pt x="3642" y="3201"/>
                      <a:pt x="3572" y="3492"/>
                    </a:cubicBezTo>
                    <a:cubicBezTo>
                      <a:pt x="3350" y="4310"/>
                      <a:pt x="2965" y="4298"/>
                      <a:pt x="2848" y="4310"/>
                    </a:cubicBezTo>
                    <a:cubicBezTo>
                      <a:pt x="2276" y="4310"/>
                      <a:pt x="1459" y="3632"/>
                      <a:pt x="946" y="3049"/>
                    </a:cubicBezTo>
                    <a:cubicBezTo>
                      <a:pt x="887" y="2979"/>
                      <a:pt x="829" y="2897"/>
                      <a:pt x="759" y="2815"/>
                    </a:cubicBezTo>
                    <a:cubicBezTo>
                      <a:pt x="1144" y="2092"/>
                      <a:pt x="1658" y="1485"/>
                      <a:pt x="2335" y="831"/>
                    </a:cubicBezTo>
                    <a:close/>
                    <a:moveTo>
                      <a:pt x="2334" y="0"/>
                    </a:moveTo>
                    <a:cubicBezTo>
                      <a:pt x="2253" y="0"/>
                      <a:pt x="2176" y="34"/>
                      <a:pt x="2125" y="96"/>
                    </a:cubicBezTo>
                    <a:cubicBezTo>
                      <a:pt x="1203" y="959"/>
                      <a:pt x="549" y="1695"/>
                      <a:pt x="59" y="2699"/>
                    </a:cubicBezTo>
                    <a:cubicBezTo>
                      <a:pt x="0" y="2815"/>
                      <a:pt x="12" y="2955"/>
                      <a:pt x="94" y="3049"/>
                    </a:cubicBezTo>
                    <a:lnTo>
                      <a:pt x="187" y="3177"/>
                    </a:lnTo>
                    <a:cubicBezTo>
                      <a:pt x="257" y="3282"/>
                      <a:pt x="350" y="3399"/>
                      <a:pt x="444" y="3504"/>
                    </a:cubicBezTo>
                    <a:cubicBezTo>
                      <a:pt x="841" y="3948"/>
                      <a:pt x="1868" y="4987"/>
                      <a:pt x="2848" y="4987"/>
                    </a:cubicBezTo>
                    <a:cubicBezTo>
                      <a:pt x="3315" y="4987"/>
                      <a:pt x="3934" y="4753"/>
                      <a:pt x="4226" y="3656"/>
                    </a:cubicBezTo>
                    <a:cubicBezTo>
                      <a:pt x="4331" y="3271"/>
                      <a:pt x="4413" y="2874"/>
                      <a:pt x="4471" y="2477"/>
                    </a:cubicBezTo>
                    <a:cubicBezTo>
                      <a:pt x="4494" y="2384"/>
                      <a:pt x="4471" y="2278"/>
                      <a:pt x="4401" y="2197"/>
                    </a:cubicBezTo>
                    <a:lnTo>
                      <a:pt x="2615" y="119"/>
                    </a:lnTo>
                    <a:cubicBezTo>
                      <a:pt x="2557" y="49"/>
                      <a:pt x="2463" y="2"/>
                      <a:pt x="2370" y="2"/>
                    </a:cubicBezTo>
                    <a:cubicBezTo>
                      <a:pt x="2358" y="1"/>
                      <a:pt x="2346" y="0"/>
                      <a:pt x="2334" y="0"/>
                    </a:cubicBezTo>
                    <a:close/>
                  </a:path>
                </a:pathLst>
              </a:custGeom>
              <a:solidFill>
                <a:srgbClr val="D99F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4"/>
              <p:cNvSpPr/>
              <p:nvPr/>
            </p:nvSpPr>
            <p:spPr>
              <a:xfrm>
                <a:off x="4989700" y="1206025"/>
                <a:ext cx="84350" cy="725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900" extrusionOk="0">
                    <a:moveTo>
                      <a:pt x="1927" y="0"/>
                    </a:moveTo>
                    <a:cubicBezTo>
                      <a:pt x="643" y="0"/>
                      <a:pt x="1" y="1565"/>
                      <a:pt x="911" y="2475"/>
                    </a:cubicBezTo>
                    <a:cubicBezTo>
                      <a:pt x="1204" y="2768"/>
                      <a:pt x="1564" y="2899"/>
                      <a:pt x="1917" y="2899"/>
                    </a:cubicBezTo>
                    <a:cubicBezTo>
                      <a:pt x="2660" y="2899"/>
                      <a:pt x="3374" y="2318"/>
                      <a:pt x="3374" y="1448"/>
                    </a:cubicBezTo>
                    <a:cubicBezTo>
                      <a:pt x="3374" y="654"/>
                      <a:pt x="2732" y="0"/>
                      <a:pt x="1927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4"/>
              <p:cNvSpPr/>
              <p:nvPr/>
            </p:nvSpPr>
            <p:spPr>
              <a:xfrm>
                <a:off x="4986775" y="1203750"/>
                <a:ext cx="89525" cy="767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069" extrusionOk="0">
                    <a:moveTo>
                      <a:pt x="2044" y="173"/>
                    </a:moveTo>
                    <a:cubicBezTo>
                      <a:pt x="2791" y="173"/>
                      <a:pt x="3398" y="780"/>
                      <a:pt x="3409" y="1539"/>
                    </a:cubicBezTo>
                    <a:cubicBezTo>
                      <a:pt x="3401" y="2353"/>
                      <a:pt x="2730" y="2894"/>
                      <a:pt x="2032" y="2894"/>
                    </a:cubicBezTo>
                    <a:cubicBezTo>
                      <a:pt x="1700" y="2894"/>
                      <a:pt x="1361" y="2771"/>
                      <a:pt x="1086" y="2496"/>
                    </a:cubicBezTo>
                    <a:cubicBezTo>
                      <a:pt x="234" y="1632"/>
                      <a:pt x="841" y="173"/>
                      <a:pt x="2044" y="173"/>
                    </a:cubicBezTo>
                    <a:close/>
                    <a:moveTo>
                      <a:pt x="2037" y="0"/>
                    </a:moveTo>
                    <a:cubicBezTo>
                      <a:pt x="1661" y="0"/>
                      <a:pt x="1279" y="140"/>
                      <a:pt x="970" y="453"/>
                    </a:cubicBezTo>
                    <a:cubicBezTo>
                      <a:pt x="1" y="1411"/>
                      <a:pt x="678" y="3068"/>
                      <a:pt x="2044" y="3068"/>
                    </a:cubicBezTo>
                    <a:cubicBezTo>
                      <a:pt x="2884" y="3056"/>
                      <a:pt x="3573" y="2379"/>
                      <a:pt x="3573" y="1539"/>
                    </a:cubicBezTo>
                    <a:cubicBezTo>
                      <a:pt x="3581" y="615"/>
                      <a:pt x="2824" y="0"/>
                      <a:pt x="2037" y="0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4"/>
              <p:cNvSpPr/>
              <p:nvPr/>
            </p:nvSpPr>
            <p:spPr>
              <a:xfrm>
                <a:off x="4989700" y="12060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492" y="445"/>
                    </a:moveTo>
                    <a:cubicBezTo>
                      <a:pt x="1815" y="445"/>
                      <a:pt x="2125" y="696"/>
                      <a:pt x="2125" y="1074"/>
                    </a:cubicBezTo>
                    <a:cubicBezTo>
                      <a:pt x="2125" y="1425"/>
                      <a:pt x="1845" y="1705"/>
                      <a:pt x="1495" y="1705"/>
                    </a:cubicBezTo>
                    <a:cubicBezTo>
                      <a:pt x="934" y="1705"/>
                      <a:pt x="654" y="1028"/>
                      <a:pt x="1051" y="631"/>
                    </a:cubicBezTo>
                    <a:cubicBezTo>
                      <a:pt x="1180" y="502"/>
                      <a:pt x="1338" y="445"/>
                      <a:pt x="1492" y="445"/>
                    </a:cubicBezTo>
                    <a:close/>
                    <a:moveTo>
                      <a:pt x="1927" y="0"/>
                    </a:moveTo>
                    <a:cubicBezTo>
                      <a:pt x="643" y="0"/>
                      <a:pt x="1" y="1553"/>
                      <a:pt x="911" y="2463"/>
                    </a:cubicBezTo>
                    <a:cubicBezTo>
                      <a:pt x="1206" y="2758"/>
                      <a:pt x="1568" y="2890"/>
                      <a:pt x="1924" y="2890"/>
                    </a:cubicBezTo>
                    <a:cubicBezTo>
                      <a:pt x="2665" y="2890"/>
                      <a:pt x="3374" y="2316"/>
                      <a:pt x="3374" y="1448"/>
                    </a:cubicBezTo>
                    <a:cubicBezTo>
                      <a:pt x="3374" y="642"/>
                      <a:pt x="2732" y="0"/>
                      <a:pt x="1927" y="0"/>
                    </a:cubicBezTo>
                    <a:close/>
                  </a:path>
                </a:pathLst>
              </a:custGeom>
              <a:solidFill>
                <a:srgbClr val="F13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50" name="Google Shape;1150;p34"/>
              <p:cNvGrpSpPr/>
              <p:nvPr/>
            </p:nvGrpSpPr>
            <p:grpSpPr>
              <a:xfrm>
                <a:off x="4133500" y="902825"/>
                <a:ext cx="1415350" cy="3590275"/>
                <a:chOff x="4133500" y="902825"/>
                <a:chExt cx="1415350" cy="3590275"/>
              </a:xfrm>
            </p:grpSpPr>
            <p:sp>
              <p:nvSpPr>
                <p:cNvPr id="1151" name="Google Shape;1151;p34"/>
                <p:cNvSpPr/>
                <p:nvPr/>
              </p:nvSpPr>
              <p:spPr>
                <a:xfrm>
                  <a:off x="4244975" y="3831525"/>
                  <a:ext cx="1239375" cy="56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75" h="22565" extrusionOk="0">
                      <a:moveTo>
                        <a:pt x="24794" y="1"/>
                      </a:moveTo>
                      <a:cubicBezTo>
                        <a:pt x="11090" y="1"/>
                        <a:pt x="1" y="5055"/>
                        <a:pt x="1" y="11288"/>
                      </a:cubicBezTo>
                      <a:cubicBezTo>
                        <a:pt x="1" y="17510"/>
                        <a:pt x="11101" y="22564"/>
                        <a:pt x="24794" y="22564"/>
                      </a:cubicBezTo>
                      <a:cubicBezTo>
                        <a:pt x="38474" y="22564"/>
                        <a:pt x="49575" y="17510"/>
                        <a:pt x="49575" y="11288"/>
                      </a:cubicBezTo>
                      <a:cubicBezTo>
                        <a:pt x="49575" y="5055"/>
                        <a:pt x="38486" y="1"/>
                        <a:pt x="24794" y="1"/>
                      </a:cubicBezTo>
                      <a:close/>
                    </a:path>
                  </a:pathLst>
                </a:custGeom>
                <a:solidFill>
                  <a:srgbClr val="F2F1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2" name="Google Shape;1152;p34"/>
                <p:cNvSpPr/>
                <p:nvPr/>
              </p:nvSpPr>
              <p:spPr>
                <a:xfrm>
                  <a:off x="4236525" y="3823075"/>
                  <a:ext cx="1256300" cy="58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52" h="23241" extrusionOk="0">
                      <a:moveTo>
                        <a:pt x="25132" y="677"/>
                      </a:moveTo>
                      <a:cubicBezTo>
                        <a:pt x="38602" y="677"/>
                        <a:pt x="49574" y="5591"/>
                        <a:pt x="49574" y="11626"/>
                      </a:cubicBezTo>
                      <a:cubicBezTo>
                        <a:pt x="49574" y="17661"/>
                        <a:pt x="38602" y="22564"/>
                        <a:pt x="25132" y="22564"/>
                      </a:cubicBezTo>
                      <a:cubicBezTo>
                        <a:pt x="11650" y="22564"/>
                        <a:pt x="689" y="17649"/>
                        <a:pt x="689" y="11626"/>
                      </a:cubicBezTo>
                      <a:cubicBezTo>
                        <a:pt x="689" y="5591"/>
                        <a:pt x="11650" y="677"/>
                        <a:pt x="25132" y="677"/>
                      </a:cubicBezTo>
                      <a:close/>
                      <a:moveTo>
                        <a:pt x="25132" y="0"/>
                      </a:moveTo>
                      <a:cubicBezTo>
                        <a:pt x="11276" y="0"/>
                        <a:pt x="0" y="5206"/>
                        <a:pt x="0" y="11626"/>
                      </a:cubicBezTo>
                      <a:cubicBezTo>
                        <a:pt x="0" y="18035"/>
                        <a:pt x="11276" y="23241"/>
                        <a:pt x="25132" y="23241"/>
                      </a:cubicBezTo>
                      <a:cubicBezTo>
                        <a:pt x="38975" y="23241"/>
                        <a:pt x="50251" y="18035"/>
                        <a:pt x="50251" y="11626"/>
                      </a:cubicBezTo>
                      <a:cubicBezTo>
                        <a:pt x="50251" y="5218"/>
                        <a:pt x="38975" y="0"/>
                        <a:pt x="25132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3" name="Google Shape;1153;p34"/>
                <p:cNvSpPr/>
                <p:nvPr/>
              </p:nvSpPr>
              <p:spPr>
                <a:xfrm>
                  <a:off x="4244975" y="3831525"/>
                  <a:ext cx="1239375" cy="333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75" h="13331" extrusionOk="0">
                      <a:moveTo>
                        <a:pt x="24794" y="1"/>
                      </a:moveTo>
                      <a:cubicBezTo>
                        <a:pt x="11101" y="1"/>
                        <a:pt x="1" y="5055"/>
                        <a:pt x="1" y="11288"/>
                      </a:cubicBezTo>
                      <a:cubicBezTo>
                        <a:pt x="1" y="11568"/>
                        <a:pt x="36" y="11849"/>
                        <a:pt x="82" y="12129"/>
                      </a:cubicBezTo>
                      <a:cubicBezTo>
                        <a:pt x="7687" y="8133"/>
                        <a:pt x="16972" y="5662"/>
                        <a:pt x="25944" y="5662"/>
                      </a:cubicBezTo>
                      <a:cubicBezTo>
                        <a:pt x="34558" y="5662"/>
                        <a:pt x="42883" y="7939"/>
                        <a:pt x="49155" y="13331"/>
                      </a:cubicBezTo>
                      <a:cubicBezTo>
                        <a:pt x="49423" y="12677"/>
                        <a:pt x="49563" y="11989"/>
                        <a:pt x="49575" y="11288"/>
                      </a:cubicBezTo>
                      <a:cubicBezTo>
                        <a:pt x="49575" y="5055"/>
                        <a:pt x="38474" y="1"/>
                        <a:pt x="24794" y="1"/>
                      </a:cubicBezTo>
                      <a:close/>
                    </a:path>
                  </a:pathLst>
                </a:custGeom>
                <a:solidFill>
                  <a:srgbClr val="EB9F4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4" name="Google Shape;1154;p34"/>
                <p:cNvSpPr/>
                <p:nvPr/>
              </p:nvSpPr>
              <p:spPr>
                <a:xfrm>
                  <a:off x="4167075" y="2916900"/>
                  <a:ext cx="1341800" cy="116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72" h="46776" extrusionOk="0">
                      <a:moveTo>
                        <a:pt x="27676" y="0"/>
                      </a:moveTo>
                      <a:cubicBezTo>
                        <a:pt x="14017" y="0"/>
                        <a:pt x="0" y="10676"/>
                        <a:pt x="0" y="16392"/>
                      </a:cubicBezTo>
                      <a:lnTo>
                        <a:pt x="1214" y="43578"/>
                      </a:lnTo>
                      <a:cubicBezTo>
                        <a:pt x="2813" y="44500"/>
                        <a:pt x="3514" y="45795"/>
                        <a:pt x="5253" y="46297"/>
                      </a:cubicBezTo>
                      <a:cubicBezTo>
                        <a:pt x="8346" y="41535"/>
                        <a:pt x="17451" y="39551"/>
                        <a:pt x="27466" y="39551"/>
                      </a:cubicBezTo>
                      <a:cubicBezTo>
                        <a:pt x="37551" y="39562"/>
                        <a:pt x="46633" y="42189"/>
                        <a:pt x="49691" y="46776"/>
                      </a:cubicBezTo>
                      <a:cubicBezTo>
                        <a:pt x="50893" y="46449"/>
                        <a:pt x="52084" y="46087"/>
                        <a:pt x="53286" y="45737"/>
                      </a:cubicBezTo>
                      <a:cubicBezTo>
                        <a:pt x="53438" y="43881"/>
                        <a:pt x="53485" y="41978"/>
                        <a:pt x="53671" y="40134"/>
                      </a:cubicBezTo>
                      <a:lnTo>
                        <a:pt x="53590" y="19170"/>
                      </a:lnTo>
                      <a:cubicBezTo>
                        <a:pt x="53590" y="5408"/>
                        <a:pt x="39582" y="377"/>
                        <a:pt x="28540" y="15"/>
                      </a:cubicBezTo>
                      <a:cubicBezTo>
                        <a:pt x="28252" y="5"/>
                        <a:pt x="27964" y="0"/>
                        <a:pt x="27676" y="0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5" name="Google Shape;1155;p34"/>
                <p:cNvSpPr/>
                <p:nvPr/>
              </p:nvSpPr>
              <p:spPr>
                <a:xfrm>
                  <a:off x="4158900" y="2908450"/>
                  <a:ext cx="1358425" cy="118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37" h="47453" extrusionOk="0">
                      <a:moveTo>
                        <a:pt x="28015" y="668"/>
                      </a:moveTo>
                      <a:cubicBezTo>
                        <a:pt x="28295" y="668"/>
                        <a:pt x="28575" y="680"/>
                        <a:pt x="28855" y="691"/>
                      </a:cubicBezTo>
                      <a:cubicBezTo>
                        <a:pt x="47111" y="1298"/>
                        <a:pt x="53578" y="11208"/>
                        <a:pt x="53578" y="19508"/>
                      </a:cubicBezTo>
                      <a:lnTo>
                        <a:pt x="53672" y="40449"/>
                      </a:lnTo>
                      <a:cubicBezTo>
                        <a:pt x="53566" y="41499"/>
                        <a:pt x="53496" y="42573"/>
                        <a:pt x="53438" y="43624"/>
                      </a:cubicBezTo>
                      <a:cubicBezTo>
                        <a:pt x="53391" y="44348"/>
                        <a:pt x="53356" y="45083"/>
                        <a:pt x="53298" y="45807"/>
                      </a:cubicBezTo>
                      <a:lnTo>
                        <a:pt x="52598" y="46017"/>
                      </a:lnTo>
                      <a:cubicBezTo>
                        <a:pt x="51781" y="46262"/>
                        <a:pt x="50975" y="46495"/>
                        <a:pt x="50158" y="46729"/>
                      </a:cubicBezTo>
                      <a:cubicBezTo>
                        <a:pt x="47053" y="42363"/>
                        <a:pt x="38322" y="39550"/>
                        <a:pt x="27793" y="39550"/>
                      </a:cubicBezTo>
                      <a:lnTo>
                        <a:pt x="27793" y="39562"/>
                      </a:lnTo>
                      <a:cubicBezTo>
                        <a:pt x="16529" y="39562"/>
                        <a:pt x="8416" y="41990"/>
                        <a:pt x="5440" y="46227"/>
                      </a:cubicBezTo>
                      <a:cubicBezTo>
                        <a:pt x="4611" y="45935"/>
                        <a:pt x="4051" y="45445"/>
                        <a:pt x="3397" y="44873"/>
                      </a:cubicBezTo>
                      <a:cubicBezTo>
                        <a:pt x="2930" y="44441"/>
                        <a:pt x="2416" y="44056"/>
                        <a:pt x="1879" y="43717"/>
                      </a:cubicBezTo>
                      <a:lnTo>
                        <a:pt x="677" y="16718"/>
                      </a:lnTo>
                      <a:cubicBezTo>
                        <a:pt x="677" y="11115"/>
                        <a:pt x="14731" y="668"/>
                        <a:pt x="28015" y="668"/>
                      </a:cubicBezTo>
                      <a:close/>
                      <a:moveTo>
                        <a:pt x="28024" y="1"/>
                      </a:moveTo>
                      <a:cubicBezTo>
                        <a:pt x="14101" y="1"/>
                        <a:pt x="0" y="10736"/>
                        <a:pt x="0" y="16741"/>
                      </a:cubicBezTo>
                      <a:lnTo>
                        <a:pt x="1202" y="43927"/>
                      </a:lnTo>
                      <a:cubicBezTo>
                        <a:pt x="1214" y="44044"/>
                        <a:pt x="1273" y="44149"/>
                        <a:pt x="1378" y="44207"/>
                      </a:cubicBezTo>
                      <a:cubicBezTo>
                        <a:pt x="1938" y="44558"/>
                        <a:pt x="2463" y="44955"/>
                        <a:pt x="2942" y="45398"/>
                      </a:cubicBezTo>
                      <a:cubicBezTo>
                        <a:pt x="3689" y="46040"/>
                        <a:pt x="4377" y="46635"/>
                        <a:pt x="5486" y="46962"/>
                      </a:cubicBezTo>
                      <a:cubicBezTo>
                        <a:pt x="5513" y="46969"/>
                        <a:pt x="5541" y="46972"/>
                        <a:pt x="5569" y="46972"/>
                      </a:cubicBezTo>
                      <a:cubicBezTo>
                        <a:pt x="5686" y="46972"/>
                        <a:pt x="5806" y="46914"/>
                        <a:pt x="5872" y="46810"/>
                      </a:cubicBezTo>
                      <a:cubicBezTo>
                        <a:pt x="8591" y="42632"/>
                        <a:pt x="16575" y="40239"/>
                        <a:pt x="27793" y="40239"/>
                      </a:cubicBezTo>
                      <a:cubicBezTo>
                        <a:pt x="38263" y="40239"/>
                        <a:pt x="46878" y="43005"/>
                        <a:pt x="49738" y="47312"/>
                      </a:cubicBezTo>
                      <a:cubicBezTo>
                        <a:pt x="49796" y="47406"/>
                        <a:pt x="49901" y="47452"/>
                        <a:pt x="50018" y="47452"/>
                      </a:cubicBezTo>
                      <a:cubicBezTo>
                        <a:pt x="50041" y="47452"/>
                        <a:pt x="50076" y="47452"/>
                        <a:pt x="50111" y="47441"/>
                      </a:cubicBezTo>
                      <a:cubicBezTo>
                        <a:pt x="50998" y="47184"/>
                        <a:pt x="51897" y="46927"/>
                        <a:pt x="52784" y="46659"/>
                      </a:cubicBezTo>
                      <a:lnTo>
                        <a:pt x="53707" y="46390"/>
                      </a:lnTo>
                      <a:cubicBezTo>
                        <a:pt x="53847" y="46355"/>
                        <a:pt x="53940" y="46239"/>
                        <a:pt x="53952" y="46098"/>
                      </a:cubicBezTo>
                      <a:cubicBezTo>
                        <a:pt x="54022" y="45293"/>
                        <a:pt x="54068" y="44476"/>
                        <a:pt x="54115" y="43659"/>
                      </a:cubicBezTo>
                      <a:cubicBezTo>
                        <a:pt x="54173" y="42620"/>
                        <a:pt x="54232" y="41546"/>
                        <a:pt x="54337" y="40472"/>
                      </a:cubicBezTo>
                      <a:lnTo>
                        <a:pt x="54255" y="19508"/>
                      </a:lnTo>
                      <a:cubicBezTo>
                        <a:pt x="54255" y="13228"/>
                        <a:pt x="51302" y="8080"/>
                        <a:pt x="45711" y="4625"/>
                      </a:cubicBezTo>
                      <a:cubicBezTo>
                        <a:pt x="39711" y="901"/>
                        <a:pt x="32591" y="131"/>
                        <a:pt x="28879" y="14"/>
                      </a:cubicBezTo>
                      <a:cubicBezTo>
                        <a:pt x="28594" y="5"/>
                        <a:pt x="28309" y="1"/>
                        <a:pt x="2802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6" name="Google Shape;1156;p34"/>
                <p:cNvSpPr/>
                <p:nvPr/>
              </p:nvSpPr>
              <p:spPr>
                <a:xfrm>
                  <a:off x="4167075" y="2916900"/>
                  <a:ext cx="1341800" cy="116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72" h="46776" extrusionOk="0">
                      <a:moveTo>
                        <a:pt x="27676" y="0"/>
                      </a:moveTo>
                      <a:cubicBezTo>
                        <a:pt x="14017" y="0"/>
                        <a:pt x="0" y="10676"/>
                        <a:pt x="0" y="16392"/>
                      </a:cubicBezTo>
                      <a:lnTo>
                        <a:pt x="1214" y="43578"/>
                      </a:lnTo>
                      <a:cubicBezTo>
                        <a:pt x="2813" y="44500"/>
                        <a:pt x="3514" y="45795"/>
                        <a:pt x="5253" y="46297"/>
                      </a:cubicBezTo>
                      <a:cubicBezTo>
                        <a:pt x="8346" y="41535"/>
                        <a:pt x="17451" y="39551"/>
                        <a:pt x="27466" y="39551"/>
                      </a:cubicBezTo>
                      <a:cubicBezTo>
                        <a:pt x="37551" y="39562"/>
                        <a:pt x="46633" y="42189"/>
                        <a:pt x="49691" y="46776"/>
                      </a:cubicBezTo>
                      <a:cubicBezTo>
                        <a:pt x="50893" y="46449"/>
                        <a:pt x="52084" y="46087"/>
                        <a:pt x="53286" y="45737"/>
                      </a:cubicBezTo>
                      <a:cubicBezTo>
                        <a:pt x="53438" y="43881"/>
                        <a:pt x="53485" y="41978"/>
                        <a:pt x="53671" y="40134"/>
                      </a:cubicBezTo>
                      <a:lnTo>
                        <a:pt x="53590" y="19170"/>
                      </a:lnTo>
                      <a:cubicBezTo>
                        <a:pt x="53590" y="5408"/>
                        <a:pt x="39582" y="377"/>
                        <a:pt x="28540" y="15"/>
                      </a:cubicBezTo>
                      <a:cubicBezTo>
                        <a:pt x="28252" y="5"/>
                        <a:pt x="27964" y="0"/>
                        <a:pt x="27676" y="0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7" name="Google Shape;1157;p34"/>
                <p:cNvSpPr/>
                <p:nvPr/>
              </p:nvSpPr>
              <p:spPr>
                <a:xfrm>
                  <a:off x="4167350" y="3080975"/>
                  <a:ext cx="253625" cy="132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5" h="53030" extrusionOk="0">
                      <a:moveTo>
                        <a:pt x="2907" y="0"/>
                      </a:moveTo>
                      <a:cubicBezTo>
                        <a:pt x="911" y="1903"/>
                        <a:pt x="1" y="3269"/>
                        <a:pt x="1" y="8533"/>
                      </a:cubicBezTo>
                      <a:lnTo>
                        <a:pt x="1" y="37178"/>
                      </a:lnTo>
                      <a:cubicBezTo>
                        <a:pt x="1" y="37178"/>
                        <a:pt x="911" y="49948"/>
                        <a:pt x="10144" y="53030"/>
                      </a:cubicBezTo>
                      <a:lnTo>
                        <a:pt x="8463" y="11264"/>
                      </a:lnTo>
                      <a:lnTo>
                        <a:pt x="9292" y="7459"/>
                      </a:lnTo>
                      <a:lnTo>
                        <a:pt x="2907" y="0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8" name="Google Shape;1158;p34"/>
                <p:cNvSpPr/>
                <p:nvPr/>
              </p:nvSpPr>
              <p:spPr>
                <a:xfrm>
                  <a:off x="4158600" y="3072750"/>
                  <a:ext cx="270825" cy="134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33" h="53698" extrusionOk="0">
                      <a:moveTo>
                        <a:pt x="3234" y="819"/>
                      </a:moveTo>
                      <a:lnTo>
                        <a:pt x="9280" y="7881"/>
                      </a:lnTo>
                      <a:lnTo>
                        <a:pt x="8475" y="11523"/>
                      </a:lnTo>
                      <a:cubicBezTo>
                        <a:pt x="8475" y="11547"/>
                        <a:pt x="8475" y="11582"/>
                        <a:pt x="8475" y="11605"/>
                      </a:cubicBezTo>
                      <a:lnTo>
                        <a:pt x="10132" y="52868"/>
                      </a:lnTo>
                      <a:cubicBezTo>
                        <a:pt x="1658" y="49623"/>
                        <a:pt x="689" y="37612"/>
                        <a:pt x="689" y="37507"/>
                      </a:cubicBezTo>
                      <a:lnTo>
                        <a:pt x="689" y="8862"/>
                      </a:lnTo>
                      <a:cubicBezTo>
                        <a:pt x="689" y="3983"/>
                        <a:pt x="1425" y="2594"/>
                        <a:pt x="3234" y="819"/>
                      </a:cubicBezTo>
                      <a:close/>
                      <a:moveTo>
                        <a:pt x="3233" y="0"/>
                      </a:moveTo>
                      <a:cubicBezTo>
                        <a:pt x="3152" y="0"/>
                        <a:pt x="3073" y="35"/>
                        <a:pt x="3012" y="96"/>
                      </a:cubicBezTo>
                      <a:cubicBezTo>
                        <a:pt x="923" y="2092"/>
                        <a:pt x="1" y="3528"/>
                        <a:pt x="1" y="8862"/>
                      </a:cubicBezTo>
                      <a:lnTo>
                        <a:pt x="1" y="37542"/>
                      </a:lnTo>
                      <a:cubicBezTo>
                        <a:pt x="234" y="39888"/>
                        <a:pt x="783" y="42200"/>
                        <a:pt x="1635" y="44406"/>
                      </a:cubicBezTo>
                      <a:cubicBezTo>
                        <a:pt x="3491" y="49180"/>
                        <a:pt x="6514" y="52390"/>
                        <a:pt x="10389" y="53686"/>
                      </a:cubicBezTo>
                      <a:cubicBezTo>
                        <a:pt x="10424" y="53686"/>
                        <a:pt x="10459" y="53697"/>
                        <a:pt x="10494" y="53697"/>
                      </a:cubicBezTo>
                      <a:cubicBezTo>
                        <a:pt x="10564" y="53697"/>
                        <a:pt x="10634" y="53674"/>
                        <a:pt x="10693" y="53639"/>
                      </a:cubicBezTo>
                      <a:cubicBezTo>
                        <a:pt x="10786" y="53569"/>
                        <a:pt x="10833" y="53464"/>
                        <a:pt x="10833" y="53347"/>
                      </a:cubicBezTo>
                      <a:lnTo>
                        <a:pt x="9152" y="11628"/>
                      </a:lnTo>
                      <a:lnTo>
                        <a:pt x="9981" y="7870"/>
                      </a:lnTo>
                      <a:cubicBezTo>
                        <a:pt x="9992" y="7765"/>
                        <a:pt x="9969" y="7648"/>
                        <a:pt x="9899" y="7578"/>
                      </a:cubicBezTo>
                      <a:lnTo>
                        <a:pt x="3502" y="119"/>
                      </a:lnTo>
                      <a:cubicBezTo>
                        <a:pt x="3444" y="49"/>
                        <a:pt x="3362" y="2"/>
                        <a:pt x="3269" y="2"/>
                      </a:cubicBezTo>
                      <a:cubicBezTo>
                        <a:pt x="3257" y="1"/>
                        <a:pt x="3245" y="0"/>
                        <a:pt x="3233" y="0"/>
                      </a:cubicBezTo>
                      <a:close/>
                    </a:path>
                  </a:pathLst>
                </a:custGeom>
                <a:solidFill>
                  <a:srgbClr val="D88A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9" name="Google Shape;1159;p34"/>
                <p:cNvSpPr/>
                <p:nvPr/>
              </p:nvSpPr>
              <p:spPr>
                <a:xfrm>
                  <a:off x="4167350" y="3136700"/>
                  <a:ext cx="253625" cy="126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5" h="50790" extrusionOk="0">
                      <a:moveTo>
                        <a:pt x="1063" y="1"/>
                      </a:moveTo>
                      <a:cubicBezTo>
                        <a:pt x="386" y="1226"/>
                        <a:pt x="47" y="2837"/>
                        <a:pt x="1" y="5639"/>
                      </a:cubicBezTo>
                      <a:cubicBezTo>
                        <a:pt x="154" y="5538"/>
                        <a:pt x="316" y="5492"/>
                        <a:pt x="484" y="5492"/>
                      </a:cubicBezTo>
                      <a:cubicBezTo>
                        <a:pt x="1968" y="5492"/>
                        <a:pt x="3914" y="9060"/>
                        <a:pt x="4250" y="9794"/>
                      </a:cubicBezTo>
                      <a:cubicBezTo>
                        <a:pt x="7705" y="17393"/>
                        <a:pt x="7343" y="38988"/>
                        <a:pt x="6152" y="40622"/>
                      </a:cubicBezTo>
                      <a:cubicBezTo>
                        <a:pt x="5722" y="41209"/>
                        <a:pt x="5162" y="41445"/>
                        <a:pt x="4573" y="41445"/>
                      </a:cubicBezTo>
                      <a:cubicBezTo>
                        <a:pt x="3723" y="41445"/>
                        <a:pt x="2815" y="40953"/>
                        <a:pt x="2160" y="40319"/>
                      </a:cubicBezTo>
                      <a:cubicBezTo>
                        <a:pt x="1530" y="39688"/>
                        <a:pt x="981" y="38988"/>
                        <a:pt x="538" y="38217"/>
                      </a:cubicBezTo>
                      <a:lnTo>
                        <a:pt x="538" y="38217"/>
                      </a:lnTo>
                      <a:cubicBezTo>
                        <a:pt x="1460" y="42210"/>
                        <a:pt x="3911" y="48711"/>
                        <a:pt x="10144" y="50789"/>
                      </a:cubicBezTo>
                      <a:lnTo>
                        <a:pt x="8463" y="9035"/>
                      </a:lnTo>
                      <a:lnTo>
                        <a:pt x="9292" y="5230"/>
                      </a:lnTo>
                      <a:lnTo>
                        <a:pt x="5055" y="269"/>
                      </a:lnTo>
                      <a:cubicBezTo>
                        <a:pt x="4857" y="818"/>
                        <a:pt x="4460" y="1215"/>
                        <a:pt x="3643" y="1238"/>
                      </a:cubicBezTo>
                      <a:cubicBezTo>
                        <a:pt x="3624" y="1238"/>
                        <a:pt x="3605" y="1239"/>
                        <a:pt x="3586" y="1239"/>
                      </a:cubicBezTo>
                      <a:cubicBezTo>
                        <a:pt x="2671" y="1239"/>
                        <a:pt x="1749" y="687"/>
                        <a:pt x="1063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0" name="Google Shape;1160;p34"/>
                <p:cNvSpPr/>
                <p:nvPr/>
              </p:nvSpPr>
              <p:spPr>
                <a:xfrm>
                  <a:off x="5257600" y="3326675"/>
                  <a:ext cx="65975" cy="108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9" h="43202" extrusionOk="0">
                      <a:moveTo>
                        <a:pt x="0" y="1"/>
                      </a:moveTo>
                      <a:lnTo>
                        <a:pt x="0" y="40202"/>
                      </a:lnTo>
                      <a:lnTo>
                        <a:pt x="2580" y="43202"/>
                      </a:lnTo>
                      <a:lnTo>
                        <a:pt x="2580" y="2464"/>
                      </a:lnTo>
                      <a:lnTo>
                        <a:pt x="2638" y="818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1" name="Google Shape;1161;p34"/>
                <p:cNvSpPr/>
                <p:nvPr/>
              </p:nvSpPr>
              <p:spPr>
                <a:xfrm>
                  <a:off x="5249125" y="3318225"/>
                  <a:ext cx="83200" cy="109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8" h="43879" extrusionOk="0">
                      <a:moveTo>
                        <a:pt x="678" y="794"/>
                      </a:moveTo>
                      <a:lnTo>
                        <a:pt x="2627" y="1401"/>
                      </a:lnTo>
                      <a:lnTo>
                        <a:pt x="2580" y="2802"/>
                      </a:lnTo>
                      <a:lnTo>
                        <a:pt x="2580" y="42618"/>
                      </a:lnTo>
                      <a:lnTo>
                        <a:pt x="678" y="40411"/>
                      </a:lnTo>
                      <a:lnTo>
                        <a:pt x="678" y="794"/>
                      </a:lnTo>
                      <a:close/>
                      <a:moveTo>
                        <a:pt x="347" y="1"/>
                      </a:moveTo>
                      <a:cubicBezTo>
                        <a:pt x="272" y="1"/>
                        <a:pt x="198" y="21"/>
                        <a:pt x="141" y="70"/>
                      </a:cubicBezTo>
                      <a:cubicBezTo>
                        <a:pt x="47" y="129"/>
                        <a:pt x="1" y="234"/>
                        <a:pt x="1" y="339"/>
                      </a:cubicBezTo>
                      <a:lnTo>
                        <a:pt x="1" y="40540"/>
                      </a:lnTo>
                      <a:cubicBezTo>
                        <a:pt x="1" y="40621"/>
                        <a:pt x="24" y="40703"/>
                        <a:pt x="82" y="40762"/>
                      </a:cubicBezTo>
                      <a:lnTo>
                        <a:pt x="2662" y="43761"/>
                      </a:lnTo>
                      <a:cubicBezTo>
                        <a:pt x="2732" y="43832"/>
                        <a:pt x="2825" y="43878"/>
                        <a:pt x="2919" y="43878"/>
                      </a:cubicBezTo>
                      <a:cubicBezTo>
                        <a:pt x="2954" y="43878"/>
                        <a:pt x="3001" y="43867"/>
                        <a:pt x="3036" y="43855"/>
                      </a:cubicBezTo>
                      <a:cubicBezTo>
                        <a:pt x="3176" y="43808"/>
                        <a:pt x="3257" y="43680"/>
                        <a:pt x="3257" y="43540"/>
                      </a:cubicBezTo>
                      <a:lnTo>
                        <a:pt x="3257" y="2813"/>
                      </a:lnTo>
                      <a:lnTo>
                        <a:pt x="3316" y="1167"/>
                      </a:lnTo>
                      <a:cubicBezTo>
                        <a:pt x="3327" y="1016"/>
                        <a:pt x="3222" y="876"/>
                        <a:pt x="3082" y="829"/>
                      </a:cubicBezTo>
                      <a:lnTo>
                        <a:pt x="444" y="12"/>
                      </a:lnTo>
                      <a:cubicBezTo>
                        <a:pt x="412" y="5"/>
                        <a:pt x="379" y="1"/>
                        <a:pt x="347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2" name="Google Shape;1162;p34"/>
                <p:cNvSpPr/>
                <p:nvPr/>
              </p:nvSpPr>
              <p:spPr>
                <a:xfrm>
                  <a:off x="5275975" y="3162675"/>
                  <a:ext cx="241650" cy="126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6" h="50486" extrusionOk="0">
                      <a:moveTo>
                        <a:pt x="6689" y="1"/>
                      </a:moveTo>
                      <a:lnTo>
                        <a:pt x="2417" y="4051"/>
                      </a:lnTo>
                      <a:lnTo>
                        <a:pt x="1903" y="7378"/>
                      </a:lnTo>
                      <a:lnTo>
                        <a:pt x="1845" y="9024"/>
                      </a:lnTo>
                      <a:lnTo>
                        <a:pt x="1" y="50485"/>
                      </a:lnTo>
                      <a:cubicBezTo>
                        <a:pt x="9525" y="48431"/>
                        <a:pt x="9666" y="37610"/>
                        <a:pt x="9666" y="37610"/>
                      </a:cubicBezTo>
                      <a:lnTo>
                        <a:pt x="9584" y="5697"/>
                      </a:lnTo>
                      <a:cubicBezTo>
                        <a:pt x="9199" y="3071"/>
                        <a:pt x="8405" y="759"/>
                        <a:pt x="6689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3" name="Google Shape;1163;p34"/>
                <p:cNvSpPr/>
                <p:nvPr/>
              </p:nvSpPr>
              <p:spPr>
                <a:xfrm>
                  <a:off x="5267500" y="3154000"/>
                  <a:ext cx="258600" cy="127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44" h="51171" extrusionOk="0">
                      <a:moveTo>
                        <a:pt x="7086" y="744"/>
                      </a:moveTo>
                      <a:cubicBezTo>
                        <a:pt x="8347" y="1445"/>
                        <a:pt x="9164" y="3196"/>
                        <a:pt x="9584" y="6044"/>
                      </a:cubicBezTo>
                      <a:lnTo>
                        <a:pt x="9666" y="37946"/>
                      </a:lnTo>
                      <a:cubicBezTo>
                        <a:pt x="9573" y="39848"/>
                        <a:pt x="9152" y="41728"/>
                        <a:pt x="8429" y="43490"/>
                      </a:cubicBezTo>
                      <a:cubicBezTo>
                        <a:pt x="6911" y="47167"/>
                        <a:pt x="4308" y="49490"/>
                        <a:pt x="701" y="50401"/>
                      </a:cubicBezTo>
                      <a:lnTo>
                        <a:pt x="2522" y="9382"/>
                      </a:lnTo>
                      <a:lnTo>
                        <a:pt x="2581" y="7771"/>
                      </a:lnTo>
                      <a:lnTo>
                        <a:pt x="3071" y="4561"/>
                      </a:lnTo>
                      <a:lnTo>
                        <a:pt x="7086" y="744"/>
                      </a:lnTo>
                      <a:close/>
                      <a:moveTo>
                        <a:pt x="7021" y="1"/>
                      </a:moveTo>
                      <a:cubicBezTo>
                        <a:pt x="6936" y="1"/>
                        <a:pt x="6854" y="32"/>
                        <a:pt x="6795" y="91"/>
                      </a:cubicBezTo>
                      <a:lnTo>
                        <a:pt x="2522" y="4153"/>
                      </a:lnTo>
                      <a:cubicBezTo>
                        <a:pt x="2464" y="4200"/>
                        <a:pt x="2429" y="4270"/>
                        <a:pt x="2417" y="4351"/>
                      </a:cubicBezTo>
                      <a:lnTo>
                        <a:pt x="1904" y="7713"/>
                      </a:lnTo>
                      <a:lnTo>
                        <a:pt x="1845" y="9359"/>
                      </a:lnTo>
                      <a:lnTo>
                        <a:pt x="1" y="50821"/>
                      </a:lnTo>
                      <a:cubicBezTo>
                        <a:pt x="1" y="50926"/>
                        <a:pt x="48" y="51019"/>
                        <a:pt x="129" y="51089"/>
                      </a:cubicBezTo>
                      <a:cubicBezTo>
                        <a:pt x="188" y="51148"/>
                        <a:pt x="258" y="51171"/>
                        <a:pt x="340" y="51171"/>
                      </a:cubicBezTo>
                      <a:cubicBezTo>
                        <a:pt x="363" y="51171"/>
                        <a:pt x="398" y="51171"/>
                        <a:pt x="421" y="51159"/>
                      </a:cubicBezTo>
                      <a:cubicBezTo>
                        <a:pt x="10098" y="49070"/>
                        <a:pt x="10343" y="38074"/>
                        <a:pt x="10343" y="37957"/>
                      </a:cubicBezTo>
                      <a:lnTo>
                        <a:pt x="10261" y="5997"/>
                      </a:lnTo>
                      <a:cubicBezTo>
                        <a:pt x="9783" y="2694"/>
                        <a:pt x="8767" y="744"/>
                        <a:pt x="7168" y="32"/>
                      </a:cubicBezTo>
                      <a:cubicBezTo>
                        <a:pt x="7121" y="11"/>
                        <a:pt x="7071" y="1"/>
                        <a:pt x="7021" y="1"/>
                      </a:cubicBezTo>
                      <a:close/>
                    </a:path>
                  </a:pathLst>
                </a:custGeom>
                <a:solidFill>
                  <a:srgbClr val="D88A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4" name="Google Shape;1164;p34"/>
                <p:cNvSpPr/>
                <p:nvPr/>
              </p:nvSpPr>
              <p:spPr>
                <a:xfrm>
                  <a:off x="5383375" y="3162675"/>
                  <a:ext cx="71500" cy="75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0" h="3004" extrusionOk="0">
                      <a:moveTo>
                        <a:pt x="2393" y="1"/>
                      </a:moveTo>
                      <a:lnTo>
                        <a:pt x="0" y="2265"/>
                      </a:lnTo>
                      <a:cubicBezTo>
                        <a:pt x="58" y="2417"/>
                        <a:pt x="128" y="2557"/>
                        <a:pt x="234" y="2697"/>
                      </a:cubicBezTo>
                      <a:cubicBezTo>
                        <a:pt x="390" y="2910"/>
                        <a:pt x="560" y="3004"/>
                        <a:pt x="737" y="3004"/>
                      </a:cubicBezTo>
                      <a:cubicBezTo>
                        <a:pt x="1435" y="3004"/>
                        <a:pt x="2255" y="1562"/>
                        <a:pt x="2860" y="269"/>
                      </a:cubicBezTo>
                      <a:cubicBezTo>
                        <a:pt x="2708" y="164"/>
                        <a:pt x="2556" y="71"/>
                        <a:pt x="2393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5" name="Google Shape;1165;p34"/>
                <p:cNvSpPr/>
                <p:nvPr/>
              </p:nvSpPr>
              <p:spPr>
                <a:xfrm>
                  <a:off x="5374325" y="3154000"/>
                  <a:ext cx="89900" cy="9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6" h="3686" extrusionOk="0">
                      <a:moveTo>
                        <a:pt x="2755" y="814"/>
                      </a:moveTo>
                      <a:lnTo>
                        <a:pt x="2755" y="814"/>
                      </a:lnTo>
                      <a:cubicBezTo>
                        <a:pt x="1739" y="2904"/>
                        <a:pt x="1203" y="3009"/>
                        <a:pt x="1097" y="3009"/>
                      </a:cubicBezTo>
                      <a:cubicBezTo>
                        <a:pt x="1027" y="3009"/>
                        <a:pt x="946" y="2951"/>
                        <a:pt x="864" y="2834"/>
                      </a:cubicBezTo>
                      <a:cubicBezTo>
                        <a:pt x="829" y="2787"/>
                        <a:pt x="806" y="2740"/>
                        <a:pt x="771" y="2694"/>
                      </a:cubicBezTo>
                      <a:lnTo>
                        <a:pt x="2755" y="814"/>
                      </a:lnTo>
                      <a:close/>
                      <a:moveTo>
                        <a:pt x="2748" y="1"/>
                      </a:moveTo>
                      <a:cubicBezTo>
                        <a:pt x="2663" y="1"/>
                        <a:pt x="2581" y="32"/>
                        <a:pt x="2522" y="91"/>
                      </a:cubicBezTo>
                      <a:lnTo>
                        <a:pt x="140" y="2367"/>
                      </a:lnTo>
                      <a:cubicBezTo>
                        <a:pt x="35" y="2460"/>
                        <a:pt x="0" y="2600"/>
                        <a:pt x="47" y="2729"/>
                      </a:cubicBezTo>
                      <a:cubicBezTo>
                        <a:pt x="117" y="2916"/>
                        <a:pt x="210" y="3079"/>
                        <a:pt x="315" y="3242"/>
                      </a:cubicBezTo>
                      <a:cubicBezTo>
                        <a:pt x="490" y="3511"/>
                        <a:pt x="782" y="3686"/>
                        <a:pt x="1097" y="3686"/>
                      </a:cubicBezTo>
                      <a:cubicBezTo>
                        <a:pt x="1564" y="3686"/>
                        <a:pt x="2311" y="3383"/>
                        <a:pt x="3525" y="768"/>
                      </a:cubicBezTo>
                      <a:cubicBezTo>
                        <a:pt x="3595" y="616"/>
                        <a:pt x="3549" y="429"/>
                        <a:pt x="3409" y="348"/>
                      </a:cubicBezTo>
                      <a:cubicBezTo>
                        <a:pt x="3245" y="219"/>
                        <a:pt x="3070" y="114"/>
                        <a:pt x="2895" y="32"/>
                      </a:cubicBezTo>
                      <a:cubicBezTo>
                        <a:pt x="2848" y="11"/>
                        <a:pt x="2798" y="1"/>
                        <a:pt x="2748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6" name="Google Shape;1166;p34"/>
                <p:cNvSpPr/>
                <p:nvPr/>
              </p:nvSpPr>
              <p:spPr>
                <a:xfrm>
                  <a:off x="5275975" y="3182525"/>
                  <a:ext cx="241650" cy="124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6" h="49692" extrusionOk="0">
                      <a:moveTo>
                        <a:pt x="7763" y="0"/>
                      </a:moveTo>
                      <a:cubicBezTo>
                        <a:pt x="7354" y="1051"/>
                        <a:pt x="6864" y="2090"/>
                        <a:pt x="6117" y="2650"/>
                      </a:cubicBezTo>
                      <a:cubicBezTo>
                        <a:pt x="5727" y="2944"/>
                        <a:pt x="5388" y="3074"/>
                        <a:pt x="5094" y="3074"/>
                      </a:cubicBezTo>
                      <a:cubicBezTo>
                        <a:pt x="4534" y="3074"/>
                        <a:pt x="4136" y="2603"/>
                        <a:pt x="3853" y="1891"/>
                      </a:cubicBezTo>
                      <a:lnTo>
                        <a:pt x="2417" y="3257"/>
                      </a:lnTo>
                      <a:lnTo>
                        <a:pt x="1903" y="6584"/>
                      </a:lnTo>
                      <a:lnTo>
                        <a:pt x="1845" y="8230"/>
                      </a:lnTo>
                      <a:lnTo>
                        <a:pt x="1" y="49691"/>
                      </a:lnTo>
                      <a:cubicBezTo>
                        <a:pt x="9525" y="47637"/>
                        <a:pt x="9666" y="36816"/>
                        <a:pt x="9666" y="36816"/>
                      </a:cubicBezTo>
                      <a:lnTo>
                        <a:pt x="9666" y="36466"/>
                      </a:lnTo>
                      <a:cubicBezTo>
                        <a:pt x="9094" y="37470"/>
                        <a:pt x="8428" y="38415"/>
                        <a:pt x="7658" y="39279"/>
                      </a:cubicBezTo>
                      <a:cubicBezTo>
                        <a:pt x="6910" y="40103"/>
                        <a:pt x="6302" y="40447"/>
                        <a:pt x="5808" y="40447"/>
                      </a:cubicBezTo>
                      <a:cubicBezTo>
                        <a:pt x="3659" y="40447"/>
                        <a:pt x="3682" y="33931"/>
                        <a:pt x="3806" y="32194"/>
                      </a:cubicBezTo>
                      <a:cubicBezTo>
                        <a:pt x="4471" y="23171"/>
                        <a:pt x="2615" y="11907"/>
                        <a:pt x="9584" y="5020"/>
                      </a:cubicBezTo>
                      <a:lnTo>
                        <a:pt x="9584" y="4903"/>
                      </a:lnTo>
                      <a:cubicBezTo>
                        <a:pt x="9292" y="2907"/>
                        <a:pt x="8755" y="1086"/>
                        <a:pt x="7763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7" name="Google Shape;1167;p34"/>
                <p:cNvSpPr/>
                <p:nvPr/>
              </p:nvSpPr>
              <p:spPr>
                <a:xfrm>
                  <a:off x="4378925" y="3326675"/>
                  <a:ext cx="952225" cy="115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9" h="46318" extrusionOk="0">
                      <a:moveTo>
                        <a:pt x="27412" y="7233"/>
                      </a:moveTo>
                      <a:cubicBezTo>
                        <a:pt x="28377" y="7233"/>
                        <a:pt x="29314" y="7615"/>
                        <a:pt x="29859" y="8428"/>
                      </a:cubicBezTo>
                      <a:cubicBezTo>
                        <a:pt x="30186" y="8358"/>
                        <a:pt x="30513" y="8277"/>
                        <a:pt x="30840" y="8183"/>
                      </a:cubicBezTo>
                      <a:cubicBezTo>
                        <a:pt x="30840" y="8183"/>
                        <a:pt x="31592" y="7976"/>
                        <a:pt x="32468" y="7976"/>
                      </a:cubicBezTo>
                      <a:cubicBezTo>
                        <a:pt x="33692" y="7976"/>
                        <a:pt x="35159" y="8381"/>
                        <a:pt x="35159" y="10319"/>
                      </a:cubicBezTo>
                      <a:lnTo>
                        <a:pt x="35147" y="37003"/>
                      </a:lnTo>
                      <a:cubicBezTo>
                        <a:pt x="35147" y="41276"/>
                        <a:pt x="29719" y="41743"/>
                        <a:pt x="24210" y="42548"/>
                      </a:cubicBezTo>
                      <a:cubicBezTo>
                        <a:pt x="23130" y="42704"/>
                        <a:pt x="21839" y="42772"/>
                        <a:pt x="20442" y="42772"/>
                      </a:cubicBezTo>
                      <a:cubicBezTo>
                        <a:pt x="14727" y="42772"/>
                        <a:pt x="7242" y="41632"/>
                        <a:pt x="5206" y="40704"/>
                      </a:cubicBezTo>
                      <a:cubicBezTo>
                        <a:pt x="2662" y="39560"/>
                        <a:pt x="3117" y="37587"/>
                        <a:pt x="3117" y="37587"/>
                      </a:cubicBezTo>
                      <a:lnTo>
                        <a:pt x="2930" y="11767"/>
                      </a:lnTo>
                      <a:cubicBezTo>
                        <a:pt x="2930" y="11756"/>
                        <a:pt x="2590" y="7775"/>
                        <a:pt x="4595" y="7775"/>
                      </a:cubicBezTo>
                      <a:cubicBezTo>
                        <a:pt x="4756" y="7775"/>
                        <a:pt x="4932" y="7801"/>
                        <a:pt x="5125" y="7856"/>
                      </a:cubicBezTo>
                      <a:cubicBezTo>
                        <a:pt x="5895" y="8125"/>
                        <a:pt x="6689" y="8370"/>
                        <a:pt x="7483" y="8557"/>
                      </a:cubicBezTo>
                      <a:cubicBezTo>
                        <a:pt x="7993" y="8017"/>
                        <a:pt x="8957" y="7613"/>
                        <a:pt x="9725" y="7613"/>
                      </a:cubicBezTo>
                      <a:cubicBezTo>
                        <a:pt x="9887" y="7613"/>
                        <a:pt x="10041" y="7631"/>
                        <a:pt x="10179" y="7670"/>
                      </a:cubicBezTo>
                      <a:cubicBezTo>
                        <a:pt x="11008" y="7903"/>
                        <a:pt x="11545" y="8487"/>
                        <a:pt x="11942" y="9176"/>
                      </a:cubicBezTo>
                      <a:cubicBezTo>
                        <a:pt x="13306" y="9327"/>
                        <a:pt x="15419" y="9368"/>
                        <a:pt x="17350" y="9368"/>
                      </a:cubicBezTo>
                      <a:cubicBezTo>
                        <a:pt x="19747" y="9368"/>
                        <a:pt x="21864" y="9304"/>
                        <a:pt x="21922" y="9304"/>
                      </a:cubicBezTo>
                      <a:cubicBezTo>
                        <a:pt x="22937" y="9327"/>
                        <a:pt x="23463" y="9444"/>
                        <a:pt x="24140" y="9456"/>
                      </a:cubicBezTo>
                      <a:cubicBezTo>
                        <a:pt x="24574" y="8023"/>
                        <a:pt x="26023" y="7233"/>
                        <a:pt x="27412" y="7233"/>
                      </a:cubicBezTo>
                      <a:close/>
                      <a:moveTo>
                        <a:pt x="35147" y="1"/>
                      </a:moveTo>
                      <a:cubicBezTo>
                        <a:pt x="35147" y="1"/>
                        <a:pt x="33198" y="4273"/>
                        <a:pt x="26054" y="4716"/>
                      </a:cubicBezTo>
                      <a:cubicBezTo>
                        <a:pt x="24242" y="4830"/>
                        <a:pt x="22351" y="4886"/>
                        <a:pt x="20452" y="4886"/>
                      </a:cubicBezTo>
                      <a:cubicBezTo>
                        <a:pt x="13580" y="4886"/>
                        <a:pt x="6603" y="4150"/>
                        <a:pt x="2872" y="2732"/>
                      </a:cubicBezTo>
                      <a:lnTo>
                        <a:pt x="0" y="1436"/>
                      </a:lnTo>
                      <a:lnTo>
                        <a:pt x="0" y="39175"/>
                      </a:lnTo>
                      <a:cubicBezTo>
                        <a:pt x="0" y="41007"/>
                        <a:pt x="105" y="43972"/>
                        <a:pt x="7179" y="45431"/>
                      </a:cubicBezTo>
                      <a:cubicBezTo>
                        <a:pt x="7630" y="44661"/>
                        <a:pt x="8891" y="44212"/>
                        <a:pt x="9718" y="44212"/>
                      </a:cubicBezTo>
                      <a:cubicBezTo>
                        <a:pt x="9768" y="44212"/>
                        <a:pt x="9817" y="44214"/>
                        <a:pt x="9864" y="44217"/>
                      </a:cubicBezTo>
                      <a:cubicBezTo>
                        <a:pt x="10809" y="44287"/>
                        <a:pt x="11486" y="45139"/>
                        <a:pt x="11790" y="46062"/>
                      </a:cubicBezTo>
                      <a:cubicBezTo>
                        <a:pt x="13805" y="46232"/>
                        <a:pt x="15823" y="46317"/>
                        <a:pt x="17841" y="46317"/>
                      </a:cubicBezTo>
                      <a:cubicBezTo>
                        <a:pt x="19961" y="46317"/>
                        <a:pt x="22081" y="46224"/>
                        <a:pt x="24198" y="46038"/>
                      </a:cubicBezTo>
                      <a:cubicBezTo>
                        <a:pt x="24933" y="44894"/>
                        <a:pt x="26012" y="44376"/>
                        <a:pt x="27125" y="44376"/>
                      </a:cubicBezTo>
                      <a:cubicBezTo>
                        <a:pt x="28044" y="44376"/>
                        <a:pt x="28986" y="44729"/>
                        <a:pt x="29778" y="45373"/>
                      </a:cubicBezTo>
                      <a:cubicBezTo>
                        <a:pt x="31949" y="45034"/>
                        <a:pt x="33665" y="44672"/>
                        <a:pt x="34727" y="44392"/>
                      </a:cubicBezTo>
                      <a:cubicBezTo>
                        <a:pt x="38089" y="43540"/>
                        <a:pt x="37727" y="40015"/>
                        <a:pt x="37727" y="40015"/>
                      </a:cubicBezTo>
                      <a:lnTo>
                        <a:pt x="37727" y="2464"/>
                      </a:lnTo>
                      <a:lnTo>
                        <a:pt x="35147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8" name="Google Shape;1168;p34"/>
                <p:cNvSpPr/>
                <p:nvPr/>
              </p:nvSpPr>
              <p:spPr>
                <a:xfrm>
                  <a:off x="4370450" y="3318150"/>
                  <a:ext cx="968575" cy="117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43" h="46998" extrusionOk="0">
                      <a:moveTo>
                        <a:pt x="27759" y="7917"/>
                      </a:moveTo>
                      <a:cubicBezTo>
                        <a:pt x="28681" y="7917"/>
                        <a:pt x="29475" y="8303"/>
                        <a:pt x="29918" y="8968"/>
                      </a:cubicBezTo>
                      <a:cubicBezTo>
                        <a:pt x="29975" y="9062"/>
                        <a:pt x="30084" y="9118"/>
                        <a:pt x="30198" y="9118"/>
                      </a:cubicBezTo>
                      <a:cubicBezTo>
                        <a:pt x="30225" y="9118"/>
                        <a:pt x="30253" y="9115"/>
                        <a:pt x="30280" y="9108"/>
                      </a:cubicBezTo>
                      <a:lnTo>
                        <a:pt x="30514" y="9061"/>
                      </a:lnTo>
                      <a:cubicBezTo>
                        <a:pt x="30759" y="8991"/>
                        <a:pt x="31015" y="8933"/>
                        <a:pt x="31284" y="8863"/>
                      </a:cubicBezTo>
                      <a:cubicBezTo>
                        <a:pt x="31786" y="8734"/>
                        <a:pt x="32299" y="8664"/>
                        <a:pt x="32825" y="8664"/>
                      </a:cubicBezTo>
                      <a:cubicBezTo>
                        <a:pt x="35159" y="8664"/>
                        <a:pt x="35159" y="10170"/>
                        <a:pt x="35159" y="10660"/>
                      </a:cubicBezTo>
                      <a:lnTo>
                        <a:pt x="35159" y="37333"/>
                      </a:lnTo>
                      <a:cubicBezTo>
                        <a:pt x="35159" y="41033"/>
                        <a:pt x="30735" y="41663"/>
                        <a:pt x="25611" y="42399"/>
                      </a:cubicBezTo>
                      <a:lnTo>
                        <a:pt x="24514" y="42551"/>
                      </a:lnTo>
                      <a:cubicBezTo>
                        <a:pt x="23354" y="42702"/>
                        <a:pt x="22193" y="42774"/>
                        <a:pt x="21024" y="42774"/>
                      </a:cubicBezTo>
                      <a:cubicBezTo>
                        <a:pt x="20934" y="42774"/>
                        <a:pt x="20845" y="42773"/>
                        <a:pt x="20755" y="42772"/>
                      </a:cubicBezTo>
                      <a:cubicBezTo>
                        <a:pt x="15164" y="42772"/>
                        <a:pt x="7670" y="41640"/>
                        <a:pt x="5686" y="40741"/>
                      </a:cubicBezTo>
                      <a:cubicBezTo>
                        <a:pt x="3456" y="39726"/>
                        <a:pt x="3783" y="38068"/>
                        <a:pt x="3795" y="37998"/>
                      </a:cubicBezTo>
                      <a:cubicBezTo>
                        <a:pt x="3795" y="37975"/>
                        <a:pt x="3795" y="37951"/>
                        <a:pt x="3795" y="37928"/>
                      </a:cubicBezTo>
                      <a:lnTo>
                        <a:pt x="3608" y="12155"/>
                      </a:lnTo>
                      <a:cubicBezTo>
                        <a:pt x="3608" y="12131"/>
                        <a:pt x="3608" y="12096"/>
                        <a:pt x="3608" y="12073"/>
                      </a:cubicBezTo>
                      <a:cubicBezTo>
                        <a:pt x="3538" y="10941"/>
                        <a:pt x="3655" y="9400"/>
                        <a:pt x="4250" y="8758"/>
                      </a:cubicBezTo>
                      <a:cubicBezTo>
                        <a:pt x="4416" y="8569"/>
                        <a:pt x="4646" y="8465"/>
                        <a:pt x="4888" y="8465"/>
                      </a:cubicBezTo>
                      <a:cubicBezTo>
                        <a:pt x="4901" y="8465"/>
                        <a:pt x="4914" y="8465"/>
                        <a:pt x="4927" y="8466"/>
                      </a:cubicBezTo>
                      <a:cubicBezTo>
                        <a:pt x="4953" y="8464"/>
                        <a:pt x="4979" y="8463"/>
                        <a:pt x="5005" y="8463"/>
                      </a:cubicBezTo>
                      <a:cubicBezTo>
                        <a:pt x="5131" y="8463"/>
                        <a:pt x="5256" y="8486"/>
                        <a:pt x="5382" y="8524"/>
                      </a:cubicBezTo>
                      <a:cubicBezTo>
                        <a:pt x="5417" y="8524"/>
                        <a:pt x="5475" y="8548"/>
                        <a:pt x="5557" y="8583"/>
                      </a:cubicBezTo>
                      <a:cubicBezTo>
                        <a:pt x="6281" y="8839"/>
                        <a:pt x="7016" y="9050"/>
                        <a:pt x="7752" y="9236"/>
                      </a:cubicBezTo>
                      <a:cubicBezTo>
                        <a:pt x="7775" y="9241"/>
                        <a:pt x="7799" y="9243"/>
                        <a:pt x="7823" y="9243"/>
                      </a:cubicBezTo>
                      <a:cubicBezTo>
                        <a:pt x="7918" y="9243"/>
                        <a:pt x="8013" y="9206"/>
                        <a:pt x="8078" y="9131"/>
                      </a:cubicBezTo>
                      <a:cubicBezTo>
                        <a:pt x="8520" y="8660"/>
                        <a:pt x="9423" y="8297"/>
                        <a:pt x="10089" y="8297"/>
                      </a:cubicBezTo>
                      <a:cubicBezTo>
                        <a:pt x="10215" y="8297"/>
                        <a:pt x="10332" y="8310"/>
                        <a:pt x="10436" y="8338"/>
                      </a:cubicBezTo>
                      <a:cubicBezTo>
                        <a:pt x="11078" y="8524"/>
                        <a:pt x="11580" y="8945"/>
                        <a:pt x="12001" y="9692"/>
                      </a:cubicBezTo>
                      <a:cubicBezTo>
                        <a:pt x="12047" y="9785"/>
                        <a:pt x="12141" y="9843"/>
                        <a:pt x="12257" y="9855"/>
                      </a:cubicBezTo>
                      <a:cubicBezTo>
                        <a:pt x="13413" y="9983"/>
                        <a:pt x="15246" y="10053"/>
                        <a:pt x="17685" y="10053"/>
                      </a:cubicBezTo>
                      <a:cubicBezTo>
                        <a:pt x="19681" y="10053"/>
                        <a:pt x="21479" y="10007"/>
                        <a:pt x="22074" y="9995"/>
                      </a:cubicBezTo>
                      <a:lnTo>
                        <a:pt x="22261" y="9995"/>
                      </a:lnTo>
                      <a:cubicBezTo>
                        <a:pt x="22810" y="9995"/>
                        <a:pt x="23230" y="10042"/>
                        <a:pt x="23580" y="10077"/>
                      </a:cubicBezTo>
                      <a:cubicBezTo>
                        <a:pt x="23895" y="10112"/>
                        <a:pt x="24164" y="10135"/>
                        <a:pt x="24479" y="10147"/>
                      </a:cubicBezTo>
                      <a:cubicBezTo>
                        <a:pt x="24630" y="10147"/>
                        <a:pt x="24759" y="10042"/>
                        <a:pt x="24806" y="9902"/>
                      </a:cubicBezTo>
                      <a:cubicBezTo>
                        <a:pt x="25226" y="8536"/>
                        <a:pt x="26626" y="7917"/>
                        <a:pt x="27759" y="7917"/>
                      </a:cubicBezTo>
                      <a:close/>
                      <a:moveTo>
                        <a:pt x="27747" y="7240"/>
                      </a:moveTo>
                      <a:cubicBezTo>
                        <a:pt x="26171" y="7240"/>
                        <a:pt x="24771" y="8139"/>
                        <a:pt x="24245" y="9458"/>
                      </a:cubicBezTo>
                      <a:cubicBezTo>
                        <a:pt x="24047" y="9446"/>
                        <a:pt x="23848" y="9423"/>
                        <a:pt x="23638" y="9400"/>
                      </a:cubicBezTo>
                      <a:cubicBezTo>
                        <a:pt x="23265" y="9365"/>
                        <a:pt x="22845" y="9330"/>
                        <a:pt x="22261" y="9318"/>
                      </a:cubicBezTo>
                      <a:lnTo>
                        <a:pt x="22051" y="9318"/>
                      </a:lnTo>
                      <a:cubicBezTo>
                        <a:pt x="21455" y="9330"/>
                        <a:pt x="19658" y="9365"/>
                        <a:pt x="17673" y="9365"/>
                      </a:cubicBezTo>
                      <a:cubicBezTo>
                        <a:pt x="15374" y="9365"/>
                        <a:pt x="13623" y="9318"/>
                        <a:pt x="12479" y="9201"/>
                      </a:cubicBezTo>
                      <a:cubicBezTo>
                        <a:pt x="11989" y="8396"/>
                        <a:pt x="11370" y="7906"/>
                        <a:pt x="10600" y="7684"/>
                      </a:cubicBezTo>
                      <a:cubicBezTo>
                        <a:pt x="10440" y="7639"/>
                        <a:pt x="10261" y="7618"/>
                        <a:pt x="10072" y="7618"/>
                      </a:cubicBezTo>
                      <a:cubicBezTo>
                        <a:pt x="9280" y="7618"/>
                        <a:pt x="8301" y="7987"/>
                        <a:pt x="7717" y="8524"/>
                      </a:cubicBezTo>
                      <a:cubicBezTo>
                        <a:pt x="6783" y="8303"/>
                        <a:pt x="6106" y="8057"/>
                        <a:pt x="5767" y="7941"/>
                      </a:cubicBezTo>
                      <a:lnTo>
                        <a:pt x="5545" y="7871"/>
                      </a:lnTo>
                      <a:cubicBezTo>
                        <a:pt x="5332" y="7809"/>
                        <a:pt x="5128" y="7778"/>
                        <a:pt x="4935" y="7778"/>
                      </a:cubicBezTo>
                      <a:cubicBezTo>
                        <a:pt x="4472" y="7778"/>
                        <a:pt x="4069" y="7953"/>
                        <a:pt x="3748" y="8291"/>
                      </a:cubicBezTo>
                      <a:cubicBezTo>
                        <a:pt x="2814" y="9295"/>
                        <a:pt x="2884" y="11478"/>
                        <a:pt x="2931" y="12120"/>
                      </a:cubicBezTo>
                      <a:lnTo>
                        <a:pt x="3118" y="37905"/>
                      </a:lnTo>
                      <a:cubicBezTo>
                        <a:pt x="3071" y="38232"/>
                        <a:pt x="2872" y="40216"/>
                        <a:pt x="5405" y="41372"/>
                      </a:cubicBezTo>
                      <a:cubicBezTo>
                        <a:pt x="7483" y="42305"/>
                        <a:pt x="14977" y="43461"/>
                        <a:pt x="20755" y="43461"/>
                      </a:cubicBezTo>
                      <a:cubicBezTo>
                        <a:pt x="20836" y="43462"/>
                        <a:pt x="20916" y="43462"/>
                        <a:pt x="20997" y="43462"/>
                      </a:cubicBezTo>
                      <a:cubicBezTo>
                        <a:pt x="22202" y="43462"/>
                        <a:pt x="23415" y="43381"/>
                        <a:pt x="24607" y="43228"/>
                      </a:cubicBezTo>
                      <a:lnTo>
                        <a:pt x="25704" y="43064"/>
                      </a:lnTo>
                      <a:cubicBezTo>
                        <a:pt x="30910" y="42329"/>
                        <a:pt x="35836" y="41628"/>
                        <a:pt x="35836" y="37344"/>
                      </a:cubicBezTo>
                      <a:lnTo>
                        <a:pt x="35836" y="10660"/>
                      </a:lnTo>
                      <a:cubicBezTo>
                        <a:pt x="35836" y="8933"/>
                        <a:pt x="34762" y="7987"/>
                        <a:pt x="32813" y="7987"/>
                      </a:cubicBezTo>
                      <a:cubicBezTo>
                        <a:pt x="32229" y="7999"/>
                        <a:pt x="31657" y="8069"/>
                        <a:pt x="31097" y="8209"/>
                      </a:cubicBezTo>
                      <a:cubicBezTo>
                        <a:pt x="30840" y="8279"/>
                        <a:pt x="30595" y="8338"/>
                        <a:pt x="30350" y="8396"/>
                      </a:cubicBezTo>
                      <a:lnTo>
                        <a:pt x="30338" y="8396"/>
                      </a:lnTo>
                      <a:cubicBezTo>
                        <a:pt x="29743" y="7661"/>
                        <a:pt x="28821" y="7240"/>
                        <a:pt x="27747" y="7240"/>
                      </a:cubicBezTo>
                      <a:close/>
                      <a:moveTo>
                        <a:pt x="35568" y="890"/>
                      </a:moveTo>
                      <a:lnTo>
                        <a:pt x="37727" y="2956"/>
                      </a:lnTo>
                      <a:lnTo>
                        <a:pt x="37727" y="40403"/>
                      </a:lnTo>
                      <a:cubicBezTo>
                        <a:pt x="37739" y="40531"/>
                        <a:pt x="38019" y="43636"/>
                        <a:pt x="34984" y="44406"/>
                      </a:cubicBezTo>
                      <a:cubicBezTo>
                        <a:pt x="34377" y="44570"/>
                        <a:pt x="32731" y="44955"/>
                        <a:pt x="30210" y="45352"/>
                      </a:cubicBezTo>
                      <a:cubicBezTo>
                        <a:pt x="29428" y="44733"/>
                        <a:pt x="28459" y="44395"/>
                        <a:pt x="27467" y="44383"/>
                      </a:cubicBezTo>
                      <a:cubicBezTo>
                        <a:pt x="26206" y="44383"/>
                        <a:pt x="25097" y="44978"/>
                        <a:pt x="24350" y="46052"/>
                      </a:cubicBezTo>
                      <a:cubicBezTo>
                        <a:pt x="22283" y="46228"/>
                        <a:pt x="20213" y="46315"/>
                        <a:pt x="18144" y="46315"/>
                      </a:cubicBezTo>
                      <a:cubicBezTo>
                        <a:pt x="16218" y="46315"/>
                        <a:pt x="14293" y="46239"/>
                        <a:pt x="12374" y="46087"/>
                      </a:cubicBezTo>
                      <a:cubicBezTo>
                        <a:pt x="12036" y="45200"/>
                        <a:pt x="11312" y="44290"/>
                        <a:pt x="10226" y="44220"/>
                      </a:cubicBezTo>
                      <a:cubicBezTo>
                        <a:pt x="10166" y="44215"/>
                        <a:pt x="10104" y="44213"/>
                        <a:pt x="10041" y="44213"/>
                      </a:cubicBezTo>
                      <a:cubicBezTo>
                        <a:pt x="9161" y="44213"/>
                        <a:pt x="7954" y="44658"/>
                        <a:pt x="7366" y="45399"/>
                      </a:cubicBezTo>
                      <a:cubicBezTo>
                        <a:pt x="678" y="43951"/>
                        <a:pt x="678" y="41185"/>
                        <a:pt x="678" y="39516"/>
                      </a:cubicBezTo>
                      <a:lnTo>
                        <a:pt x="678" y="2303"/>
                      </a:lnTo>
                      <a:lnTo>
                        <a:pt x="3094" y="3388"/>
                      </a:lnTo>
                      <a:cubicBezTo>
                        <a:pt x="6631" y="4731"/>
                        <a:pt x="13413" y="5571"/>
                        <a:pt x="20825" y="5571"/>
                      </a:cubicBezTo>
                      <a:cubicBezTo>
                        <a:pt x="22739" y="5571"/>
                        <a:pt x="24619" y="5513"/>
                        <a:pt x="26416" y="5396"/>
                      </a:cubicBezTo>
                      <a:cubicBezTo>
                        <a:pt x="32451" y="5022"/>
                        <a:pt x="34879" y="2011"/>
                        <a:pt x="35568" y="890"/>
                      </a:cubicBezTo>
                      <a:close/>
                      <a:moveTo>
                        <a:pt x="35466" y="0"/>
                      </a:moveTo>
                      <a:cubicBezTo>
                        <a:pt x="35449" y="0"/>
                        <a:pt x="35433" y="1"/>
                        <a:pt x="35416" y="3"/>
                      </a:cubicBezTo>
                      <a:cubicBezTo>
                        <a:pt x="35311" y="27"/>
                        <a:pt x="35218" y="97"/>
                        <a:pt x="35171" y="202"/>
                      </a:cubicBezTo>
                      <a:cubicBezTo>
                        <a:pt x="35148" y="237"/>
                        <a:pt x="33198" y="4299"/>
                        <a:pt x="26358" y="4719"/>
                      </a:cubicBezTo>
                      <a:cubicBezTo>
                        <a:pt x="24584" y="4836"/>
                        <a:pt x="22716" y="4882"/>
                        <a:pt x="20813" y="4882"/>
                      </a:cubicBezTo>
                      <a:cubicBezTo>
                        <a:pt x="13483" y="4882"/>
                        <a:pt x="6794" y="4077"/>
                        <a:pt x="3351" y="2770"/>
                      </a:cubicBezTo>
                      <a:lnTo>
                        <a:pt x="480" y="1474"/>
                      </a:lnTo>
                      <a:cubicBezTo>
                        <a:pt x="433" y="1452"/>
                        <a:pt x="384" y="1442"/>
                        <a:pt x="337" y="1442"/>
                      </a:cubicBezTo>
                      <a:cubicBezTo>
                        <a:pt x="161" y="1442"/>
                        <a:pt x="1" y="1584"/>
                        <a:pt x="1" y="1777"/>
                      </a:cubicBezTo>
                      <a:lnTo>
                        <a:pt x="1" y="39516"/>
                      </a:lnTo>
                      <a:cubicBezTo>
                        <a:pt x="1" y="41290"/>
                        <a:pt x="1" y="44558"/>
                        <a:pt x="7448" y="46111"/>
                      </a:cubicBezTo>
                      <a:cubicBezTo>
                        <a:pt x="7468" y="46114"/>
                        <a:pt x="7489" y="46116"/>
                        <a:pt x="7509" y="46116"/>
                      </a:cubicBezTo>
                      <a:cubicBezTo>
                        <a:pt x="7630" y="46116"/>
                        <a:pt x="7750" y="46057"/>
                        <a:pt x="7810" y="45947"/>
                      </a:cubicBezTo>
                      <a:cubicBezTo>
                        <a:pt x="8173" y="45331"/>
                        <a:pt x="9261" y="44892"/>
                        <a:pt x="10040" y="44892"/>
                      </a:cubicBezTo>
                      <a:cubicBezTo>
                        <a:pt x="10088" y="44892"/>
                        <a:pt x="10134" y="44893"/>
                        <a:pt x="10180" y="44897"/>
                      </a:cubicBezTo>
                      <a:cubicBezTo>
                        <a:pt x="11020" y="44955"/>
                        <a:pt x="11569" y="45772"/>
                        <a:pt x="11802" y="46508"/>
                      </a:cubicBezTo>
                      <a:cubicBezTo>
                        <a:pt x="11837" y="46636"/>
                        <a:pt x="11954" y="46729"/>
                        <a:pt x="12094" y="46741"/>
                      </a:cubicBezTo>
                      <a:cubicBezTo>
                        <a:pt x="14032" y="46916"/>
                        <a:pt x="16028" y="46998"/>
                        <a:pt x="18070" y="46998"/>
                      </a:cubicBezTo>
                      <a:cubicBezTo>
                        <a:pt x="20195" y="46998"/>
                        <a:pt x="22378" y="46904"/>
                        <a:pt x="24560" y="46718"/>
                      </a:cubicBezTo>
                      <a:cubicBezTo>
                        <a:pt x="24665" y="46706"/>
                        <a:pt x="24759" y="46659"/>
                        <a:pt x="24817" y="46566"/>
                      </a:cubicBezTo>
                      <a:cubicBezTo>
                        <a:pt x="25436" y="45597"/>
                        <a:pt x="26370" y="45060"/>
                        <a:pt x="27455" y="45060"/>
                      </a:cubicBezTo>
                      <a:cubicBezTo>
                        <a:pt x="28354" y="45072"/>
                        <a:pt x="29206" y="45399"/>
                        <a:pt x="29895" y="45982"/>
                      </a:cubicBezTo>
                      <a:cubicBezTo>
                        <a:pt x="29953" y="46031"/>
                        <a:pt x="30036" y="46055"/>
                        <a:pt x="30116" y="46055"/>
                      </a:cubicBezTo>
                      <a:cubicBezTo>
                        <a:pt x="30132" y="46055"/>
                        <a:pt x="30148" y="46054"/>
                        <a:pt x="30163" y="46052"/>
                      </a:cubicBezTo>
                      <a:cubicBezTo>
                        <a:pt x="32008" y="45761"/>
                        <a:pt x="33829" y="45410"/>
                        <a:pt x="35136" y="45072"/>
                      </a:cubicBezTo>
                      <a:cubicBezTo>
                        <a:pt x="38743" y="44150"/>
                        <a:pt x="38393" y="40356"/>
                        <a:pt x="38393" y="40356"/>
                      </a:cubicBezTo>
                      <a:lnTo>
                        <a:pt x="38393" y="2805"/>
                      </a:lnTo>
                      <a:cubicBezTo>
                        <a:pt x="38393" y="2711"/>
                        <a:pt x="38358" y="2618"/>
                        <a:pt x="38288" y="2560"/>
                      </a:cubicBezTo>
                      <a:lnTo>
                        <a:pt x="35708" y="97"/>
                      </a:lnTo>
                      <a:cubicBezTo>
                        <a:pt x="35639" y="28"/>
                        <a:pt x="35554" y="0"/>
                        <a:pt x="35466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9" name="Google Shape;1169;p34"/>
                <p:cNvSpPr/>
                <p:nvPr/>
              </p:nvSpPr>
              <p:spPr>
                <a:xfrm>
                  <a:off x="4675700" y="3391750"/>
                  <a:ext cx="302925" cy="10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17" h="4167" extrusionOk="0">
                      <a:moveTo>
                        <a:pt x="1" y="1"/>
                      </a:moveTo>
                      <a:lnTo>
                        <a:pt x="1" y="3923"/>
                      </a:lnTo>
                      <a:cubicBezTo>
                        <a:pt x="1997" y="4085"/>
                        <a:pt x="3998" y="4166"/>
                        <a:pt x="6001" y="4166"/>
                      </a:cubicBezTo>
                      <a:cubicBezTo>
                        <a:pt x="8040" y="4166"/>
                        <a:pt x="10080" y="4082"/>
                        <a:pt x="12117" y="3911"/>
                      </a:cubicBezTo>
                      <a:lnTo>
                        <a:pt x="12117" y="421"/>
                      </a:lnTo>
                      <a:cubicBezTo>
                        <a:pt x="11073" y="558"/>
                        <a:pt x="9851" y="618"/>
                        <a:pt x="8538" y="618"/>
                      </a:cubicBezTo>
                      <a:cubicBezTo>
                        <a:pt x="5828" y="618"/>
                        <a:pt x="2729" y="362"/>
                        <a:pt x="1" y="1"/>
                      </a:cubicBez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0" name="Google Shape;1170;p34"/>
                <p:cNvSpPr/>
                <p:nvPr/>
              </p:nvSpPr>
              <p:spPr>
                <a:xfrm>
                  <a:off x="4667250" y="3383225"/>
                  <a:ext cx="319850" cy="121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94" h="4848" extrusionOk="0">
                      <a:moveTo>
                        <a:pt x="677" y="727"/>
                      </a:moveTo>
                      <a:cubicBezTo>
                        <a:pt x="3556" y="1100"/>
                        <a:pt x="6446" y="1298"/>
                        <a:pt x="8872" y="1298"/>
                      </a:cubicBezTo>
                      <a:cubicBezTo>
                        <a:pt x="10085" y="1298"/>
                        <a:pt x="11183" y="1248"/>
                        <a:pt x="12105" y="1147"/>
                      </a:cubicBezTo>
                      <a:lnTo>
                        <a:pt x="12105" y="3937"/>
                      </a:lnTo>
                      <a:cubicBezTo>
                        <a:pt x="10120" y="4089"/>
                        <a:pt x="8124" y="4170"/>
                        <a:pt x="6187" y="4170"/>
                      </a:cubicBezTo>
                      <a:cubicBezTo>
                        <a:pt x="4319" y="4170"/>
                        <a:pt x="2463" y="4100"/>
                        <a:pt x="677" y="3949"/>
                      </a:cubicBezTo>
                      <a:lnTo>
                        <a:pt x="677" y="727"/>
                      </a:lnTo>
                      <a:close/>
                      <a:moveTo>
                        <a:pt x="339" y="0"/>
                      </a:moveTo>
                      <a:cubicBezTo>
                        <a:pt x="259" y="0"/>
                        <a:pt x="176" y="26"/>
                        <a:pt x="117" y="85"/>
                      </a:cubicBezTo>
                      <a:cubicBezTo>
                        <a:pt x="47" y="143"/>
                        <a:pt x="0" y="237"/>
                        <a:pt x="0" y="342"/>
                      </a:cubicBezTo>
                      <a:lnTo>
                        <a:pt x="0" y="4264"/>
                      </a:lnTo>
                      <a:cubicBezTo>
                        <a:pt x="0" y="4439"/>
                        <a:pt x="140" y="4591"/>
                        <a:pt x="315" y="4602"/>
                      </a:cubicBezTo>
                      <a:cubicBezTo>
                        <a:pt x="2206" y="4766"/>
                        <a:pt x="4191" y="4847"/>
                        <a:pt x="6187" y="4847"/>
                      </a:cubicBezTo>
                      <a:cubicBezTo>
                        <a:pt x="8241" y="4847"/>
                        <a:pt x="10366" y="4754"/>
                        <a:pt x="12478" y="4579"/>
                      </a:cubicBezTo>
                      <a:cubicBezTo>
                        <a:pt x="12653" y="4567"/>
                        <a:pt x="12793" y="4416"/>
                        <a:pt x="12793" y="4240"/>
                      </a:cubicBezTo>
                      <a:lnTo>
                        <a:pt x="12793" y="762"/>
                      </a:lnTo>
                      <a:cubicBezTo>
                        <a:pt x="12793" y="669"/>
                        <a:pt x="12747" y="575"/>
                        <a:pt x="12677" y="505"/>
                      </a:cubicBezTo>
                      <a:cubicBezTo>
                        <a:pt x="12616" y="454"/>
                        <a:pt x="12528" y="421"/>
                        <a:pt x="12445" y="421"/>
                      </a:cubicBezTo>
                      <a:cubicBezTo>
                        <a:pt x="12433" y="421"/>
                        <a:pt x="12420" y="422"/>
                        <a:pt x="12408" y="423"/>
                      </a:cubicBezTo>
                      <a:cubicBezTo>
                        <a:pt x="11425" y="555"/>
                        <a:pt x="10212" y="619"/>
                        <a:pt x="8852" y="619"/>
                      </a:cubicBezTo>
                      <a:cubicBezTo>
                        <a:pt x="6352" y="619"/>
                        <a:pt x="3357" y="404"/>
                        <a:pt x="385" y="3"/>
                      </a:cubicBezTo>
                      <a:cubicBezTo>
                        <a:pt x="370" y="1"/>
                        <a:pt x="355" y="0"/>
                        <a:pt x="339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1" name="Google Shape;1171;p34"/>
                <p:cNvSpPr/>
                <p:nvPr/>
              </p:nvSpPr>
              <p:spPr>
                <a:xfrm>
                  <a:off x="4563925" y="3404000"/>
                  <a:ext cx="121725" cy="14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9" h="5803" extrusionOk="0">
                      <a:moveTo>
                        <a:pt x="2441" y="1"/>
                      </a:moveTo>
                      <a:cubicBezTo>
                        <a:pt x="1" y="1"/>
                        <a:pt x="59" y="1110"/>
                        <a:pt x="59" y="1110"/>
                      </a:cubicBezTo>
                      <a:lnTo>
                        <a:pt x="59" y="5207"/>
                      </a:lnTo>
                      <a:cubicBezTo>
                        <a:pt x="59" y="5207"/>
                        <a:pt x="923" y="4382"/>
                        <a:pt x="2230" y="4382"/>
                      </a:cubicBezTo>
                      <a:cubicBezTo>
                        <a:pt x="2373" y="4382"/>
                        <a:pt x="2521" y="4391"/>
                        <a:pt x="2674" y="4413"/>
                      </a:cubicBezTo>
                      <a:cubicBezTo>
                        <a:pt x="3468" y="4530"/>
                        <a:pt x="4156" y="5055"/>
                        <a:pt x="4483" y="5802"/>
                      </a:cubicBezTo>
                      <a:lnTo>
                        <a:pt x="4483" y="1869"/>
                      </a:lnTo>
                      <a:cubicBezTo>
                        <a:pt x="4483" y="1869"/>
                        <a:pt x="4869" y="1"/>
                        <a:pt x="2441" y="1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2" name="Google Shape;1172;p34"/>
                <p:cNvSpPr/>
                <p:nvPr/>
              </p:nvSpPr>
              <p:spPr>
                <a:xfrm>
                  <a:off x="4556925" y="3395550"/>
                  <a:ext cx="129600" cy="161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84" h="6479" extrusionOk="0">
                      <a:moveTo>
                        <a:pt x="2709" y="677"/>
                      </a:moveTo>
                      <a:cubicBezTo>
                        <a:pt x="3421" y="677"/>
                        <a:pt x="3911" y="841"/>
                        <a:pt x="4180" y="1179"/>
                      </a:cubicBezTo>
                      <a:cubicBezTo>
                        <a:pt x="4390" y="1448"/>
                        <a:pt x="4471" y="1798"/>
                        <a:pt x="4413" y="2137"/>
                      </a:cubicBezTo>
                      <a:cubicBezTo>
                        <a:pt x="4413" y="2160"/>
                        <a:pt x="4413" y="2183"/>
                        <a:pt x="4413" y="2207"/>
                      </a:cubicBezTo>
                      <a:lnTo>
                        <a:pt x="4413" y="5078"/>
                      </a:lnTo>
                      <a:cubicBezTo>
                        <a:pt x="4016" y="4716"/>
                        <a:pt x="3526" y="4494"/>
                        <a:pt x="2989" y="4413"/>
                      </a:cubicBezTo>
                      <a:cubicBezTo>
                        <a:pt x="2826" y="4389"/>
                        <a:pt x="2662" y="4378"/>
                        <a:pt x="2499" y="4378"/>
                      </a:cubicBezTo>
                      <a:cubicBezTo>
                        <a:pt x="1857" y="4378"/>
                        <a:pt x="1215" y="4553"/>
                        <a:pt x="666" y="4880"/>
                      </a:cubicBezTo>
                      <a:lnTo>
                        <a:pt x="666" y="1436"/>
                      </a:lnTo>
                      <a:cubicBezTo>
                        <a:pt x="678" y="1179"/>
                        <a:pt x="1121" y="677"/>
                        <a:pt x="2709" y="677"/>
                      </a:cubicBezTo>
                      <a:close/>
                      <a:moveTo>
                        <a:pt x="2709" y="0"/>
                      </a:moveTo>
                      <a:cubicBezTo>
                        <a:pt x="1565" y="0"/>
                        <a:pt x="771" y="234"/>
                        <a:pt x="328" y="689"/>
                      </a:cubicBezTo>
                      <a:cubicBezTo>
                        <a:pt x="129" y="888"/>
                        <a:pt x="12" y="1156"/>
                        <a:pt x="1" y="1448"/>
                      </a:cubicBezTo>
                      <a:lnTo>
                        <a:pt x="1" y="5545"/>
                      </a:lnTo>
                      <a:cubicBezTo>
                        <a:pt x="1" y="5685"/>
                        <a:pt x="83" y="5802"/>
                        <a:pt x="211" y="5860"/>
                      </a:cubicBezTo>
                      <a:cubicBezTo>
                        <a:pt x="250" y="5876"/>
                        <a:pt x="293" y="5884"/>
                        <a:pt x="336" y="5884"/>
                      </a:cubicBezTo>
                      <a:cubicBezTo>
                        <a:pt x="422" y="5884"/>
                        <a:pt x="511" y="5852"/>
                        <a:pt x="573" y="5790"/>
                      </a:cubicBezTo>
                      <a:cubicBezTo>
                        <a:pt x="583" y="5780"/>
                        <a:pt x="1352" y="5058"/>
                        <a:pt x="2484" y="5058"/>
                      </a:cubicBezTo>
                      <a:cubicBezTo>
                        <a:pt x="2617" y="5058"/>
                        <a:pt x="2754" y="5068"/>
                        <a:pt x="2896" y="5090"/>
                      </a:cubicBezTo>
                      <a:cubicBezTo>
                        <a:pt x="3573" y="5183"/>
                        <a:pt x="4156" y="5627"/>
                        <a:pt x="4436" y="6257"/>
                      </a:cubicBezTo>
                      <a:cubicBezTo>
                        <a:pt x="4483" y="6385"/>
                        <a:pt x="4612" y="6479"/>
                        <a:pt x="4752" y="6479"/>
                      </a:cubicBezTo>
                      <a:cubicBezTo>
                        <a:pt x="4775" y="6479"/>
                        <a:pt x="4787" y="6467"/>
                        <a:pt x="4810" y="6467"/>
                      </a:cubicBezTo>
                      <a:cubicBezTo>
                        <a:pt x="4973" y="6444"/>
                        <a:pt x="5090" y="6304"/>
                        <a:pt x="5090" y="6140"/>
                      </a:cubicBezTo>
                      <a:lnTo>
                        <a:pt x="5090" y="2242"/>
                      </a:lnTo>
                      <a:cubicBezTo>
                        <a:pt x="5184" y="1716"/>
                        <a:pt x="5043" y="1179"/>
                        <a:pt x="4728" y="748"/>
                      </a:cubicBezTo>
                      <a:cubicBezTo>
                        <a:pt x="4320" y="246"/>
                        <a:pt x="3643" y="0"/>
                        <a:pt x="2709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3" name="Google Shape;1173;p34"/>
                <p:cNvSpPr/>
                <p:nvPr/>
              </p:nvSpPr>
              <p:spPr>
                <a:xfrm>
                  <a:off x="4970450" y="3401100"/>
                  <a:ext cx="151175" cy="14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7" h="5919" extrusionOk="0">
                      <a:moveTo>
                        <a:pt x="3023" y="0"/>
                      </a:moveTo>
                      <a:cubicBezTo>
                        <a:pt x="0" y="0"/>
                        <a:pt x="490" y="1915"/>
                        <a:pt x="490" y="1915"/>
                      </a:cubicBezTo>
                      <a:lnTo>
                        <a:pt x="490" y="5918"/>
                      </a:lnTo>
                      <a:cubicBezTo>
                        <a:pt x="490" y="5918"/>
                        <a:pt x="1039" y="4704"/>
                        <a:pt x="2743" y="4506"/>
                      </a:cubicBezTo>
                      <a:cubicBezTo>
                        <a:pt x="2929" y="4483"/>
                        <a:pt x="3116" y="4472"/>
                        <a:pt x="3302" y="4472"/>
                      </a:cubicBezTo>
                      <a:cubicBezTo>
                        <a:pt x="4250" y="4472"/>
                        <a:pt x="5186" y="4765"/>
                        <a:pt x="5977" y="5311"/>
                      </a:cubicBezTo>
                      <a:lnTo>
                        <a:pt x="5977" y="1133"/>
                      </a:lnTo>
                      <a:cubicBezTo>
                        <a:pt x="5977" y="1133"/>
                        <a:pt x="6047" y="0"/>
                        <a:pt x="3023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4" name="Google Shape;1174;p34"/>
                <p:cNvSpPr/>
                <p:nvPr/>
              </p:nvSpPr>
              <p:spPr>
                <a:xfrm>
                  <a:off x="4971900" y="3392925"/>
                  <a:ext cx="156450" cy="164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58" h="6584" extrusionOk="0">
                      <a:moveTo>
                        <a:pt x="2965" y="666"/>
                      </a:moveTo>
                      <a:cubicBezTo>
                        <a:pt x="5066" y="666"/>
                        <a:pt x="5568" y="1238"/>
                        <a:pt x="5580" y="1460"/>
                      </a:cubicBezTo>
                      <a:lnTo>
                        <a:pt x="5580" y="5031"/>
                      </a:lnTo>
                      <a:cubicBezTo>
                        <a:pt x="4855" y="4655"/>
                        <a:pt x="4047" y="4461"/>
                        <a:pt x="3229" y="4461"/>
                      </a:cubicBezTo>
                      <a:cubicBezTo>
                        <a:pt x="3032" y="4461"/>
                        <a:pt x="2835" y="4472"/>
                        <a:pt x="2639" y="4494"/>
                      </a:cubicBezTo>
                      <a:cubicBezTo>
                        <a:pt x="1950" y="4564"/>
                        <a:pt x="1308" y="4833"/>
                        <a:pt x="771" y="5288"/>
                      </a:cubicBezTo>
                      <a:lnTo>
                        <a:pt x="771" y="2242"/>
                      </a:lnTo>
                      <a:cubicBezTo>
                        <a:pt x="771" y="2207"/>
                        <a:pt x="771" y="2183"/>
                        <a:pt x="759" y="2148"/>
                      </a:cubicBezTo>
                      <a:cubicBezTo>
                        <a:pt x="713" y="1856"/>
                        <a:pt x="771" y="1541"/>
                        <a:pt x="958" y="1308"/>
                      </a:cubicBezTo>
                      <a:cubicBezTo>
                        <a:pt x="1273" y="888"/>
                        <a:pt x="1973" y="666"/>
                        <a:pt x="2965" y="666"/>
                      </a:cubicBezTo>
                      <a:close/>
                      <a:moveTo>
                        <a:pt x="2965" y="0"/>
                      </a:moveTo>
                      <a:cubicBezTo>
                        <a:pt x="1728" y="0"/>
                        <a:pt x="876" y="304"/>
                        <a:pt x="421" y="899"/>
                      </a:cubicBezTo>
                      <a:cubicBezTo>
                        <a:pt x="117" y="1296"/>
                        <a:pt x="0" y="1798"/>
                        <a:pt x="94" y="2277"/>
                      </a:cubicBezTo>
                      <a:lnTo>
                        <a:pt x="94" y="6245"/>
                      </a:lnTo>
                      <a:cubicBezTo>
                        <a:pt x="94" y="6409"/>
                        <a:pt x="211" y="6549"/>
                        <a:pt x="362" y="6584"/>
                      </a:cubicBezTo>
                      <a:lnTo>
                        <a:pt x="432" y="6584"/>
                      </a:lnTo>
                      <a:cubicBezTo>
                        <a:pt x="572" y="6584"/>
                        <a:pt x="689" y="6502"/>
                        <a:pt x="748" y="6385"/>
                      </a:cubicBezTo>
                      <a:cubicBezTo>
                        <a:pt x="759" y="6339"/>
                        <a:pt x="1249" y="5358"/>
                        <a:pt x="2720" y="5171"/>
                      </a:cubicBezTo>
                      <a:cubicBezTo>
                        <a:pt x="2886" y="5153"/>
                        <a:pt x="3051" y="5144"/>
                        <a:pt x="3216" y="5144"/>
                      </a:cubicBezTo>
                      <a:cubicBezTo>
                        <a:pt x="4101" y="5144"/>
                        <a:pt x="4971" y="5405"/>
                        <a:pt x="5708" y="5907"/>
                      </a:cubicBezTo>
                      <a:cubicBezTo>
                        <a:pt x="5774" y="5962"/>
                        <a:pt x="5849" y="5987"/>
                        <a:pt x="5922" y="5987"/>
                      </a:cubicBezTo>
                      <a:cubicBezTo>
                        <a:pt x="6095" y="5987"/>
                        <a:pt x="6257" y="5847"/>
                        <a:pt x="6257" y="5650"/>
                      </a:cubicBezTo>
                      <a:lnTo>
                        <a:pt x="6257" y="1483"/>
                      </a:lnTo>
                      <a:cubicBezTo>
                        <a:pt x="6257" y="1226"/>
                        <a:pt x="6152" y="969"/>
                        <a:pt x="5954" y="794"/>
                      </a:cubicBezTo>
                      <a:cubicBezTo>
                        <a:pt x="5463" y="257"/>
                        <a:pt x="4459" y="0"/>
                        <a:pt x="2965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5" name="Google Shape;1175;p34"/>
                <p:cNvSpPr/>
                <p:nvPr/>
              </p:nvSpPr>
              <p:spPr>
                <a:xfrm>
                  <a:off x="4244975" y="2842850"/>
                  <a:ext cx="1239375" cy="564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75" h="22564" extrusionOk="0">
                      <a:moveTo>
                        <a:pt x="24794" y="0"/>
                      </a:moveTo>
                      <a:cubicBezTo>
                        <a:pt x="11101" y="0"/>
                        <a:pt x="1" y="5043"/>
                        <a:pt x="1" y="11276"/>
                      </a:cubicBezTo>
                      <a:cubicBezTo>
                        <a:pt x="1" y="17509"/>
                        <a:pt x="11101" y="22564"/>
                        <a:pt x="24794" y="22564"/>
                      </a:cubicBezTo>
                      <a:cubicBezTo>
                        <a:pt x="38474" y="22564"/>
                        <a:pt x="49575" y="17509"/>
                        <a:pt x="49575" y="11276"/>
                      </a:cubicBezTo>
                      <a:cubicBezTo>
                        <a:pt x="49575" y="5043"/>
                        <a:pt x="38474" y="0"/>
                        <a:pt x="24794" y="0"/>
                      </a:cubicBezTo>
                      <a:close/>
                    </a:path>
                  </a:pathLst>
                </a:custGeom>
                <a:solidFill>
                  <a:srgbClr val="F2F1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6" name="Google Shape;1176;p34"/>
                <p:cNvSpPr/>
                <p:nvPr/>
              </p:nvSpPr>
              <p:spPr>
                <a:xfrm>
                  <a:off x="4236525" y="2834100"/>
                  <a:ext cx="1256300" cy="58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52" h="23253" extrusionOk="0">
                      <a:moveTo>
                        <a:pt x="25132" y="677"/>
                      </a:moveTo>
                      <a:cubicBezTo>
                        <a:pt x="38602" y="677"/>
                        <a:pt x="49574" y="5591"/>
                        <a:pt x="49574" y="11626"/>
                      </a:cubicBezTo>
                      <a:cubicBezTo>
                        <a:pt x="49574" y="17661"/>
                        <a:pt x="38602" y="22564"/>
                        <a:pt x="25132" y="22564"/>
                      </a:cubicBezTo>
                      <a:cubicBezTo>
                        <a:pt x="11650" y="22564"/>
                        <a:pt x="689" y="17661"/>
                        <a:pt x="689" y="11626"/>
                      </a:cubicBezTo>
                      <a:cubicBezTo>
                        <a:pt x="689" y="5591"/>
                        <a:pt x="11650" y="677"/>
                        <a:pt x="25132" y="677"/>
                      </a:cubicBezTo>
                      <a:close/>
                      <a:moveTo>
                        <a:pt x="25132" y="0"/>
                      </a:moveTo>
                      <a:cubicBezTo>
                        <a:pt x="11276" y="0"/>
                        <a:pt x="0" y="5218"/>
                        <a:pt x="0" y="11626"/>
                      </a:cubicBezTo>
                      <a:cubicBezTo>
                        <a:pt x="0" y="18034"/>
                        <a:pt x="11276" y="23252"/>
                        <a:pt x="25132" y="23252"/>
                      </a:cubicBezTo>
                      <a:cubicBezTo>
                        <a:pt x="38975" y="23252"/>
                        <a:pt x="50251" y="18034"/>
                        <a:pt x="50251" y="11626"/>
                      </a:cubicBezTo>
                      <a:cubicBezTo>
                        <a:pt x="50251" y="5218"/>
                        <a:pt x="38975" y="0"/>
                        <a:pt x="25132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7" name="Google Shape;1177;p34"/>
                <p:cNvSpPr/>
                <p:nvPr/>
              </p:nvSpPr>
              <p:spPr>
                <a:xfrm>
                  <a:off x="4245275" y="2842850"/>
                  <a:ext cx="1239075" cy="32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63" h="12992" extrusionOk="0">
                      <a:moveTo>
                        <a:pt x="24782" y="0"/>
                      </a:moveTo>
                      <a:cubicBezTo>
                        <a:pt x="11101" y="0"/>
                        <a:pt x="0" y="5043"/>
                        <a:pt x="0" y="11276"/>
                      </a:cubicBezTo>
                      <a:cubicBezTo>
                        <a:pt x="0" y="11673"/>
                        <a:pt x="47" y="12058"/>
                        <a:pt x="129" y="12432"/>
                      </a:cubicBezTo>
                      <a:cubicBezTo>
                        <a:pt x="852" y="11930"/>
                        <a:pt x="1576" y="11440"/>
                        <a:pt x="2323" y="10961"/>
                      </a:cubicBezTo>
                      <a:cubicBezTo>
                        <a:pt x="5043" y="9210"/>
                        <a:pt x="7949" y="8113"/>
                        <a:pt x="11089" y="7331"/>
                      </a:cubicBezTo>
                      <a:cubicBezTo>
                        <a:pt x="15114" y="6321"/>
                        <a:pt x="19216" y="5792"/>
                        <a:pt x="23337" y="5792"/>
                      </a:cubicBezTo>
                      <a:cubicBezTo>
                        <a:pt x="25408" y="5792"/>
                        <a:pt x="27483" y="5925"/>
                        <a:pt x="29556" y="6198"/>
                      </a:cubicBezTo>
                      <a:cubicBezTo>
                        <a:pt x="36268" y="7074"/>
                        <a:pt x="43610" y="8953"/>
                        <a:pt x="49271" y="12992"/>
                      </a:cubicBezTo>
                      <a:cubicBezTo>
                        <a:pt x="49469" y="12443"/>
                        <a:pt x="49563" y="11860"/>
                        <a:pt x="49563" y="11276"/>
                      </a:cubicBezTo>
                      <a:cubicBezTo>
                        <a:pt x="49563" y="5043"/>
                        <a:pt x="38474" y="0"/>
                        <a:pt x="24782" y="0"/>
                      </a:cubicBezTo>
                      <a:close/>
                    </a:path>
                  </a:pathLst>
                </a:custGeom>
                <a:solidFill>
                  <a:srgbClr val="EB9F4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8" name="Google Shape;1178;p34"/>
                <p:cNvSpPr/>
                <p:nvPr/>
              </p:nvSpPr>
              <p:spPr>
                <a:xfrm>
                  <a:off x="4167075" y="1927925"/>
                  <a:ext cx="1341800" cy="116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72" h="46788" extrusionOk="0">
                      <a:moveTo>
                        <a:pt x="27696" y="1"/>
                      </a:moveTo>
                      <a:cubicBezTo>
                        <a:pt x="14031" y="1"/>
                        <a:pt x="0" y="10673"/>
                        <a:pt x="0" y="16392"/>
                      </a:cubicBezTo>
                      <a:lnTo>
                        <a:pt x="1214" y="43578"/>
                      </a:lnTo>
                      <a:cubicBezTo>
                        <a:pt x="2813" y="44500"/>
                        <a:pt x="3514" y="45795"/>
                        <a:pt x="5253" y="46297"/>
                      </a:cubicBezTo>
                      <a:cubicBezTo>
                        <a:pt x="8346" y="41546"/>
                        <a:pt x="17451" y="39562"/>
                        <a:pt x="27466" y="39562"/>
                      </a:cubicBezTo>
                      <a:cubicBezTo>
                        <a:pt x="37551" y="39562"/>
                        <a:pt x="46633" y="42188"/>
                        <a:pt x="49691" y="46788"/>
                      </a:cubicBezTo>
                      <a:cubicBezTo>
                        <a:pt x="50893" y="46449"/>
                        <a:pt x="52084" y="46087"/>
                        <a:pt x="53286" y="45737"/>
                      </a:cubicBezTo>
                      <a:cubicBezTo>
                        <a:pt x="53438" y="43893"/>
                        <a:pt x="53485" y="41978"/>
                        <a:pt x="53671" y="40146"/>
                      </a:cubicBezTo>
                      <a:lnTo>
                        <a:pt x="53590" y="19170"/>
                      </a:lnTo>
                      <a:cubicBezTo>
                        <a:pt x="53590" y="5407"/>
                        <a:pt x="39582" y="377"/>
                        <a:pt x="28540" y="15"/>
                      </a:cubicBezTo>
                      <a:cubicBezTo>
                        <a:pt x="28259" y="5"/>
                        <a:pt x="27978" y="1"/>
                        <a:pt x="27696" y="1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9" name="Google Shape;1179;p34"/>
                <p:cNvSpPr/>
                <p:nvPr/>
              </p:nvSpPr>
              <p:spPr>
                <a:xfrm>
                  <a:off x="4158900" y="1919750"/>
                  <a:ext cx="1358425" cy="118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37" h="47454" extrusionOk="0">
                      <a:moveTo>
                        <a:pt x="28015" y="657"/>
                      </a:moveTo>
                      <a:cubicBezTo>
                        <a:pt x="28295" y="657"/>
                        <a:pt x="28575" y="680"/>
                        <a:pt x="28855" y="680"/>
                      </a:cubicBezTo>
                      <a:cubicBezTo>
                        <a:pt x="47111" y="1287"/>
                        <a:pt x="53578" y="11197"/>
                        <a:pt x="53578" y="19497"/>
                      </a:cubicBezTo>
                      <a:lnTo>
                        <a:pt x="53672" y="40438"/>
                      </a:lnTo>
                      <a:cubicBezTo>
                        <a:pt x="53566" y="41488"/>
                        <a:pt x="53496" y="42562"/>
                        <a:pt x="53438" y="43613"/>
                      </a:cubicBezTo>
                      <a:cubicBezTo>
                        <a:pt x="53391" y="44348"/>
                        <a:pt x="53356" y="45083"/>
                        <a:pt x="53298" y="45807"/>
                      </a:cubicBezTo>
                      <a:lnTo>
                        <a:pt x="52598" y="46017"/>
                      </a:lnTo>
                      <a:cubicBezTo>
                        <a:pt x="51781" y="46251"/>
                        <a:pt x="50975" y="46496"/>
                        <a:pt x="50158" y="46718"/>
                      </a:cubicBezTo>
                      <a:cubicBezTo>
                        <a:pt x="47053" y="42352"/>
                        <a:pt x="38322" y="39551"/>
                        <a:pt x="27793" y="39551"/>
                      </a:cubicBezTo>
                      <a:cubicBezTo>
                        <a:pt x="16529" y="39551"/>
                        <a:pt x="8416" y="41979"/>
                        <a:pt x="5440" y="46227"/>
                      </a:cubicBezTo>
                      <a:cubicBezTo>
                        <a:pt x="4611" y="45936"/>
                        <a:pt x="4051" y="45434"/>
                        <a:pt x="3397" y="44873"/>
                      </a:cubicBezTo>
                      <a:cubicBezTo>
                        <a:pt x="2930" y="44441"/>
                        <a:pt x="2416" y="44045"/>
                        <a:pt x="1879" y="43706"/>
                      </a:cubicBezTo>
                      <a:lnTo>
                        <a:pt x="677" y="16707"/>
                      </a:lnTo>
                      <a:cubicBezTo>
                        <a:pt x="677" y="11104"/>
                        <a:pt x="14731" y="657"/>
                        <a:pt x="28015" y="657"/>
                      </a:cubicBezTo>
                      <a:close/>
                      <a:moveTo>
                        <a:pt x="28003" y="0"/>
                      </a:moveTo>
                      <a:cubicBezTo>
                        <a:pt x="14087" y="0"/>
                        <a:pt x="0" y="10740"/>
                        <a:pt x="0" y="16754"/>
                      </a:cubicBezTo>
                      <a:lnTo>
                        <a:pt x="1202" y="43940"/>
                      </a:lnTo>
                      <a:cubicBezTo>
                        <a:pt x="1214" y="44056"/>
                        <a:pt x="1273" y="44161"/>
                        <a:pt x="1378" y="44220"/>
                      </a:cubicBezTo>
                      <a:cubicBezTo>
                        <a:pt x="1938" y="44558"/>
                        <a:pt x="2463" y="44955"/>
                        <a:pt x="2942" y="45399"/>
                      </a:cubicBezTo>
                      <a:cubicBezTo>
                        <a:pt x="3689" y="46041"/>
                        <a:pt x="4377" y="46636"/>
                        <a:pt x="5486" y="46963"/>
                      </a:cubicBezTo>
                      <a:cubicBezTo>
                        <a:pt x="5516" y="46970"/>
                        <a:pt x="5545" y="46973"/>
                        <a:pt x="5573" y="46973"/>
                      </a:cubicBezTo>
                      <a:cubicBezTo>
                        <a:pt x="5694" y="46973"/>
                        <a:pt x="5806" y="46915"/>
                        <a:pt x="5872" y="46811"/>
                      </a:cubicBezTo>
                      <a:cubicBezTo>
                        <a:pt x="8591" y="42632"/>
                        <a:pt x="16575" y="40239"/>
                        <a:pt x="27793" y="40239"/>
                      </a:cubicBezTo>
                      <a:cubicBezTo>
                        <a:pt x="38263" y="40239"/>
                        <a:pt x="46878" y="43006"/>
                        <a:pt x="49738" y="47301"/>
                      </a:cubicBezTo>
                      <a:cubicBezTo>
                        <a:pt x="49796" y="47395"/>
                        <a:pt x="49901" y="47453"/>
                        <a:pt x="50018" y="47453"/>
                      </a:cubicBezTo>
                      <a:cubicBezTo>
                        <a:pt x="50041" y="47453"/>
                        <a:pt x="50076" y="47453"/>
                        <a:pt x="50111" y="47441"/>
                      </a:cubicBezTo>
                      <a:cubicBezTo>
                        <a:pt x="50998" y="47196"/>
                        <a:pt x="51897" y="46928"/>
                        <a:pt x="52784" y="46671"/>
                      </a:cubicBezTo>
                      <a:lnTo>
                        <a:pt x="53707" y="46403"/>
                      </a:lnTo>
                      <a:cubicBezTo>
                        <a:pt x="53847" y="46356"/>
                        <a:pt x="53940" y="46239"/>
                        <a:pt x="53952" y="46111"/>
                      </a:cubicBezTo>
                      <a:cubicBezTo>
                        <a:pt x="54022" y="45294"/>
                        <a:pt x="54068" y="44476"/>
                        <a:pt x="54115" y="43659"/>
                      </a:cubicBezTo>
                      <a:cubicBezTo>
                        <a:pt x="54173" y="42621"/>
                        <a:pt x="54232" y="41547"/>
                        <a:pt x="54337" y="40484"/>
                      </a:cubicBezTo>
                      <a:lnTo>
                        <a:pt x="54255" y="19508"/>
                      </a:lnTo>
                      <a:cubicBezTo>
                        <a:pt x="54255" y="13228"/>
                        <a:pt x="51302" y="8081"/>
                        <a:pt x="45711" y="4614"/>
                      </a:cubicBezTo>
                      <a:cubicBezTo>
                        <a:pt x="39699" y="902"/>
                        <a:pt x="32591" y="143"/>
                        <a:pt x="28879" y="15"/>
                      </a:cubicBezTo>
                      <a:cubicBezTo>
                        <a:pt x="28587" y="5"/>
                        <a:pt x="28295" y="0"/>
                        <a:pt x="28003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0" name="Google Shape;1180;p34"/>
                <p:cNvSpPr/>
                <p:nvPr/>
              </p:nvSpPr>
              <p:spPr>
                <a:xfrm>
                  <a:off x="4167075" y="2092575"/>
                  <a:ext cx="1341800" cy="100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672" h="40190" extrusionOk="0">
                      <a:moveTo>
                        <a:pt x="47940" y="0"/>
                      </a:moveTo>
                      <a:cubicBezTo>
                        <a:pt x="47368" y="4658"/>
                        <a:pt x="46399" y="9257"/>
                        <a:pt x="45781" y="13914"/>
                      </a:cubicBezTo>
                      <a:cubicBezTo>
                        <a:pt x="45454" y="16412"/>
                        <a:pt x="45162" y="18922"/>
                        <a:pt x="44683" y="21408"/>
                      </a:cubicBezTo>
                      <a:cubicBezTo>
                        <a:pt x="44368" y="23043"/>
                        <a:pt x="44146" y="25237"/>
                        <a:pt x="43026" y="26579"/>
                      </a:cubicBezTo>
                      <a:cubicBezTo>
                        <a:pt x="42083" y="27713"/>
                        <a:pt x="40812" y="28084"/>
                        <a:pt x="39449" y="28084"/>
                      </a:cubicBezTo>
                      <a:cubicBezTo>
                        <a:pt x="37656" y="28084"/>
                        <a:pt x="35703" y="27443"/>
                        <a:pt x="34131" y="27058"/>
                      </a:cubicBezTo>
                      <a:cubicBezTo>
                        <a:pt x="32655" y="26693"/>
                        <a:pt x="31179" y="26554"/>
                        <a:pt x="29703" y="26554"/>
                      </a:cubicBezTo>
                      <a:cubicBezTo>
                        <a:pt x="26312" y="26554"/>
                        <a:pt x="22923" y="27289"/>
                        <a:pt x="19540" y="27712"/>
                      </a:cubicBezTo>
                      <a:cubicBezTo>
                        <a:pt x="18647" y="27820"/>
                        <a:pt x="17758" y="27912"/>
                        <a:pt x="16887" y="27912"/>
                      </a:cubicBezTo>
                      <a:cubicBezTo>
                        <a:pt x="15321" y="27912"/>
                        <a:pt x="13817" y="27615"/>
                        <a:pt x="12467" y="26579"/>
                      </a:cubicBezTo>
                      <a:cubicBezTo>
                        <a:pt x="8941" y="23883"/>
                        <a:pt x="8579" y="18222"/>
                        <a:pt x="8054" y="14206"/>
                      </a:cubicBezTo>
                      <a:cubicBezTo>
                        <a:pt x="7576" y="10588"/>
                        <a:pt x="7354" y="5487"/>
                        <a:pt x="5043" y="2218"/>
                      </a:cubicBezTo>
                      <a:cubicBezTo>
                        <a:pt x="1926" y="4903"/>
                        <a:pt x="0" y="7693"/>
                        <a:pt x="0" y="9806"/>
                      </a:cubicBezTo>
                      <a:lnTo>
                        <a:pt x="1214" y="36992"/>
                      </a:lnTo>
                      <a:cubicBezTo>
                        <a:pt x="2813" y="37914"/>
                        <a:pt x="3514" y="39209"/>
                        <a:pt x="5253" y="39711"/>
                      </a:cubicBezTo>
                      <a:cubicBezTo>
                        <a:pt x="8346" y="34949"/>
                        <a:pt x="17451" y="32976"/>
                        <a:pt x="27466" y="32976"/>
                      </a:cubicBezTo>
                      <a:cubicBezTo>
                        <a:pt x="37540" y="32976"/>
                        <a:pt x="46633" y="35602"/>
                        <a:pt x="49691" y="40190"/>
                      </a:cubicBezTo>
                      <a:cubicBezTo>
                        <a:pt x="50893" y="39863"/>
                        <a:pt x="52084" y="39501"/>
                        <a:pt x="53286" y="39151"/>
                      </a:cubicBezTo>
                      <a:cubicBezTo>
                        <a:pt x="53438" y="37295"/>
                        <a:pt x="53485" y="35392"/>
                        <a:pt x="53671" y="33548"/>
                      </a:cubicBezTo>
                      <a:lnTo>
                        <a:pt x="53590" y="12584"/>
                      </a:lnTo>
                      <a:cubicBezTo>
                        <a:pt x="53590" y="7074"/>
                        <a:pt x="51337" y="2965"/>
                        <a:pt x="47940" y="0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1" name="Google Shape;1181;p34"/>
                <p:cNvSpPr/>
                <p:nvPr/>
              </p:nvSpPr>
              <p:spPr>
                <a:xfrm>
                  <a:off x="4167350" y="2092275"/>
                  <a:ext cx="253625" cy="132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5" h="53019" extrusionOk="0">
                      <a:moveTo>
                        <a:pt x="2907" y="1"/>
                      </a:moveTo>
                      <a:cubicBezTo>
                        <a:pt x="911" y="1892"/>
                        <a:pt x="1" y="3257"/>
                        <a:pt x="1" y="8522"/>
                      </a:cubicBezTo>
                      <a:lnTo>
                        <a:pt x="1" y="37179"/>
                      </a:lnTo>
                      <a:cubicBezTo>
                        <a:pt x="1" y="37179"/>
                        <a:pt x="911" y="49937"/>
                        <a:pt x="10144" y="53019"/>
                      </a:cubicBezTo>
                      <a:lnTo>
                        <a:pt x="8463" y="11253"/>
                      </a:lnTo>
                      <a:lnTo>
                        <a:pt x="9292" y="7460"/>
                      </a:lnTo>
                      <a:lnTo>
                        <a:pt x="2907" y="1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2" name="Google Shape;1182;p34"/>
                <p:cNvSpPr/>
                <p:nvPr/>
              </p:nvSpPr>
              <p:spPr>
                <a:xfrm>
                  <a:off x="4158600" y="2083775"/>
                  <a:ext cx="271125" cy="134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5" h="53698" extrusionOk="0">
                      <a:moveTo>
                        <a:pt x="3234" y="831"/>
                      </a:moveTo>
                      <a:lnTo>
                        <a:pt x="9280" y="7881"/>
                      </a:lnTo>
                      <a:lnTo>
                        <a:pt x="8475" y="11523"/>
                      </a:lnTo>
                      <a:cubicBezTo>
                        <a:pt x="8475" y="11547"/>
                        <a:pt x="8475" y="11582"/>
                        <a:pt x="8475" y="11617"/>
                      </a:cubicBezTo>
                      <a:lnTo>
                        <a:pt x="10132" y="52868"/>
                      </a:lnTo>
                      <a:cubicBezTo>
                        <a:pt x="1658" y="49623"/>
                        <a:pt x="689" y="37612"/>
                        <a:pt x="689" y="37519"/>
                      </a:cubicBezTo>
                      <a:lnTo>
                        <a:pt x="689" y="8862"/>
                      </a:lnTo>
                      <a:cubicBezTo>
                        <a:pt x="689" y="3983"/>
                        <a:pt x="1425" y="2605"/>
                        <a:pt x="3234" y="831"/>
                      </a:cubicBezTo>
                      <a:close/>
                      <a:moveTo>
                        <a:pt x="3233" y="0"/>
                      </a:moveTo>
                      <a:cubicBezTo>
                        <a:pt x="3152" y="0"/>
                        <a:pt x="3073" y="34"/>
                        <a:pt x="3012" y="96"/>
                      </a:cubicBezTo>
                      <a:cubicBezTo>
                        <a:pt x="923" y="2092"/>
                        <a:pt x="1" y="3527"/>
                        <a:pt x="1" y="8874"/>
                      </a:cubicBezTo>
                      <a:lnTo>
                        <a:pt x="1" y="37542"/>
                      </a:lnTo>
                      <a:cubicBezTo>
                        <a:pt x="234" y="39900"/>
                        <a:pt x="783" y="42199"/>
                        <a:pt x="1635" y="44406"/>
                      </a:cubicBezTo>
                      <a:cubicBezTo>
                        <a:pt x="3491" y="49180"/>
                        <a:pt x="6514" y="52390"/>
                        <a:pt x="10389" y="53685"/>
                      </a:cubicBezTo>
                      <a:cubicBezTo>
                        <a:pt x="10424" y="53697"/>
                        <a:pt x="10459" y="53697"/>
                        <a:pt x="10494" y="53697"/>
                      </a:cubicBezTo>
                      <a:lnTo>
                        <a:pt x="10506" y="53697"/>
                      </a:lnTo>
                      <a:cubicBezTo>
                        <a:pt x="10693" y="53697"/>
                        <a:pt x="10844" y="53545"/>
                        <a:pt x="10844" y="53347"/>
                      </a:cubicBezTo>
                      <a:lnTo>
                        <a:pt x="9164" y="11628"/>
                      </a:lnTo>
                      <a:lnTo>
                        <a:pt x="9981" y="7870"/>
                      </a:lnTo>
                      <a:cubicBezTo>
                        <a:pt x="9992" y="7765"/>
                        <a:pt x="9969" y="7660"/>
                        <a:pt x="9899" y="7578"/>
                      </a:cubicBezTo>
                      <a:lnTo>
                        <a:pt x="3502" y="119"/>
                      </a:lnTo>
                      <a:cubicBezTo>
                        <a:pt x="3444" y="49"/>
                        <a:pt x="3362" y="2"/>
                        <a:pt x="3269" y="2"/>
                      </a:cubicBezTo>
                      <a:cubicBezTo>
                        <a:pt x="3257" y="1"/>
                        <a:pt x="3245" y="0"/>
                        <a:pt x="3233" y="0"/>
                      </a:cubicBezTo>
                      <a:close/>
                    </a:path>
                  </a:pathLst>
                </a:custGeom>
                <a:solidFill>
                  <a:srgbClr val="D88A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3" name="Google Shape;1183;p34"/>
                <p:cNvSpPr/>
                <p:nvPr/>
              </p:nvSpPr>
              <p:spPr>
                <a:xfrm>
                  <a:off x="4171725" y="2159975"/>
                  <a:ext cx="249525" cy="1257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81" h="50311" extrusionOk="0">
                      <a:moveTo>
                        <a:pt x="5043" y="1"/>
                      </a:moveTo>
                      <a:cubicBezTo>
                        <a:pt x="4757" y="1415"/>
                        <a:pt x="4219" y="2498"/>
                        <a:pt x="3264" y="2498"/>
                      </a:cubicBezTo>
                      <a:cubicBezTo>
                        <a:pt x="2856" y="2498"/>
                        <a:pt x="2372" y="2300"/>
                        <a:pt x="1798" y="1845"/>
                      </a:cubicBezTo>
                      <a:cubicBezTo>
                        <a:pt x="1308" y="1437"/>
                        <a:pt x="853" y="993"/>
                        <a:pt x="456" y="503"/>
                      </a:cubicBezTo>
                      <a:cubicBezTo>
                        <a:pt x="234" y="1168"/>
                        <a:pt x="82" y="1845"/>
                        <a:pt x="1" y="2546"/>
                      </a:cubicBezTo>
                      <a:cubicBezTo>
                        <a:pt x="573" y="4903"/>
                        <a:pt x="1518" y="7145"/>
                        <a:pt x="2452" y="9409"/>
                      </a:cubicBezTo>
                      <a:cubicBezTo>
                        <a:pt x="3538" y="12082"/>
                        <a:pt x="4191" y="14919"/>
                        <a:pt x="4390" y="17790"/>
                      </a:cubicBezTo>
                      <a:cubicBezTo>
                        <a:pt x="4880" y="24315"/>
                        <a:pt x="5032" y="30875"/>
                        <a:pt x="5055" y="37412"/>
                      </a:cubicBezTo>
                      <a:cubicBezTo>
                        <a:pt x="5055" y="38720"/>
                        <a:pt x="5113" y="40272"/>
                        <a:pt x="3456" y="40319"/>
                      </a:cubicBezTo>
                      <a:cubicBezTo>
                        <a:pt x="3439" y="40319"/>
                        <a:pt x="3422" y="40319"/>
                        <a:pt x="3405" y="40319"/>
                      </a:cubicBezTo>
                      <a:cubicBezTo>
                        <a:pt x="2383" y="40319"/>
                        <a:pt x="1355" y="39628"/>
                        <a:pt x="643" y="38825"/>
                      </a:cubicBezTo>
                      <a:lnTo>
                        <a:pt x="643" y="38825"/>
                      </a:lnTo>
                      <a:cubicBezTo>
                        <a:pt x="1740" y="42828"/>
                        <a:pt x="4273" y="48408"/>
                        <a:pt x="9981" y="50311"/>
                      </a:cubicBezTo>
                      <a:lnTo>
                        <a:pt x="8288" y="8545"/>
                      </a:lnTo>
                      <a:lnTo>
                        <a:pt x="9117" y="4752"/>
                      </a:lnTo>
                      <a:lnTo>
                        <a:pt x="5043" y="1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4" name="Google Shape;1184;p34"/>
                <p:cNvSpPr/>
                <p:nvPr/>
              </p:nvSpPr>
              <p:spPr>
                <a:xfrm>
                  <a:off x="5257600" y="2337700"/>
                  <a:ext cx="65975" cy="108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9" h="43202" extrusionOk="0">
                      <a:moveTo>
                        <a:pt x="0" y="1"/>
                      </a:moveTo>
                      <a:lnTo>
                        <a:pt x="0" y="40213"/>
                      </a:lnTo>
                      <a:lnTo>
                        <a:pt x="2580" y="43202"/>
                      </a:lnTo>
                      <a:lnTo>
                        <a:pt x="2580" y="2475"/>
                      </a:lnTo>
                      <a:lnTo>
                        <a:pt x="2638" y="829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5" name="Google Shape;1185;p34"/>
                <p:cNvSpPr/>
                <p:nvPr/>
              </p:nvSpPr>
              <p:spPr>
                <a:xfrm>
                  <a:off x="5249125" y="2329400"/>
                  <a:ext cx="83200" cy="109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8" h="43873" extrusionOk="0">
                      <a:moveTo>
                        <a:pt x="678" y="799"/>
                      </a:moveTo>
                      <a:lnTo>
                        <a:pt x="2627" y="1406"/>
                      </a:lnTo>
                      <a:lnTo>
                        <a:pt x="2580" y="2807"/>
                      </a:lnTo>
                      <a:lnTo>
                        <a:pt x="2580" y="42623"/>
                      </a:lnTo>
                      <a:lnTo>
                        <a:pt x="678" y="40417"/>
                      </a:lnTo>
                      <a:lnTo>
                        <a:pt x="678" y="799"/>
                      </a:lnTo>
                      <a:close/>
                      <a:moveTo>
                        <a:pt x="341" y="1"/>
                      </a:moveTo>
                      <a:cubicBezTo>
                        <a:pt x="268" y="1"/>
                        <a:pt x="196" y="24"/>
                        <a:pt x="141" y="64"/>
                      </a:cubicBezTo>
                      <a:cubicBezTo>
                        <a:pt x="47" y="122"/>
                        <a:pt x="1" y="228"/>
                        <a:pt x="1" y="333"/>
                      </a:cubicBezTo>
                      <a:lnTo>
                        <a:pt x="1" y="40545"/>
                      </a:lnTo>
                      <a:cubicBezTo>
                        <a:pt x="1" y="40615"/>
                        <a:pt x="24" y="40697"/>
                        <a:pt x="82" y="40755"/>
                      </a:cubicBezTo>
                      <a:lnTo>
                        <a:pt x="2662" y="43755"/>
                      </a:lnTo>
                      <a:cubicBezTo>
                        <a:pt x="2720" y="43837"/>
                        <a:pt x="2825" y="43872"/>
                        <a:pt x="2919" y="43872"/>
                      </a:cubicBezTo>
                      <a:cubicBezTo>
                        <a:pt x="2954" y="43872"/>
                        <a:pt x="3001" y="43872"/>
                        <a:pt x="3036" y="43849"/>
                      </a:cubicBezTo>
                      <a:cubicBezTo>
                        <a:pt x="3176" y="43802"/>
                        <a:pt x="3257" y="43674"/>
                        <a:pt x="3257" y="43534"/>
                      </a:cubicBezTo>
                      <a:lnTo>
                        <a:pt x="3257" y="2819"/>
                      </a:lnTo>
                      <a:lnTo>
                        <a:pt x="3316" y="1173"/>
                      </a:lnTo>
                      <a:cubicBezTo>
                        <a:pt x="3327" y="1021"/>
                        <a:pt x="3222" y="881"/>
                        <a:pt x="3082" y="835"/>
                      </a:cubicBezTo>
                      <a:lnTo>
                        <a:pt x="444" y="17"/>
                      </a:lnTo>
                      <a:cubicBezTo>
                        <a:pt x="410" y="6"/>
                        <a:pt x="376" y="1"/>
                        <a:pt x="341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6" name="Google Shape;1186;p34"/>
                <p:cNvSpPr/>
                <p:nvPr/>
              </p:nvSpPr>
              <p:spPr>
                <a:xfrm>
                  <a:off x="5275975" y="2173700"/>
                  <a:ext cx="241650" cy="126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6" h="50497" extrusionOk="0">
                      <a:moveTo>
                        <a:pt x="6689" y="0"/>
                      </a:moveTo>
                      <a:lnTo>
                        <a:pt x="2417" y="4063"/>
                      </a:lnTo>
                      <a:lnTo>
                        <a:pt x="1903" y="7389"/>
                      </a:lnTo>
                      <a:lnTo>
                        <a:pt x="1845" y="9035"/>
                      </a:lnTo>
                      <a:lnTo>
                        <a:pt x="1" y="50497"/>
                      </a:lnTo>
                      <a:cubicBezTo>
                        <a:pt x="9525" y="48443"/>
                        <a:pt x="9666" y="37610"/>
                        <a:pt x="9666" y="37610"/>
                      </a:cubicBezTo>
                      <a:lnTo>
                        <a:pt x="9584" y="5708"/>
                      </a:lnTo>
                      <a:cubicBezTo>
                        <a:pt x="9199" y="3082"/>
                        <a:pt x="8405" y="771"/>
                        <a:pt x="6689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7" name="Google Shape;1187;p34"/>
                <p:cNvSpPr/>
                <p:nvPr/>
              </p:nvSpPr>
              <p:spPr>
                <a:xfrm>
                  <a:off x="5267500" y="2165100"/>
                  <a:ext cx="258600" cy="127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44" h="51180" extrusionOk="0">
                      <a:moveTo>
                        <a:pt x="7086" y="753"/>
                      </a:moveTo>
                      <a:cubicBezTo>
                        <a:pt x="8347" y="1442"/>
                        <a:pt x="9164" y="3193"/>
                        <a:pt x="9584" y="6052"/>
                      </a:cubicBezTo>
                      <a:lnTo>
                        <a:pt x="9666" y="37943"/>
                      </a:lnTo>
                      <a:cubicBezTo>
                        <a:pt x="9573" y="39857"/>
                        <a:pt x="9152" y="41725"/>
                        <a:pt x="8429" y="43487"/>
                      </a:cubicBezTo>
                      <a:cubicBezTo>
                        <a:pt x="6911" y="47164"/>
                        <a:pt x="4308" y="49499"/>
                        <a:pt x="701" y="50397"/>
                      </a:cubicBezTo>
                      <a:lnTo>
                        <a:pt x="2522" y="9379"/>
                      </a:lnTo>
                      <a:lnTo>
                        <a:pt x="2581" y="7780"/>
                      </a:lnTo>
                      <a:lnTo>
                        <a:pt x="3071" y="4570"/>
                      </a:lnTo>
                      <a:lnTo>
                        <a:pt x="7086" y="753"/>
                      </a:lnTo>
                      <a:close/>
                      <a:moveTo>
                        <a:pt x="7035" y="1"/>
                      </a:moveTo>
                      <a:cubicBezTo>
                        <a:pt x="6945" y="1"/>
                        <a:pt x="6857" y="37"/>
                        <a:pt x="6795" y="99"/>
                      </a:cubicBezTo>
                      <a:lnTo>
                        <a:pt x="2522" y="4161"/>
                      </a:lnTo>
                      <a:cubicBezTo>
                        <a:pt x="2464" y="4208"/>
                        <a:pt x="2429" y="4278"/>
                        <a:pt x="2417" y="4348"/>
                      </a:cubicBezTo>
                      <a:lnTo>
                        <a:pt x="1904" y="7710"/>
                      </a:lnTo>
                      <a:lnTo>
                        <a:pt x="1845" y="9356"/>
                      </a:lnTo>
                      <a:lnTo>
                        <a:pt x="1" y="50818"/>
                      </a:lnTo>
                      <a:cubicBezTo>
                        <a:pt x="1" y="50923"/>
                        <a:pt x="48" y="51028"/>
                        <a:pt x="129" y="51098"/>
                      </a:cubicBezTo>
                      <a:cubicBezTo>
                        <a:pt x="188" y="51144"/>
                        <a:pt x="258" y="51168"/>
                        <a:pt x="340" y="51179"/>
                      </a:cubicBezTo>
                      <a:cubicBezTo>
                        <a:pt x="363" y="51179"/>
                        <a:pt x="386" y="51168"/>
                        <a:pt x="421" y="51168"/>
                      </a:cubicBezTo>
                      <a:cubicBezTo>
                        <a:pt x="10098" y="49078"/>
                        <a:pt x="10343" y="38071"/>
                        <a:pt x="10343" y="37954"/>
                      </a:cubicBezTo>
                      <a:lnTo>
                        <a:pt x="10261" y="5994"/>
                      </a:lnTo>
                      <a:cubicBezTo>
                        <a:pt x="9783" y="2702"/>
                        <a:pt x="8767" y="753"/>
                        <a:pt x="7168" y="29"/>
                      </a:cubicBezTo>
                      <a:cubicBezTo>
                        <a:pt x="7125" y="10"/>
                        <a:pt x="7080" y="1"/>
                        <a:pt x="7035" y="1"/>
                      </a:cubicBezTo>
                      <a:close/>
                    </a:path>
                  </a:pathLst>
                </a:custGeom>
                <a:solidFill>
                  <a:srgbClr val="D88A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8" name="Google Shape;1188;p34"/>
                <p:cNvSpPr/>
                <p:nvPr/>
              </p:nvSpPr>
              <p:spPr>
                <a:xfrm>
                  <a:off x="5395925" y="2173700"/>
                  <a:ext cx="668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4" h="3133" extrusionOk="0">
                      <a:moveTo>
                        <a:pt x="1891" y="0"/>
                      </a:moveTo>
                      <a:lnTo>
                        <a:pt x="0" y="1786"/>
                      </a:lnTo>
                      <a:cubicBezTo>
                        <a:pt x="73" y="2497"/>
                        <a:pt x="221" y="3133"/>
                        <a:pt x="578" y="3133"/>
                      </a:cubicBezTo>
                      <a:cubicBezTo>
                        <a:pt x="620" y="3133"/>
                        <a:pt x="664" y="3124"/>
                        <a:pt x="712" y="3105"/>
                      </a:cubicBezTo>
                      <a:cubicBezTo>
                        <a:pt x="1331" y="2860"/>
                        <a:pt x="1763" y="2102"/>
                        <a:pt x="2089" y="1565"/>
                      </a:cubicBezTo>
                      <a:cubicBezTo>
                        <a:pt x="2288" y="1226"/>
                        <a:pt x="2486" y="876"/>
                        <a:pt x="2673" y="526"/>
                      </a:cubicBezTo>
                      <a:cubicBezTo>
                        <a:pt x="2440" y="316"/>
                        <a:pt x="2171" y="129"/>
                        <a:pt x="1891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9" name="Google Shape;1189;p34"/>
                <p:cNvSpPr/>
                <p:nvPr/>
              </p:nvSpPr>
              <p:spPr>
                <a:xfrm>
                  <a:off x="5387450" y="2165100"/>
                  <a:ext cx="84650" cy="9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6" h="3812" extrusionOk="0">
                      <a:moveTo>
                        <a:pt x="2288" y="753"/>
                      </a:moveTo>
                      <a:cubicBezTo>
                        <a:pt x="2393" y="811"/>
                        <a:pt x="2487" y="881"/>
                        <a:pt x="2580" y="951"/>
                      </a:cubicBezTo>
                      <a:cubicBezTo>
                        <a:pt x="2440" y="1220"/>
                        <a:pt x="2288" y="1488"/>
                        <a:pt x="2113" y="1780"/>
                      </a:cubicBezTo>
                      <a:cubicBezTo>
                        <a:pt x="1821" y="2259"/>
                        <a:pt x="1425" y="2912"/>
                        <a:pt x="934" y="3134"/>
                      </a:cubicBezTo>
                      <a:cubicBezTo>
                        <a:pt x="888" y="3076"/>
                        <a:pt x="771" y="2877"/>
                        <a:pt x="701" y="2270"/>
                      </a:cubicBezTo>
                      <a:lnTo>
                        <a:pt x="2288" y="753"/>
                      </a:lnTo>
                      <a:close/>
                      <a:moveTo>
                        <a:pt x="2237" y="1"/>
                      </a:moveTo>
                      <a:cubicBezTo>
                        <a:pt x="2147" y="1"/>
                        <a:pt x="2059" y="37"/>
                        <a:pt x="1997" y="99"/>
                      </a:cubicBezTo>
                      <a:lnTo>
                        <a:pt x="106" y="1885"/>
                      </a:lnTo>
                      <a:cubicBezTo>
                        <a:pt x="36" y="1967"/>
                        <a:pt x="0" y="2060"/>
                        <a:pt x="0" y="2165"/>
                      </a:cubicBezTo>
                      <a:cubicBezTo>
                        <a:pt x="47" y="2621"/>
                        <a:pt x="152" y="3811"/>
                        <a:pt x="911" y="3811"/>
                      </a:cubicBezTo>
                      <a:cubicBezTo>
                        <a:pt x="1004" y="3811"/>
                        <a:pt x="1098" y="3800"/>
                        <a:pt x="1179" y="3765"/>
                      </a:cubicBezTo>
                      <a:cubicBezTo>
                        <a:pt x="1891" y="3473"/>
                        <a:pt x="2358" y="2702"/>
                        <a:pt x="2720" y="2084"/>
                      </a:cubicBezTo>
                      <a:cubicBezTo>
                        <a:pt x="2930" y="1745"/>
                        <a:pt x="3129" y="1383"/>
                        <a:pt x="3316" y="1033"/>
                      </a:cubicBezTo>
                      <a:cubicBezTo>
                        <a:pt x="3386" y="893"/>
                        <a:pt x="3362" y="718"/>
                        <a:pt x="3246" y="613"/>
                      </a:cubicBezTo>
                      <a:cubicBezTo>
                        <a:pt x="2989" y="379"/>
                        <a:pt x="2685" y="181"/>
                        <a:pt x="2370" y="29"/>
                      </a:cubicBezTo>
                      <a:cubicBezTo>
                        <a:pt x="2327" y="10"/>
                        <a:pt x="2282" y="1"/>
                        <a:pt x="2237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0" name="Google Shape;1190;p34"/>
                <p:cNvSpPr/>
                <p:nvPr/>
              </p:nvSpPr>
              <p:spPr>
                <a:xfrm>
                  <a:off x="5275975" y="2200550"/>
                  <a:ext cx="241650" cy="123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6" h="49423" extrusionOk="0">
                      <a:moveTo>
                        <a:pt x="7985" y="0"/>
                      </a:moveTo>
                      <a:cubicBezTo>
                        <a:pt x="7681" y="572"/>
                        <a:pt x="7319" y="1121"/>
                        <a:pt x="6934" y="1635"/>
                      </a:cubicBezTo>
                      <a:cubicBezTo>
                        <a:pt x="6612" y="2042"/>
                        <a:pt x="5944" y="2745"/>
                        <a:pt x="5330" y="2745"/>
                      </a:cubicBezTo>
                      <a:cubicBezTo>
                        <a:pt x="5099" y="2745"/>
                        <a:pt x="4876" y="2645"/>
                        <a:pt x="4681" y="2393"/>
                      </a:cubicBezTo>
                      <a:cubicBezTo>
                        <a:pt x="4436" y="2078"/>
                        <a:pt x="4273" y="1705"/>
                        <a:pt x="4179" y="1319"/>
                      </a:cubicBezTo>
                      <a:lnTo>
                        <a:pt x="2428" y="2989"/>
                      </a:lnTo>
                      <a:lnTo>
                        <a:pt x="1903" y="6315"/>
                      </a:lnTo>
                      <a:lnTo>
                        <a:pt x="1845" y="7961"/>
                      </a:lnTo>
                      <a:lnTo>
                        <a:pt x="1" y="49423"/>
                      </a:lnTo>
                      <a:cubicBezTo>
                        <a:pt x="9525" y="47369"/>
                        <a:pt x="9666" y="36536"/>
                        <a:pt x="9666" y="36536"/>
                      </a:cubicBezTo>
                      <a:lnTo>
                        <a:pt x="9666" y="34599"/>
                      </a:lnTo>
                      <a:cubicBezTo>
                        <a:pt x="9304" y="35486"/>
                        <a:pt x="8930" y="36349"/>
                        <a:pt x="8557" y="37178"/>
                      </a:cubicBezTo>
                      <a:cubicBezTo>
                        <a:pt x="7950" y="38567"/>
                        <a:pt x="7401" y="40972"/>
                        <a:pt x="6117" y="41929"/>
                      </a:cubicBezTo>
                      <a:cubicBezTo>
                        <a:pt x="5964" y="42044"/>
                        <a:pt x="5820" y="42100"/>
                        <a:pt x="5685" y="42100"/>
                      </a:cubicBezTo>
                      <a:cubicBezTo>
                        <a:pt x="2951" y="42100"/>
                        <a:pt x="3861" y="19508"/>
                        <a:pt x="4273" y="16961"/>
                      </a:cubicBezTo>
                      <a:cubicBezTo>
                        <a:pt x="4705" y="14300"/>
                        <a:pt x="5568" y="11953"/>
                        <a:pt x="7121" y="9735"/>
                      </a:cubicBezTo>
                      <a:cubicBezTo>
                        <a:pt x="7938" y="8557"/>
                        <a:pt x="8860" y="7389"/>
                        <a:pt x="9584" y="6129"/>
                      </a:cubicBezTo>
                      <a:lnTo>
                        <a:pt x="9584" y="4634"/>
                      </a:lnTo>
                      <a:cubicBezTo>
                        <a:pt x="9315" y="2790"/>
                        <a:pt x="8837" y="1109"/>
                        <a:pt x="7985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1" name="Google Shape;1191;p34"/>
                <p:cNvSpPr/>
                <p:nvPr/>
              </p:nvSpPr>
              <p:spPr>
                <a:xfrm>
                  <a:off x="4378925" y="2337700"/>
                  <a:ext cx="952225" cy="113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89" h="45490" extrusionOk="0">
                      <a:moveTo>
                        <a:pt x="35147" y="1"/>
                      </a:moveTo>
                      <a:cubicBezTo>
                        <a:pt x="35147" y="1"/>
                        <a:pt x="33198" y="4285"/>
                        <a:pt x="26054" y="4728"/>
                      </a:cubicBezTo>
                      <a:cubicBezTo>
                        <a:pt x="24253" y="4839"/>
                        <a:pt x="22375" y="4893"/>
                        <a:pt x="20488" y="4893"/>
                      </a:cubicBezTo>
                      <a:cubicBezTo>
                        <a:pt x="13605" y="4893"/>
                        <a:pt x="6610" y="4164"/>
                        <a:pt x="2872" y="2744"/>
                      </a:cubicBezTo>
                      <a:lnTo>
                        <a:pt x="0" y="1436"/>
                      </a:lnTo>
                      <a:lnTo>
                        <a:pt x="0" y="39186"/>
                      </a:lnTo>
                      <a:cubicBezTo>
                        <a:pt x="0" y="41030"/>
                        <a:pt x="105" y="44054"/>
                        <a:pt x="7459" y="45489"/>
                      </a:cubicBezTo>
                      <a:lnTo>
                        <a:pt x="7459" y="41392"/>
                      </a:lnTo>
                      <a:cubicBezTo>
                        <a:pt x="6689" y="41241"/>
                        <a:pt x="5930" y="41019"/>
                        <a:pt x="5206" y="40727"/>
                      </a:cubicBezTo>
                      <a:cubicBezTo>
                        <a:pt x="2662" y="39571"/>
                        <a:pt x="3117" y="37599"/>
                        <a:pt x="3117" y="37599"/>
                      </a:cubicBezTo>
                      <a:lnTo>
                        <a:pt x="2930" y="11778"/>
                      </a:lnTo>
                      <a:cubicBezTo>
                        <a:pt x="2930" y="11768"/>
                        <a:pt x="2590" y="7789"/>
                        <a:pt x="4600" y="7789"/>
                      </a:cubicBezTo>
                      <a:cubicBezTo>
                        <a:pt x="4760" y="7789"/>
                        <a:pt x="4934" y="7814"/>
                        <a:pt x="5125" y="7868"/>
                      </a:cubicBezTo>
                      <a:cubicBezTo>
                        <a:pt x="5428" y="7961"/>
                        <a:pt x="6035" y="8125"/>
                        <a:pt x="6887" y="8312"/>
                      </a:cubicBezTo>
                      <a:cubicBezTo>
                        <a:pt x="7546" y="7715"/>
                        <a:pt x="8369" y="7190"/>
                        <a:pt x="9199" y="7190"/>
                      </a:cubicBezTo>
                      <a:cubicBezTo>
                        <a:pt x="9472" y="7190"/>
                        <a:pt x="9746" y="7248"/>
                        <a:pt x="10016" y="7378"/>
                      </a:cubicBezTo>
                      <a:cubicBezTo>
                        <a:pt x="10774" y="7740"/>
                        <a:pt x="11276" y="8370"/>
                        <a:pt x="11627" y="9152"/>
                      </a:cubicBezTo>
                      <a:cubicBezTo>
                        <a:pt x="14085" y="9490"/>
                        <a:pt x="16567" y="9657"/>
                        <a:pt x="19052" y="9657"/>
                      </a:cubicBezTo>
                      <a:cubicBezTo>
                        <a:pt x="20001" y="9657"/>
                        <a:pt x="20950" y="9632"/>
                        <a:pt x="21899" y="9584"/>
                      </a:cubicBezTo>
                      <a:cubicBezTo>
                        <a:pt x="21864" y="9502"/>
                        <a:pt x="21864" y="9397"/>
                        <a:pt x="21922" y="9315"/>
                      </a:cubicBezTo>
                      <a:cubicBezTo>
                        <a:pt x="22567" y="8168"/>
                        <a:pt x="23699" y="7588"/>
                        <a:pt x="24826" y="7588"/>
                      </a:cubicBezTo>
                      <a:cubicBezTo>
                        <a:pt x="25820" y="7588"/>
                        <a:pt x="26809" y="8040"/>
                        <a:pt x="27455" y="8954"/>
                      </a:cubicBezTo>
                      <a:cubicBezTo>
                        <a:pt x="28575" y="8755"/>
                        <a:pt x="29708" y="8498"/>
                        <a:pt x="30852" y="8195"/>
                      </a:cubicBezTo>
                      <a:cubicBezTo>
                        <a:pt x="30852" y="8195"/>
                        <a:pt x="31610" y="7983"/>
                        <a:pt x="32490" y="7983"/>
                      </a:cubicBezTo>
                      <a:cubicBezTo>
                        <a:pt x="33708" y="7983"/>
                        <a:pt x="35159" y="8388"/>
                        <a:pt x="35159" y="10319"/>
                      </a:cubicBezTo>
                      <a:lnTo>
                        <a:pt x="35159" y="36992"/>
                      </a:lnTo>
                      <a:cubicBezTo>
                        <a:pt x="35159" y="39840"/>
                        <a:pt x="32754" y="40995"/>
                        <a:pt x="29533" y="41696"/>
                      </a:cubicBezTo>
                      <a:lnTo>
                        <a:pt x="29533" y="45419"/>
                      </a:lnTo>
                      <a:cubicBezTo>
                        <a:pt x="31832" y="45058"/>
                        <a:pt x="33630" y="44672"/>
                        <a:pt x="34739" y="44392"/>
                      </a:cubicBezTo>
                      <a:cubicBezTo>
                        <a:pt x="38089" y="43540"/>
                        <a:pt x="37727" y="40027"/>
                        <a:pt x="37727" y="40027"/>
                      </a:cubicBezTo>
                      <a:lnTo>
                        <a:pt x="37727" y="2475"/>
                      </a:lnTo>
                      <a:lnTo>
                        <a:pt x="35147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2" name="Google Shape;1192;p34"/>
                <p:cNvSpPr/>
                <p:nvPr/>
              </p:nvSpPr>
              <p:spPr>
                <a:xfrm>
                  <a:off x="4370450" y="2329050"/>
                  <a:ext cx="969175" cy="1154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67" h="46186" extrusionOk="0">
                      <a:moveTo>
                        <a:pt x="35580" y="907"/>
                      </a:moveTo>
                      <a:lnTo>
                        <a:pt x="37739" y="2961"/>
                      </a:lnTo>
                      <a:lnTo>
                        <a:pt x="37739" y="40408"/>
                      </a:lnTo>
                      <a:cubicBezTo>
                        <a:pt x="37751" y="40536"/>
                        <a:pt x="38031" y="43653"/>
                        <a:pt x="34996" y="44423"/>
                      </a:cubicBezTo>
                      <a:cubicBezTo>
                        <a:pt x="34377" y="44575"/>
                        <a:pt x="32708" y="44983"/>
                        <a:pt x="30210" y="45369"/>
                      </a:cubicBezTo>
                      <a:lnTo>
                        <a:pt x="30210" y="42322"/>
                      </a:lnTo>
                      <a:cubicBezTo>
                        <a:pt x="32883" y="41715"/>
                        <a:pt x="35836" y="40571"/>
                        <a:pt x="35836" y="37349"/>
                      </a:cubicBezTo>
                      <a:lnTo>
                        <a:pt x="35836" y="10677"/>
                      </a:lnTo>
                      <a:cubicBezTo>
                        <a:pt x="35836" y="8949"/>
                        <a:pt x="34762" y="8004"/>
                        <a:pt x="32813" y="8004"/>
                      </a:cubicBezTo>
                      <a:cubicBezTo>
                        <a:pt x="32229" y="8004"/>
                        <a:pt x="31657" y="8074"/>
                        <a:pt x="31085" y="8226"/>
                      </a:cubicBezTo>
                      <a:cubicBezTo>
                        <a:pt x="30082" y="8494"/>
                        <a:pt x="29054" y="8728"/>
                        <a:pt x="27934" y="8938"/>
                      </a:cubicBezTo>
                      <a:cubicBezTo>
                        <a:pt x="27257" y="8086"/>
                        <a:pt x="26241" y="7595"/>
                        <a:pt x="25156" y="7595"/>
                      </a:cubicBezTo>
                      <a:cubicBezTo>
                        <a:pt x="23825" y="7595"/>
                        <a:pt x="22599" y="8331"/>
                        <a:pt x="21957" y="9498"/>
                      </a:cubicBezTo>
                      <a:cubicBezTo>
                        <a:pt x="21934" y="9533"/>
                        <a:pt x="21922" y="9580"/>
                        <a:pt x="21911" y="9626"/>
                      </a:cubicBezTo>
                      <a:cubicBezTo>
                        <a:pt x="21128" y="9660"/>
                        <a:pt x="20345" y="9677"/>
                        <a:pt x="19562" y="9677"/>
                      </a:cubicBezTo>
                      <a:cubicBezTo>
                        <a:pt x="17097" y="9677"/>
                        <a:pt x="14632" y="9511"/>
                        <a:pt x="12187" y="9183"/>
                      </a:cubicBezTo>
                      <a:cubicBezTo>
                        <a:pt x="11790" y="8354"/>
                        <a:pt x="11218" y="7759"/>
                        <a:pt x="10506" y="7420"/>
                      </a:cubicBezTo>
                      <a:cubicBezTo>
                        <a:pt x="10203" y="7269"/>
                        <a:pt x="9876" y="7199"/>
                        <a:pt x="9538" y="7199"/>
                      </a:cubicBezTo>
                      <a:cubicBezTo>
                        <a:pt x="8604" y="7199"/>
                        <a:pt x="7728" y="7759"/>
                        <a:pt x="7121" y="8284"/>
                      </a:cubicBezTo>
                      <a:cubicBezTo>
                        <a:pt x="6304" y="8097"/>
                        <a:pt x="5756" y="7946"/>
                        <a:pt x="5557" y="7887"/>
                      </a:cubicBezTo>
                      <a:cubicBezTo>
                        <a:pt x="5337" y="7824"/>
                        <a:pt x="5126" y="7793"/>
                        <a:pt x="4928" y="7793"/>
                      </a:cubicBezTo>
                      <a:cubicBezTo>
                        <a:pt x="4466" y="7793"/>
                        <a:pt x="4070" y="7964"/>
                        <a:pt x="3760" y="8307"/>
                      </a:cubicBezTo>
                      <a:cubicBezTo>
                        <a:pt x="2814" y="9311"/>
                        <a:pt x="2896" y="11494"/>
                        <a:pt x="2942" y="12124"/>
                      </a:cubicBezTo>
                      <a:lnTo>
                        <a:pt x="3118" y="37910"/>
                      </a:lnTo>
                      <a:cubicBezTo>
                        <a:pt x="3071" y="38248"/>
                        <a:pt x="2872" y="40233"/>
                        <a:pt x="5405" y="41376"/>
                      </a:cubicBezTo>
                      <a:cubicBezTo>
                        <a:pt x="6071" y="41645"/>
                        <a:pt x="6759" y="41855"/>
                        <a:pt x="7471" y="42007"/>
                      </a:cubicBezTo>
                      <a:lnTo>
                        <a:pt x="7471" y="45427"/>
                      </a:lnTo>
                      <a:cubicBezTo>
                        <a:pt x="690" y="43991"/>
                        <a:pt x="690" y="41201"/>
                        <a:pt x="690" y="39532"/>
                      </a:cubicBezTo>
                      <a:lnTo>
                        <a:pt x="690" y="2308"/>
                      </a:lnTo>
                      <a:lnTo>
                        <a:pt x="3094" y="3405"/>
                      </a:lnTo>
                      <a:cubicBezTo>
                        <a:pt x="6631" y="4747"/>
                        <a:pt x="13425" y="5576"/>
                        <a:pt x="20825" y="5576"/>
                      </a:cubicBezTo>
                      <a:cubicBezTo>
                        <a:pt x="22739" y="5576"/>
                        <a:pt x="24619" y="5518"/>
                        <a:pt x="26416" y="5413"/>
                      </a:cubicBezTo>
                      <a:cubicBezTo>
                        <a:pt x="32463" y="5039"/>
                        <a:pt x="34879" y="2016"/>
                        <a:pt x="35580" y="907"/>
                      </a:cubicBezTo>
                      <a:close/>
                      <a:moveTo>
                        <a:pt x="35492" y="1"/>
                      </a:moveTo>
                      <a:cubicBezTo>
                        <a:pt x="35363" y="1"/>
                        <a:pt x="35239" y="68"/>
                        <a:pt x="35183" y="195"/>
                      </a:cubicBezTo>
                      <a:cubicBezTo>
                        <a:pt x="35159" y="242"/>
                        <a:pt x="33245" y="4304"/>
                        <a:pt x="26370" y="4724"/>
                      </a:cubicBezTo>
                      <a:cubicBezTo>
                        <a:pt x="24595" y="4829"/>
                        <a:pt x="22716" y="4887"/>
                        <a:pt x="20813" y="4887"/>
                      </a:cubicBezTo>
                      <a:cubicBezTo>
                        <a:pt x="13495" y="4887"/>
                        <a:pt x="6794" y="4082"/>
                        <a:pt x="3351" y="2763"/>
                      </a:cubicBezTo>
                      <a:lnTo>
                        <a:pt x="480" y="1467"/>
                      </a:lnTo>
                      <a:cubicBezTo>
                        <a:pt x="436" y="1448"/>
                        <a:pt x="390" y="1438"/>
                        <a:pt x="344" y="1438"/>
                      </a:cubicBezTo>
                      <a:cubicBezTo>
                        <a:pt x="279" y="1438"/>
                        <a:pt x="214" y="1457"/>
                        <a:pt x="153" y="1491"/>
                      </a:cubicBezTo>
                      <a:cubicBezTo>
                        <a:pt x="59" y="1561"/>
                        <a:pt x="1" y="1666"/>
                        <a:pt x="1" y="1782"/>
                      </a:cubicBezTo>
                      <a:lnTo>
                        <a:pt x="1" y="39544"/>
                      </a:lnTo>
                      <a:cubicBezTo>
                        <a:pt x="1" y="41330"/>
                        <a:pt x="1" y="44668"/>
                        <a:pt x="7740" y="46186"/>
                      </a:cubicBezTo>
                      <a:lnTo>
                        <a:pt x="7798" y="46186"/>
                      </a:lnTo>
                      <a:cubicBezTo>
                        <a:pt x="7880" y="46186"/>
                        <a:pt x="7962" y="46151"/>
                        <a:pt x="8032" y="46092"/>
                      </a:cubicBezTo>
                      <a:cubicBezTo>
                        <a:pt x="8113" y="46034"/>
                        <a:pt x="8149" y="45929"/>
                        <a:pt x="8149" y="45835"/>
                      </a:cubicBezTo>
                      <a:lnTo>
                        <a:pt x="8149" y="41727"/>
                      </a:lnTo>
                      <a:cubicBezTo>
                        <a:pt x="8149" y="41575"/>
                        <a:pt x="8043" y="41435"/>
                        <a:pt x="7892" y="41400"/>
                      </a:cubicBezTo>
                      <a:cubicBezTo>
                        <a:pt x="7145" y="41248"/>
                        <a:pt x="6409" y="41026"/>
                        <a:pt x="5697" y="40758"/>
                      </a:cubicBezTo>
                      <a:cubicBezTo>
                        <a:pt x="3456" y="39742"/>
                        <a:pt x="3783" y="38073"/>
                        <a:pt x="3806" y="38003"/>
                      </a:cubicBezTo>
                      <a:cubicBezTo>
                        <a:pt x="3806" y="37980"/>
                        <a:pt x="3806" y="37956"/>
                        <a:pt x="3806" y="37933"/>
                      </a:cubicBezTo>
                      <a:lnTo>
                        <a:pt x="3619" y="12159"/>
                      </a:lnTo>
                      <a:cubicBezTo>
                        <a:pt x="3619" y="12136"/>
                        <a:pt x="3619" y="12101"/>
                        <a:pt x="3619" y="12078"/>
                      </a:cubicBezTo>
                      <a:cubicBezTo>
                        <a:pt x="3538" y="10957"/>
                        <a:pt x="3655" y="9405"/>
                        <a:pt x="4250" y="8763"/>
                      </a:cubicBezTo>
                      <a:cubicBezTo>
                        <a:pt x="4441" y="8564"/>
                        <a:pt x="4670" y="8462"/>
                        <a:pt x="4948" y="8462"/>
                      </a:cubicBezTo>
                      <a:cubicBezTo>
                        <a:pt x="5077" y="8462"/>
                        <a:pt x="5218" y="8485"/>
                        <a:pt x="5370" y="8529"/>
                      </a:cubicBezTo>
                      <a:cubicBezTo>
                        <a:pt x="5592" y="8588"/>
                        <a:pt x="6211" y="8763"/>
                        <a:pt x="7145" y="8973"/>
                      </a:cubicBezTo>
                      <a:cubicBezTo>
                        <a:pt x="7176" y="8982"/>
                        <a:pt x="7206" y="8987"/>
                        <a:pt x="7236" y="8987"/>
                      </a:cubicBezTo>
                      <a:cubicBezTo>
                        <a:pt x="7316" y="8987"/>
                        <a:pt x="7388" y="8954"/>
                        <a:pt x="7448" y="8903"/>
                      </a:cubicBezTo>
                      <a:cubicBezTo>
                        <a:pt x="7973" y="8424"/>
                        <a:pt x="8755" y="7864"/>
                        <a:pt x="9538" y="7864"/>
                      </a:cubicBezTo>
                      <a:cubicBezTo>
                        <a:pt x="9771" y="7864"/>
                        <a:pt x="10004" y="7922"/>
                        <a:pt x="10215" y="8027"/>
                      </a:cubicBezTo>
                      <a:cubicBezTo>
                        <a:pt x="10845" y="8319"/>
                        <a:pt x="11312" y="8844"/>
                        <a:pt x="11650" y="9626"/>
                      </a:cubicBezTo>
                      <a:cubicBezTo>
                        <a:pt x="11697" y="9732"/>
                        <a:pt x="11802" y="9813"/>
                        <a:pt x="11919" y="9825"/>
                      </a:cubicBezTo>
                      <a:cubicBezTo>
                        <a:pt x="14452" y="10171"/>
                        <a:pt x="17005" y="10344"/>
                        <a:pt x="19562" y="10344"/>
                      </a:cubicBezTo>
                      <a:cubicBezTo>
                        <a:pt x="20458" y="10344"/>
                        <a:pt x="21353" y="10323"/>
                        <a:pt x="22249" y="10280"/>
                      </a:cubicBezTo>
                      <a:cubicBezTo>
                        <a:pt x="22354" y="10268"/>
                        <a:pt x="22459" y="10222"/>
                        <a:pt x="22518" y="10128"/>
                      </a:cubicBezTo>
                      <a:cubicBezTo>
                        <a:pt x="22576" y="10035"/>
                        <a:pt x="22588" y="9930"/>
                        <a:pt x="22553" y="9825"/>
                      </a:cubicBezTo>
                      <a:cubicBezTo>
                        <a:pt x="23078" y="8868"/>
                        <a:pt x="24070" y="8272"/>
                        <a:pt x="25156" y="8272"/>
                      </a:cubicBezTo>
                      <a:cubicBezTo>
                        <a:pt x="26101" y="8272"/>
                        <a:pt x="26977" y="8728"/>
                        <a:pt x="27514" y="9498"/>
                      </a:cubicBezTo>
                      <a:cubicBezTo>
                        <a:pt x="27573" y="9588"/>
                        <a:pt x="27675" y="9643"/>
                        <a:pt x="27784" y="9643"/>
                      </a:cubicBezTo>
                      <a:cubicBezTo>
                        <a:pt x="27803" y="9643"/>
                        <a:pt x="27822" y="9642"/>
                        <a:pt x="27840" y="9638"/>
                      </a:cubicBezTo>
                      <a:cubicBezTo>
                        <a:pt x="29066" y="9428"/>
                        <a:pt x="30187" y="9171"/>
                        <a:pt x="31272" y="8879"/>
                      </a:cubicBezTo>
                      <a:cubicBezTo>
                        <a:pt x="31786" y="8751"/>
                        <a:pt x="32299" y="8681"/>
                        <a:pt x="32813" y="8681"/>
                      </a:cubicBezTo>
                      <a:cubicBezTo>
                        <a:pt x="35148" y="8681"/>
                        <a:pt x="35148" y="10175"/>
                        <a:pt x="35148" y="10677"/>
                      </a:cubicBezTo>
                      <a:lnTo>
                        <a:pt x="35148" y="37349"/>
                      </a:lnTo>
                      <a:cubicBezTo>
                        <a:pt x="35148" y="39602"/>
                        <a:pt x="33548" y="40910"/>
                        <a:pt x="29801" y="41715"/>
                      </a:cubicBezTo>
                      <a:cubicBezTo>
                        <a:pt x="29638" y="41750"/>
                        <a:pt x="29533" y="41890"/>
                        <a:pt x="29533" y="42042"/>
                      </a:cubicBezTo>
                      <a:lnTo>
                        <a:pt x="29533" y="45754"/>
                      </a:lnTo>
                      <a:cubicBezTo>
                        <a:pt x="29533" y="45859"/>
                        <a:pt x="29568" y="45952"/>
                        <a:pt x="29650" y="46011"/>
                      </a:cubicBezTo>
                      <a:cubicBezTo>
                        <a:pt x="29708" y="46069"/>
                        <a:pt x="29792" y="46095"/>
                        <a:pt x="29872" y="46095"/>
                      </a:cubicBezTo>
                      <a:cubicBezTo>
                        <a:pt x="29888" y="46095"/>
                        <a:pt x="29903" y="46094"/>
                        <a:pt x="29918" y="46092"/>
                      </a:cubicBezTo>
                      <a:cubicBezTo>
                        <a:pt x="32673" y="45672"/>
                        <a:pt x="34494" y="45240"/>
                        <a:pt x="35159" y="45065"/>
                      </a:cubicBezTo>
                      <a:cubicBezTo>
                        <a:pt x="38766" y="44155"/>
                        <a:pt x="38416" y="40361"/>
                        <a:pt x="38416" y="40361"/>
                      </a:cubicBezTo>
                      <a:lnTo>
                        <a:pt x="38416" y="2810"/>
                      </a:lnTo>
                      <a:cubicBezTo>
                        <a:pt x="38416" y="2716"/>
                        <a:pt x="38369" y="2623"/>
                        <a:pt x="38311" y="2564"/>
                      </a:cubicBezTo>
                      <a:lnTo>
                        <a:pt x="35731" y="90"/>
                      </a:lnTo>
                      <a:cubicBezTo>
                        <a:pt x="35662" y="30"/>
                        <a:pt x="35576" y="1"/>
                        <a:pt x="35492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3" name="Google Shape;1193;p34"/>
                <p:cNvSpPr/>
                <p:nvPr/>
              </p:nvSpPr>
              <p:spPr>
                <a:xfrm>
                  <a:off x="4674825" y="2413000"/>
                  <a:ext cx="243700" cy="103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8" h="4136" extrusionOk="0">
                      <a:moveTo>
                        <a:pt x="1" y="0"/>
                      </a:moveTo>
                      <a:lnTo>
                        <a:pt x="94" y="3864"/>
                      </a:lnTo>
                      <a:cubicBezTo>
                        <a:pt x="2017" y="4046"/>
                        <a:pt x="3944" y="4135"/>
                        <a:pt x="5873" y="4135"/>
                      </a:cubicBezTo>
                      <a:cubicBezTo>
                        <a:pt x="7164" y="4135"/>
                        <a:pt x="8456" y="4095"/>
                        <a:pt x="9747" y="4016"/>
                      </a:cubicBezTo>
                      <a:lnTo>
                        <a:pt x="9689" y="502"/>
                      </a:lnTo>
                      <a:cubicBezTo>
                        <a:pt x="9016" y="526"/>
                        <a:pt x="8343" y="538"/>
                        <a:pt x="7670" y="538"/>
                      </a:cubicBezTo>
                      <a:cubicBezTo>
                        <a:pt x="5100" y="538"/>
                        <a:pt x="2536" y="361"/>
                        <a:pt x="1" y="0"/>
                      </a:cubicBez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4" name="Google Shape;1194;p34"/>
                <p:cNvSpPr/>
                <p:nvPr/>
              </p:nvSpPr>
              <p:spPr>
                <a:xfrm>
                  <a:off x="4666075" y="2404750"/>
                  <a:ext cx="260900" cy="12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36" h="4801" extrusionOk="0">
                      <a:moveTo>
                        <a:pt x="701" y="727"/>
                      </a:moveTo>
                      <a:lnTo>
                        <a:pt x="701" y="727"/>
                      </a:lnTo>
                      <a:cubicBezTo>
                        <a:pt x="3110" y="1048"/>
                        <a:pt x="5543" y="1209"/>
                        <a:pt x="7980" y="1209"/>
                      </a:cubicBezTo>
                      <a:cubicBezTo>
                        <a:pt x="8553" y="1209"/>
                        <a:pt x="9127" y="1200"/>
                        <a:pt x="9700" y="1182"/>
                      </a:cubicBezTo>
                      <a:lnTo>
                        <a:pt x="9747" y="4019"/>
                      </a:lnTo>
                      <a:cubicBezTo>
                        <a:pt x="8370" y="4089"/>
                        <a:pt x="7179" y="4124"/>
                        <a:pt x="6024" y="4124"/>
                      </a:cubicBezTo>
                      <a:cubicBezTo>
                        <a:pt x="4273" y="4124"/>
                        <a:pt x="2603" y="4054"/>
                        <a:pt x="771" y="3890"/>
                      </a:cubicBezTo>
                      <a:lnTo>
                        <a:pt x="701" y="727"/>
                      </a:lnTo>
                      <a:close/>
                      <a:moveTo>
                        <a:pt x="347" y="0"/>
                      </a:moveTo>
                      <a:cubicBezTo>
                        <a:pt x="262" y="0"/>
                        <a:pt x="186" y="26"/>
                        <a:pt x="117" y="85"/>
                      </a:cubicBezTo>
                      <a:cubicBezTo>
                        <a:pt x="47" y="143"/>
                        <a:pt x="0" y="248"/>
                        <a:pt x="12" y="342"/>
                      </a:cubicBezTo>
                      <a:lnTo>
                        <a:pt x="105" y="4206"/>
                      </a:lnTo>
                      <a:cubicBezTo>
                        <a:pt x="105" y="4381"/>
                        <a:pt x="246" y="4521"/>
                        <a:pt x="409" y="4544"/>
                      </a:cubicBezTo>
                      <a:cubicBezTo>
                        <a:pt x="2393" y="4719"/>
                        <a:pt x="4168" y="4801"/>
                        <a:pt x="6024" y="4801"/>
                      </a:cubicBezTo>
                      <a:cubicBezTo>
                        <a:pt x="7284" y="4801"/>
                        <a:pt x="8580" y="4766"/>
                        <a:pt x="10109" y="4672"/>
                      </a:cubicBezTo>
                      <a:cubicBezTo>
                        <a:pt x="10296" y="4661"/>
                        <a:pt x="10436" y="4509"/>
                        <a:pt x="10436" y="4334"/>
                      </a:cubicBezTo>
                      <a:lnTo>
                        <a:pt x="10378" y="832"/>
                      </a:lnTo>
                      <a:cubicBezTo>
                        <a:pt x="10378" y="739"/>
                        <a:pt x="10331" y="645"/>
                        <a:pt x="10272" y="587"/>
                      </a:cubicBezTo>
                      <a:cubicBezTo>
                        <a:pt x="10202" y="529"/>
                        <a:pt x="10109" y="494"/>
                        <a:pt x="10027" y="494"/>
                      </a:cubicBezTo>
                      <a:cubicBezTo>
                        <a:pt x="9356" y="518"/>
                        <a:pt x="8685" y="530"/>
                        <a:pt x="8014" y="530"/>
                      </a:cubicBezTo>
                      <a:cubicBezTo>
                        <a:pt x="5465" y="530"/>
                        <a:pt x="2920" y="354"/>
                        <a:pt x="397" y="3"/>
                      </a:cubicBezTo>
                      <a:cubicBezTo>
                        <a:pt x="380" y="1"/>
                        <a:pt x="364" y="0"/>
                        <a:pt x="347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5" name="Google Shape;1195;p34"/>
                <p:cNvSpPr/>
                <p:nvPr/>
              </p:nvSpPr>
              <p:spPr>
                <a:xfrm>
                  <a:off x="4550800" y="2420750"/>
                  <a:ext cx="124050" cy="14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62" h="5831" extrusionOk="0">
                      <a:moveTo>
                        <a:pt x="2875" y="0"/>
                      </a:moveTo>
                      <a:cubicBezTo>
                        <a:pt x="1441" y="0"/>
                        <a:pt x="1" y="577"/>
                        <a:pt x="1" y="577"/>
                      </a:cubicBezTo>
                      <a:lnTo>
                        <a:pt x="1" y="4990"/>
                      </a:lnTo>
                      <a:cubicBezTo>
                        <a:pt x="1" y="4990"/>
                        <a:pt x="364" y="4578"/>
                        <a:pt x="1940" y="4578"/>
                      </a:cubicBezTo>
                      <a:cubicBezTo>
                        <a:pt x="2105" y="4578"/>
                        <a:pt x="2283" y="4583"/>
                        <a:pt x="2475" y="4593"/>
                      </a:cubicBezTo>
                      <a:cubicBezTo>
                        <a:pt x="4541" y="4709"/>
                        <a:pt x="4740" y="5830"/>
                        <a:pt x="4740" y="5830"/>
                      </a:cubicBezTo>
                      <a:lnTo>
                        <a:pt x="4962" y="682"/>
                      </a:lnTo>
                      <a:cubicBezTo>
                        <a:pt x="4418" y="168"/>
                        <a:pt x="3648" y="0"/>
                        <a:pt x="2875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6" name="Google Shape;1196;p34"/>
                <p:cNvSpPr/>
                <p:nvPr/>
              </p:nvSpPr>
              <p:spPr>
                <a:xfrm>
                  <a:off x="4542350" y="2412400"/>
                  <a:ext cx="140975" cy="16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39" h="6503" extrusionOk="0">
                      <a:moveTo>
                        <a:pt x="3210" y="666"/>
                      </a:moveTo>
                      <a:cubicBezTo>
                        <a:pt x="3957" y="666"/>
                        <a:pt x="4541" y="841"/>
                        <a:pt x="4949" y="1156"/>
                      </a:cubicBezTo>
                      <a:lnTo>
                        <a:pt x="4774" y="5195"/>
                      </a:lnTo>
                      <a:cubicBezTo>
                        <a:pt x="4389" y="4903"/>
                        <a:pt x="3782" y="4647"/>
                        <a:pt x="2837" y="4600"/>
                      </a:cubicBezTo>
                      <a:cubicBezTo>
                        <a:pt x="2627" y="4577"/>
                        <a:pt x="2428" y="4577"/>
                        <a:pt x="2253" y="4577"/>
                      </a:cubicBezTo>
                      <a:cubicBezTo>
                        <a:pt x="2209" y="4576"/>
                        <a:pt x="2165" y="4575"/>
                        <a:pt x="2121" y="4575"/>
                      </a:cubicBezTo>
                      <a:cubicBezTo>
                        <a:pt x="1628" y="4575"/>
                        <a:pt x="1138" y="4636"/>
                        <a:pt x="677" y="4775"/>
                      </a:cubicBezTo>
                      <a:lnTo>
                        <a:pt x="677" y="1145"/>
                      </a:lnTo>
                      <a:cubicBezTo>
                        <a:pt x="1483" y="853"/>
                        <a:pt x="2346" y="701"/>
                        <a:pt x="3210" y="666"/>
                      </a:cubicBezTo>
                      <a:close/>
                      <a:moveTo>
                        <a:pt x="3210" y="1"/>
                      </a:moveTo>
                      <a:cubicBezTo>
                        <a:pt x="1739" y="1"/>
                        <a:pt x="280" y="573"/>
                        <a:pt x="210" y="596"/>
                      </a:cubicBezTo>
                      <a:cubicBezTo>
                        <a:pt x="82" y="643"/>
                        <a:pt x="0" y="771"/>
                        <a:pt x="0" y="911"/>
                      </a:cubicBezTo>
                      <a:lnTo>
                        <a:pt x="0" y="5324"/>
                      </a:lnTo>
                      <a:cubicBezTo>
                        <a:pt x="0" y="5464"/>
                        <a:pt x="82" y="5592"/>
                        <a:pt x="210" y="5650"/>
                      </a:cubicBezTo>
                      <a:cubicBezTo>
                        <a:pt x="249" y="5664"/>
                        <a:pt x="289" y="5671"/>
                        <a:pt x="329" y="5671"/>
                      </a:cubicBezTo>
                      <a:cubicBezTo>
                        <a:pt x="424" y="5671"/>
                        <a:pt x="518" y="5634"/>
                        <a:pt x="584" y="5569"/>
                      </a:cubicBezTo>
                      <a:cubicBezTo>
                        <a:pt x="584" y="5569"/>
                        <a:pt x="955" y="5262"/>
                        <a:pt x="2278" y="5262"/>
                      </a:cubicBezTo>
                      <a:cubicBezTo>
                        <a:pt x="2438" y="5262"/>
                        <a:pt x="2612" y="5267"/>
                        <a:pt x="2802" y="5277"/>
                      </a:cubicBezTo>
                      <a:cubicBezTo>
                        <a:pt x="4518" y="5359"/>
                        <a:pt x="4739" y="6187"/>
                        <a:pt x="4751" y="6234"/>
                      </a:cubicBezTo>
                      <a:cubicBezTo>
                        <a:pt x="4774" y="6386"/>
                        <a:pt x="4914" y="6503"/>
                        <a:pt x="5078" y="6503"/>
                      </a:cubicBezTo>
                      <a:lnTo>
                        <a:pt x="5101" y="6503"/>
                      </a:lnTo>
                      <a:cubicBezTo>
                        <a:pt x="5276" y="6491"/>
                        <a:pt x="5416" y="6351"/>
                        <a:pt x="5416" y="6187"/>
                      </a:cubicBezTo>
                      <a:lnTo>
                        <a:pt x="5638" y="1028"/>
                      </a:lnTo>
                      <a:cubicBezTo>
                        <a:pt x="5638" y="923"/>
                        <a:pt x="5603" y="830"/>
                        <a:pt x="5533" y="760"/>
                      </a:cubicBezTo>
                      <a:cubicBezTo>
                        <a:pt x="4996" y="258"/>
                        <a:pt x="4214" y="1"/>
                        <a:pt x="3210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7" name="Google Shape;1197;p34"/>
                <p:cNvSpPr/>
                <p:nvPr/>
              </p:nvSpPr>
              <p:spPr>
                <a:xfrm>
                  <a:off x="4917050" y="2410175"/>
                  <a:ext cx="151750" cy="167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0" h="6697" extrusionOk="0">
                      <a:moveTo>
                        <a:pt x="3753" y="1"/>
                      </a:moveTo>
                      <a:cubicBezTo>
                        <a:pt x="1969" y="1"/>
                        <a:pt x="0" y="615"/>
                        <a:pt x="0" y="615"/>
                      </a:cubicBezTo>
                      <a:lnTo>
                        <a:pt x="362" y="6697"/>
                      </a:lnTo>
                      <a:cubicBezTo>
                        <a:pt x="362" y="6697"/>
                        <a:pt x="1232" y="5011"/>
                        <a:pt x="3144" y="5011"/>
                      </a:cubicBezTo>
                      <a:cubicBezTo>
                        <a:pt x="3200" y="5011"/>
                        <a:pt x="3257" y="5013"/>
                        <a:pt x="3315" y="5016"/>
                      </a:cubicBezTo>
                      <a:cubicBezTo>
                        <a:pt x="5369" y="5132"/>
                        <a:pt x="5568" y="6253"/>
                        <a:pt x="5568" y="6253"/>
                      </a:cubicBezTo>
                      <a:lnTo>
                        <a:pt x="6070" y="662"/>
                      </a:lnTo>
                      <a:cubicBezTo>
                        <a:pt x="5545" y="165"/>
                        <a:pt x="4674" y="1"/>
                        <a:pt x="3753" y="1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8" name="Google Shape;1198;p34"/>
                <p:cNvSpPr/>
                <p:nvPr/>
              </p:nvSpPr>
              <p:spPr>
                <a:xfrm>
                  <a:off x="4908275" y="2401900"/>
                  <a:ext cx="169300" cy="18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2" h="7375" extrusionOk="0">
                      <a:moveTo>
                        <a:pt x="4110" y="666"/>
                      </a:moveTo>
                      <a:cubicBezTo>
                        <a:pt x="4997" y="666"/>
                        <a:pt x="5662" y="829"/>
                        <a:pt x="6071" y="1133"/>
                      </a:cubicBezTo>
                      <a:lnTo>
                        <a:pt x="5662" y="5650"/>
                      </a:lnTo>
                      <a:cubicBezTo>
                        <a:pt x="5289" y="5347"/>
                        <a:pt x="4670" y="5067"/>
                        <a:pt x="3678" y="5020"/>
                      </a:cubicBezTo>
                      <a:cubicBezTo>
                        <a:pt x="3602" y="5015"/>
                        <a:pt x="3526" y="5012"/>
                        <a:pt x="3450" y="5012"/>
                      </a:cubicBezTo>
                      <a:cubicBezTo>
                        <a:pt x="2525" y="5012"/>
                        <a:pt x="1630" y="5403"/>
                        <a:pt x="993" y="6094"/>
                      </a:cubicBezTo>
                      <a:lnTo>
                        <a:pt x="701" y="1203"/>
                      </a:lnTo>
                      <a:cubicBezTo>
                        <a:pt x="1285" y="1039"/>
                        <a:pt x="2756" y="666"/>
                        <a:pt x="4110" y="666"/>
                      </a:cubicBezTo>
                      <a:close/>
                      <a:moveTo>
                        <a:pt x="4110" y="1"/>
                      </a:moveTo>
                      <a:cubicBezTo>
                        <a:pt x="2289" y="1"/>
                        <a:pt x="328" y="608"/>
                        <a:pt x="246" y="631"/>
                      </a:cubicBezTo>
                      <a:cubicBezTo>
                        <a:pt x="94" y="678"/>
                        <a:pt x="1" y="818"/>
                        <a:pt x="12" y="981"/>
                      </a:cubicBezTo>
                      <a:lnTo>
                        <a:pt x="374" y="7063"/>
                      </a:lnTo>
                      <a:cubicBezTo>
                        <a:pt x="386" y="7214"/>
                        <a:pt x="491" y="7343"/>
                        <a:pt x="643" y="7366"/>
                      </a:cubicBezTo>
                      <a:cubicBezTo>
                        <a:pt x="655" y="7372"/>
                        <a:pt x="666" y="7375"/>
                        <a:pt x="678" y="7375"/>
                      </a:cubicBezTo>
                      <a:cubicBezTo>
                        <a:pt x="690" y="7375"/>
                        <a:pt x="701" y="7372"/>
                        <a:pt x="713" y="7366"/>
                      </a:cubicBezTo>
                      <a:cubicBezTo>
                        <a:pt x="841" y="7366"/>
                        <a:pt x="958" y="7308"/>
                        <a:pt x="1016" y="7191"/>
                      </a:cubicBezTo>
                      <a:cubicBezTo>
                        <a:pt x="1039" y="7134"/>
                        <a:pt x="1787" y="5693"/>
                        <a:pt x="3485" y="5693"/>
                      </a:cubicBezTo>
                      <a:cubicBezTo>
                        <a:pt x="3536" y="5693"/>
                        <a:pt x="3589" y="5694"/>
                        <a:pt x="3643" y="5697"/>
                      </a:cubicBezTo>
                      <a:cubicBezTo>
                        <a:pt x="5370" y="5790"/>
                        <a:pt x="5580" y="6619"/>
                        <a:pt x="5592" y="6654"/>
                      </a:cubicBezTo>
                      <a:cubicBezTo>
                        <a:pt x="5614" y="6811"/>
                        <a:pt x="5755" y="6935"/>
                        <a:pt x="5920" y="6935"/>
                      </a:cubicBezTo>
                      <a:cubicBezTo>
                        <a:pt x="5927" y="6935"/>
                        <a:pt x="5935" y="6935"/>
                        <a:pt x="5942" y="6934"/>
                      </a:cubicBezTo>
                      <a:cubicBezTo>
                        <a:pt x="6106" y="6923"/>
                        <a:pt x="6246" y="6794"/>
                        <a:pt x="6257" y="6619"/>
                      </a:cubicBezTo>
                      <a:lnTo>
                        <a:pt x="6759" y="1028"/>
                      </a:lnTo>
                      <a:cubicBezTo>
                        <a:pt x="6771" y="923"/>
                        <a:pt x="6736" y="818"/>
                        <a:pt x="6654" y="748"/>
                      </a:cubicBezTo>
                      <a:cubicBezTo>
                        <a:pt x="6129" y="246"/>
                        <a:pt x="5277" y="1"/>
                        <a:pt x="4110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9" name="Google Shape;1199;p34"/>
                <p:cNvSpPr/>
                <p:nvPr/>
              </p:nvSpPr>
              <p:spPr>
                <a:xfrm>
                  <a:off x="4244975" y="1862325"/>
                  <a:ext cx="1239375" cy="56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75" h="22565" extrusionOk="0">
                      <a:moveTo>
                        <a:pt x="24794" y="1"/>
                      </a:moveTo>
                      <a:cubicBezTo>
                        <a:pt x="11101" y="1"/>
                        <a:pt x="1" y="5055"/>
                        <a:pt x="1" y="11288"/>
                      </a:cubicBezTo>
                      <a:cubicBezTo>
                        <a:pt x="1" y="15432"/>
                        <a:pt x="4915" y="19051"/>
                        <a:pt x="12234" y="21012"/>
                      </a:cubicBezTo>
                      <a:cubicBezTo>
                        <a:pt x="12834" y="20383"/>
                        <a:pt x="13655" y="20066"/>
                        <a:pt x="14466" y="20066"/>
                      </a:cubicBezTo>
                      <a:cubicBezTo>
                        <a:pt x="15625" y="20066"/>
                        <a:pt x="16762" y="20715"/>
                        <a:pt x="17195" y="22027"/>
                      </a:cubicBezTo>
                      <a:cubicBezTo>
                        <a:pt x="19630" y="22378"/>
                        <a:pt x="22099" y="22565"/>
                        <a:pt x="24569" y="22565"/>
                      </a:cubicBezTo>
                      <a:cubicBezTo>
                        <a:pt x="24644" y="22565"/>
                        <a:pt x="24719" y="22564"/>
                        <a:pt x="24794" y="22564"/>
                      </a:cubicBezTo>
                      <a:cubicBezTo>
                        <a:pt x="25494" y="22564"/>
                        <a:pt x="26194" y="22552"/>
                        <a:pt x="26883" y="22529"/>
                      </a:cubicBezTo>
                      <a:cubicBezTo>
                        <a:pt x="27516" y="21245"/>
                        <a:pt x="28689" y="20660"/>
                        <a:pt x="29906" y="20660"/>
                      </a:cubicBezTo>
                      <a:cubicBezTo>
                        <a:pt x="30979" y="20660"/>
                        <a:pt x="32084" y="21114"/>
                        <a:pt x="32883" y="21945"/>
                      </a:cubicBezTo>
                      <a:cubicBezTo>
                        <a:pt x="42595" y="20416"/>
                        <a:pt x="49575" y="16226"/>
                        <a:pt x="49575" y="11288"/>
                      </a:cubicBezTo>
                      <a:cubicBezTo>
                        <a:pt x="49575" y="5067"/>
                        <a:pt x="38474" y="1"/>
                        <a:pt x="24794" y="1"/>
                      </a:cubicBezTo>
                      <a:close/>
                    </a:path>
                  </a:pathLst>
                </a:custGeom>
                <a:solidFill>
                  <a:srgbClr val="F2F1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0" name="Google Shape;1200;p34"/>
                <p:cNvSpPr/>
                <p:nvPr/>
              </p:nvSpPr>
              <p:spPr>
                <a:xfrm>
                  <a:off x="4236525" y="1853875"/>
                  <a:ext cx="1256300" cy="58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52" h="23253" extrusionOk="0">
                      <a:moveTo>
                        <a:pt x="25132" y="689"/>
                      </a:moveTo>
                      <a:cubicBezTo>
                        <a:pt x="38602" y="689"/>
                        <a:pt x="49574" y="5591"/>
                        <a:pt x="49574" y="11626"/>
                      </a:cubicBezTo>
                      <a:cubicBezTo>
                        <a:pt x="49574" y="16237"/>
                        <a:pt x="43061" y="20357"/>
                        <a:pt x="33338" y="21922"/>
                      </a:cubicBezTo>
                      <a:cubicBezTo>
                        <a:pt x="32509" y="21116"/>
                        <a:pt x="31400" y="20673"/>
                        <a:pt x="30233" y="20661"/>
                      </a:cubicBezTo>
                      <a:cubicBezTo>
                        <a:pt x="30201" y="20660"/>
                        <a:pt x="30170" y="20660"/>
                        <a:pt x="30139" y="20660"/>
                      </a:cubicBezTo>
                      <a:cubicBezTo>
                        <a:pt x="28833" y="20660"/>
                        <a:pt x="27627" y="21377"/>
                        <a:pt x="27011" y="22540"/>
                      </a:cubicBezTo>
                      <a:cubicBezTo>
                        <a:pt x="26403" y="22561"/>
                        <a:pt x="25796" y="22571"/>
                        <a:pt x="25189" y="22571"/>
                      </a:cubicBezTo>
                      <a:cubicBezTo>
                        <a:pt x="22707" y="22571"/>
                        <a:pt x="20235" y="22399"/>
                        <a:pt x="17778" y="22062"/>
                      </a:cubicBezTo>
                      <a:cubicBezTo>
                        <a:pt x="17318" y="20854"/>
                        <a:pt x="16154" y="20065"/>
                        <a:pt x="14869" y="20065"/>
                      </a:cubicBezTo>
                      <a:cubicBezTo>
                        <a:pt x="14850" y="20065"/>
                        <a:pt x="14832" y="20065"/>
                        <a:pt x="14813" y="20066"/>
                      </a:cubicBezTo>
                      <a:cubicBezTo>
                        <a:pt x="13949" y="20066"/>
                        <a:pt x="13109" y="20392"/>
                        <a:pt x="12478" y="20976"/>
                      </a:cubicBezTo>
                      <a:cubicBezTo>
                        <a:pt x="5195" y="18980"/>
                        <a:pt x="689" y="15408"/>
                        <a:pt x="689" y="11626"/>
                      </a:cubicBezTo>
                      <a:cubicBezTo>
                        <a:pt x="689" y="5591"/>
                        <a:pt x="11650" y="689"/>
                        <a:pt x="25132" y="689"/>
                      </a:cubicBezTo>
                      <a:close/>
                      <a:moveTo>
                        <a:pt x="25132" y="0"/>
                      </a:moveTo>
                      <a:cubicBezTo>
                        <a:pt x="11276" y="0"/>
                        <a:pt x="0" y="5218"/>
                        <a:pt x="0" y="11626"/>
                      </a:cubicBezTo>
                      <a:cubicBezTo>
                        <a:pt x="0" y="15828"/>
                        <a:pt x="4669" y="19587"/>
                        <a:pt x="12490" y="21688"/>
                      </a:cubicBezTo>
                      <a:cubicBezTo>
                        <a:pt x="12513" y="21693"/>
                        <a:pt x="12537" y="21695"/>
                        <a:pt x="12561" y="21695"/>
                      </a:cubicBezTo>
                      <a:cubicBezTo>
                        <a:pt x="12657" y="21695"/>
                        <a:pt x="12754" y="21658"/>
                        <a:pt x="12828" y="21583"/>
                      </a:cubicBezTo>
                      <a:cubicBezTo>
                        <a:pt x="13342" y="21046"/>
                        <a:pt x="14066" y="20743"/>
                        <a:pt x="14813" y="20743"/>
                      </a:cubicBezTo>
                      <a:cubicBezTo>
                        <a:pt x="14830" y="20742"/>
                        <a:pt x="14847" y="20742"/>
                        <a:pt x="14865" y="20742"/>
                      </a:cubicBezTo>
                      <a:cubicBezTo>
                        <a:pt x="15930" y="20742"/>
                        <a:pt x="16884" y="21448"/>
                        <a:pt x="17206" y="22470"/>
                      </a:cubicBezTo>
                      <a:cubicBezTo>
                        <a:pt x="17241" y="22599"/>
                        <a:pt x="17358" y="22680"/>
                        <a:pt x="17474" y="22704"/>
                      </a:cubicBezTo>
                      <a:cubicBezTo>
                        <a:pt x="20007" y="23066"/>
                        <a:pt x="22564" y="23252"/>
                        <a:pt x="25132" y="23252"/>
                      </a:cubicBezTo>
                      <a:cubicBezTo>
                        <a:pt x="25832" y="23252"/>
                        <a:pt x="26532" y="23241"/>
                        <a:pt x="27233" y="23206"/>
                      </a:cubicBezTo>
                      <a:cubicBezTo>
                        <a:pt x="27361" y="23206"/>
                        <a:pt x="27466" y="23136"/>
                        <a:pt x="27525" y="23019"/>
                      </a:cubicBezTo>
                      <a:cubicBezTo>
                        <a:pt x="28006" y="21986"/>
                        <a:pt x="29040" y="21337"/>
                        <a:pt x="30184" y="21337"/>
                      </a:cubicBezTo>
                      <a:cubicBezTo>
                        <a:pt x="30204" y="21337"/>
                        <a:pt x="30224" y="21338"/>
                        <a:pt x="30244" y="21338"/>
                      </a:cubicBezTo>
                      <a:cubicBezTo>
                        <a:pt x="31271" y="21361"/>
                        <a:pt x="32264" y="21782"/>
                        <a:pt x="32987" y="22529"/>
                      </a:cubicBezTo>
                      <a:cubicBezTo>
                        <a:pt x="33049" y="22600"/>
                        <a:pt x="33146" y="22636"/>
                        <a:pt x="33239" y="22636"/>
                      </a:cubicBezTo>
                      <a:cubicBezTo>
                        <a:pt x="33253" y="22636"/>
                        <a:pt x="33266" y="22635"/>
                        <a:pt x="33279" y="22634"/>
                      </a:cubicBezTo>
                      <a:cubicBezTo>
                        <a:pt x="43434" y="21034"/>
                        <a:pt x="50251" y="16610"/>
                        <a:pt x="50251" y="11626"/>
                      </a:cubicBezTo>
                      <a:cubicBezTo>
                        <a:pt x="50251" y="5218"/>
                        <a:pt x="38975" y="0"/>
                        <a:pt x="25132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1" name="Google Shape;1201;p34"/>
                <p:cNvSpPr/>
                <p:nvPr/>
              </p:nvSpPr>
              <p:spPr>
                <a:xfrm>
                  <a:off x="4244975" y="1862625"/>
                  <a:ext cx="1239375" cy="308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75" h="12339" extrusionOk="0">
                      <a:moveTo>
                        <a:pt x="24794" y="0"/>
                      </a:moveTo>
                      <a:cubicBezTo>
                        <a:pt x="11101" y="0"/>
                        <a:pt x="1" y="5055"/>
                        <a:pt x="1" y="11276"/>
                      </a:cubicBezTo>
                      <a:lnTo>
                        <a:pt x="1" y="11311"/>
                      </a:lnTo>
                      <a:cubicBezTo>
                        <a:pt x="6851" y="7295"/>
                        <a:pt x="15053" y="6001"/>
                        <a:pt x="23063" y="6001"/>
                      </a:cubicBezTo>
                      <a:cubicBezTo>
                        <a:pt x="23829" y="6001"/>
                        <a:pt x="24593" y="6013"/>
                        <a:pt x="25354" y="6035"/>
                      </a:cubicBezTo>
                      <a:cubicBezTo>
                        <a:pt x="33525" y="6280"/>
                        <a:pt x="42454" y="7821"/>
                        <a:pt x="49458" y="12338"/>
                      </a:cubicBezTo>
                      <a:cubicBezTo>
                        <a:pt x="49528" y="11988"/>
                        <a:pt x="49575" y="11638"/>
                        <a:pt x="49575" y="11276"/>
                      </a:cubicBezTo>
                      <a:cubicBezTo>
                        <a:pt x="49575" y="5055"/>
                        <a:pt x="38474" y="0"/>
                        <a:pt x="24794" y="0"/>
                      </a:cubicBezTo>
                      <a:close/>
                    </a:path>
                  </a:pathLst>
                </a:custGeom>
                <a:solidFill>
                  <a:srgbClr val="EB9F4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2" name="Google Shape;1202;p34"/>
                <p:cNvSpPr/>
                <p:nvPr/>
              </p:nvSpPr>
              <p:spPr>
                <a:xfrm>
                  <a:off x="4167350" y="947750"/>
                  <a:ext cx="1373050" cy="116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2" h="46786" extrusionOk="0">
                      <a:moveTo>
                        <a:pt x="27102" y="1"/>
                      </a:moveTo>
                      <a:cubicBezTo>
                        <a:pt x="13624" y="1"/>
                        <a:pt x="1" y="6237"/>
                        <a:pt x="1" y="10285"/>
                      </a:cubicBezTo>
                      <a:lnTo>
                        <a:pt x="1215" y="43587"/>
                      </a:lnTo>
                      <a:cubicBezTo>
                        <a:pt x="2802" y="44509"/>
                        <a:pt x="3503" y="45805"/>
                        <a:pt x="5242" y="46307"/>
                      </a:cubicBezTo>
                      <a:cubicBezTo>
                        <a:pt x="8335" y="41556"/>
                        <a:pt x="17440" y="39572"/>
                        <a:pt x="27455" y="39572"/>
                      </a:cubicBezTo>
                      <a:cubicBezTo>
                        <a:pt x="27477" y="39572"/>
                        <a:pt x="27500" y="39572"/>
                        <a:pt x="27522" y="39572"/>
                      </a:cubicBezTo>
                      <a:cubicBezTo>
                        <a:pt x="37580" y="39572"/>
                        <a:pt x="46628" y="42197"/>
                        <a:pt x="49680" y="46786"/>
                      </a:cubicBezTo>
                      <a:cubicBezTo>
                        <a:pt x="50882" y="46447"/>
                        <a:pt x="52073" y="46097"/>
                        <a:pt x="53275" y="45747"/>
                      </a:cubicBezTo>
                      <a:cubicBezTo>
                        <a:pt x="53427" y="43891"/>
                        <a:pt x="53474" y="41988"/>
                        <a:pt x="53660" y="40144"/>
                      </a:cubicBezTo>
                      <a:lnTo>
                        <a:pt x="54921" y="16740"/>
                      </a:lnTo>
                      <a:cubicBezTo>
                        <a:pt x="54921" y="2989"/>
                        <a:pt x="39583" y="386"/>
                        <a:pt x="28529" y="24"/>
                      </a:cubicBezTo>
                      <a:cubicBezTo>
                        <a:pt x="28054" y="8"/>
                        <a:pt x="27578" y="1"/>
                        <a:pt x="27102" y="1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3" name="Google Shape;1203;p34"/>
                <p:cNvSpPr/>
                <p:nvPr/>
              </p:nvSpPr>
              <p:spPr>
                <a:xfrm>
                  <a:off x="4158600" y="939300"/>
                  <a:ext cx="1389950" cy="118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8" h="47463" extrusionOk="0">
                      <a:moveTo>
                        <a:pt x="27478" y="678"/>
                      </a:moveTo>
                      <a:cubicBezTo>
                        <a:pt x="27933" y="678"/>
                        <a:pt x="28412" y="678"/>
                        <a:pt x="28867" y="701"/>
                      </a:cubicBezTo>
                      <a:cubicBezTo>
                        <a:pt x="46166" y="1273"/>
                        <a:pt x="54933" y="6782"/>
                        <a:pt x="54933" y="17066"/>
                      </a:cubicBezTo>
                      <a:lnTo>
                        <a:pt x="53684" y="40447"/>
                      </a:lnTo>
                      <a:cubicBezTo>
                        <a:pt x="53578" y="41497"/>
                        <a:pt x="53508" y="42583"/>
                        <a:pt x="53450" y="43622"/>
                      </a:cubicBezTo>
                      <a:cubicBezTo>
                        <a:pt x="53403" y="44357"/>
                        <a:pt x="53368" y="45093"/>
                        <a:pt x="53310" y="45816"/>
                      </a:cubicBezTo>
                      <a:lnTo>
                        <a:pt x="52610" y="46026"/>
                      </a:lnTo>
                      <a:cubicBezTo>
                        <a:pt x="51793" y="46260"/>
                        <a:pt x="50987" y="46505"/>
                        <a:pt x="50170" y="46727"/>
                      </a:cubicBezTo>
                      <a:cubicBezTo>
                        <a:pt x="47065" y="42373"/>
                        <a:pt x="38334" y="39560"/>
                        <a:pt x="27805" y="39560"/>
                      </a:cubicBezTo>
                      <a:cubicBezTo>
                        <a:pt x="16541" y="39560"/>
                        <a:pt x="8428" y="41988"/>
                        <a:pt x="5452" y="46236"/>
                      </a:cubicBezTo>
                      <a:cubicBezTo>
                        <a:pt x="4623" y="45945"/>
                        <a:pt x="4063" y="45454"/>
                        <a:pt x="3409" y="44894"/>
                      </a:cubicBezTo>
                      <a:cubicBezTo>
                        <a:pt x="2942" y="44462"/>
                        <a:pt x="2428" y="44065"/>
                        <a:pt x="1891" y="43727"/>
                      </a:cubicBezTo>
                      <a:lnTo>
                        <a:pt x="689" y="10623"/>
                      </a:lnTo>
                      <a:cubicBezTo>
                        <a:pt x="689" y="6969"/>
                        <a:pt x="13926" y="678"/>
                        <a:pt x="27478" y="678"/>
                      </a:cubicBezTo>
                      <a:close/>
                      <a:moveTo>
                        <a:pt x="27467" y="1"/>
                      </a:moveTo>
                      <a:cubicBezTo>
                        <a:pt x="21268" y="1"/>
                        <a:pt x="14440" y="1331"/>
                        <a:pt x="8720" y="3654"/>
                      </a:cubicBezTo>
                      <a:cubicBezTo>
                        <a:pt x="3269" y="5860"/>
                        <a:pt x="1" y="8475"/>
                        <a:pt x="1" y="10646"/>
                      </a:cubicBezTo>
                      <a:lnTo>
                        <a:pt x="1214" y="43949"/>
                      </a:lnTo>
                      <a:cubicBezTo>
                        <a:pt x="1226" y="44065"/>
                        <a:pt x="1285" y="44170"/>
                        <a:pt x="1390" y="44217"/>
                      </a:cubicBezTo>
                      <a:cubicBezTo>
                        <a:pt x="1950" y="44567"/>
                        <a:pt x="2475" y="44964"/>
                        <a:pt x="2954" y="45408"/>
                      </a:cubicBezTo>
                      <a:cubicBezTo>
                        <a:pt x="3701" y="46050"/>
                        <a:pt x="4389" y="46657"/>
                        <a:pt x="5498" y="46972"/>
                      </a:cubicBezTo>
                      <a:cubicBezTo>
                        <a:pt x="5528" y="46982"/>
                        <a:pt x="5559" y="46987"/>
                        <a:pt x="5590" y="46987"/>
                      </a:cubicBezTo>
                      <a:cubicBezTo>
                        <a:pt x="5705" y="46987"/>
                        <a:pt x="5819" y="46924"/>
                        <a:pt x="5884" y="46832"/>
                      </a:cubicBezTo>
                      <a:cubicBezTo>
                        <a:pt x="8603" y="42641"/>
                        <a:pt x="16587" y="40248"/>
                        <a:pt x="27805" y="40248"/>
                      </a:cubicBezTo>
                      <a:cubicBezTo>
                        <a:pt x="38275" y="40248"/>
                        <a:pt x="46890" y="43026"/>
                        <a:pt x="49750" y="47322"/>
                      </a:cubicBezTo>
                      <a:cubicBezTo>
                        <a:pt x="49808" y="47415"/>
                        <a:pt x="49913" y="47462"/>
                        <a:pt x="50030" y="47462"/>
                      </a:cubicBezTo>
                      <a:cubicBezTo>
                        <a:pt x="50053" y="47462"/>
                        <a:pt x="50088" y="47462"/>
                        <a:pt x="50123" y="47450"/>
                      </a:cubicBezTo>
                      <a:cubicBezTo>
                        <a:pt x="51010" y="47205"/>
                        <a:pt x="51909" y="46949"/>
                        <a:pt x="52796" y="46680"/>
                      </a:cubicBezTo>
                      <a:lnTo>
                        <a:pt x="53719" y="46412"/>
                      </a:lnTo>
                      <a:cubicBezTo>
                        <a:pt x="53859" y="46377"/>
                        <a:pt x="53952" y="46260"/>
                        <a:pt x="53964" y="46120"/>
                      </a:cubicBezTo>
                      <a:cubicBezTo>
                        <a:pt x="54034" y="45314"/>
                        <a:pt x="54080" y="44486"/>
                        <a:pt x="54127" y="43668"/>
                      </a:cubicBezTo>
                      <a:cubicBezTo>
                        <a:pt x="54185" y="42630"/>
                        <a:pt x="54244" y="41556"/>
                        <a:pt x="54349" y="40505"/>
                      </a:cubicBezTo>
                      <a:lnTo>
                        <a:pt x="55598" y="17090"/>
                      </a:lnTo>
                      <a:cubicBezTo>
                        <a:pt x="55598" y="6351"/>
                        <a:pt x="46610" y="619"/>
                        <a:pt x="28891" y="36"/>
                      </a:cubicBezTo>
                      <a:cubicBezTo>
                        <a:pt x="28412" y="12"/>
                        <a:pt x="27945" y="1"/>
                        <a:pt x="27467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4" name="Google Shape;1204;p34"/>
                <p:cNvSpPr/>
                <p:nvPr/>
              </p:nvSpPr>
              <p:spPr>
                <a:xfrm>
                  <a:off x="4167075" y="1072375"/>
                  <a:ext cx="1373325" cy="104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33" h="41813" extrusionOk="0">
                      <a:moveTo>
                        <a:pt x="48757" y="0"/>
                      </a:moveTo>
                      <a:cubicBezTo>
                        <a:pt x="48173" y="5452"/>
                        <a:pt x="47356" y="10879"/>
                        <a:pt x="46960" y="16377"/>
                      </a:cubicBezTo>
                      <a:cubicBezTo>
                        <a:pt x="46749" y="19436"/>
                        <a:pt x="46714" y="23229"/>
                        <a:pt x="44788" y="25797"/>
                      </a:cubicBezTo>
                      <a:cubicBezTo>
                        <a:pt x="43291" y="27789"/>
                        <a:pt x="41241" y="28374"/>
                        <a:pt x="39037" y="28374"/>
                      </a:cubicBezTo>
                      <a:cubicBezTo>
                        <a:pt x="37960" y="28374"/>
                        <a:pt x="36846" y="28234"/>
                        <a:pt x="35742" y="28050"/>
                      </a:cubicBezTo>
                      <a:cubicBezTo>
                        <a:pt x="33540" y="27687"/>
                        <a:pt x="31346" y="27551"/>
                        <a:pt x="29152" y="27551"/>
                      </a:cubicBezTo>
                      <a:cubicBezTo>
                        <a:pt x="26194" y="27551"/>
                        <a:pt x="23234" y="27799"/>
                        <a:pt x="20252" y="28073"/>
                      </a:cubicBezTo>
                      <a:cubicBezTo>
                        <a:pt x="18769" y="28211"/>
                        <a:pt x="17187" y="28462"/>
                        <a:pt x="15638" y="28462"/>
                      </a:cubicBezTo>
                      <a:cubicBezTo>
                        <a:pt x="14164" y="28462"/>
                        <a:pt x="12719" y="28235"/>
                        <a:pt x="11416" y="27466"/>
                      </a:cubicBezTo>
                      <a:cubicBezTo>
                        <a:pt x="7272" y="25003"/>
                        <a:pt x="6280" y="19459"/>
                        <a:pt x="5813" y="15058"/>
                      </a:cubicBezTo>
                      <a:cubicBezTo>
                        <a:pt x="5299" y="10167"/>
                        <a:pt x="5685" y="5148"/>
                        <a:pt x="5019" y="269"/>
                      </a:cubicBezTo>
                      <a:cubicBezTo>
                        <a:pt x="1926" y="1950"/>
                        <a:pt x="0" y="3771"/>
                        <a:pt x="0" y="5300"/>
                      </a:cubicBezTo>
                      <a:lnTo>
                        <a:pt x="1226" y="38602"/>
                      </a:lnTo>
                      <a:cubicBezTo>
                        <a:pt x="2813" y="39524"/>
                        <a:pt x="3514" y="40820"/>
                        <a:pt x="5253" y="41322"/>
                      </a:cubicBezTo>
                      <a:cubicBezTo>
                        <a:pt x="8346" y="36571"/>
                        <a:pt x="17451" y="34587"/>
                        <a:pt x="27466" y="34587"/>
                      </a:cubicBezTo>
                      <a:cubicBezTo>
                        <a:pt x="37551" y="34587"/>
                        <a:pt x="46633" y="37213"/>
                        <a:pt x="49691" y="41812"/>
                      </a:cubicBezTo>
                      <a:cubicBezTo>
                        <a:pt x="50893" y="41474"/>
                        <a:pt x="52084" y="41112"/>
                        <a:pt x="53286" y="40762"/>
                      </a:cubicBezTo>
                      <a:cubicBezTo>
                        <a:pt x="53438" y="38906"/>
                        <a:pt x="53485" y="37003"/>
                        <a:pt x="53671" y="35170"/>
                      </a:cubicBezTo>
                      <a:lnTo>
                        <a:pt x="54932" y="11755"/>
                      </a:lnTo>
                      <a:cubicBezTo>
                        <a:pt x="54932" y="6222"/>
                        <a:pt x="52446" y="2498"/>
                        <a:pt x="48757" y="0"/>
                      </a:cubicBezTo>
                      <a:close/>
                    </a:path>
                  </a:pathLst>
                </a:custGeom>
                <a:solidFill>
                  <a:srgbClr val="F2D9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5" name="Google Shape;1205;p34"/>
                <p:cNvSpPr/>
                <p:nvPr/>
              </p:nvSpPr>
              <p:spPr>
                <a:xfrm>
                  <a:off x="4139625" y="1217400"/>
                  <a:ext cx="281350" cy="122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4" h="48805" extrusionOk="0">
                      <a:moveTo>
                        <a:pt x="1110" y="1"/>
                      </a:moveTo>
                      <a:lnTo>
                        <a:pt x="1110" y="32965"/>
                      </a:lnTo>
                      <a:cubicBezTo>
                        <a:pt x="1110" y="32965"/>
                        <a:pt x="1" y="44813"/>
                        <a:pt x="11253" y="48805"/>
                      </a:cubicBezTo>
                      <a:lnTo>
                        <a:pt x="9572" y="7051"/>
                      </a:lnTo>
                      <a:lnTo>
                        <a:pt x="10401" y="3246"/>
                      </a:lnTo>
                      <a:lnTo>
                        <a:pt x="1110" y="1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6" name="Google Shape;1206;p34"/>
                <p:cNvSpPr/>
                <p:nvPr/>
              </p:nvSpPr>
              <p:spPr>
                <a:xfrm>
                  <a:off x="4133500" y="1208750"/>
                  <a:ext cx="296225" cy="1237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49" h="49493" extrusionOk="0">
                      <a:moveTo>
                        <a:pt x="1705" y="825"/>
                      </a:moveTo>
                      <a:lnTo>
                        <a:pt x="10261" y="3814"/>
                      </a:lnTo>
                      <a:lnTo>
                        <a:pt x="9491" y="7315"/>
                      </a:lnTo>
                      <a:cubicBezTo>
                        <a:pt x="9491" y="7339"/>
                        <a:pt x="9491" y="7374"/>
                        <a:pt x="9491" y="7409"/>
                      </a:cubicBezTo>
                      <a:lnTo>
                        <a:pt x="11148" y="48660"/>
                      </a:lnTo>
                      <a:cubicBezTo>
                        <a:pt x="783" y="44645"/>
                        <a:pt x="1693" y="33451"/>
                        <a:pt x="1705" y="33311"/>
                      </a:cubicBezTo>
                      <a:lnTo>
                        <a:pt x="1705" y="825"/>
                      </a:lnTo>
                      <a:close/>
                      <a:moveTo>
                        <a:pt x="1355" y="1"/>
                      </a:moveTo>
                      <a:cubicBezTo>
                        <a:pt x="1286" y="1"/>
                        <a:pt x="1216" y="22"/>
                        <a:pt x="1156" y="67"/>
                      </a:cubicBezTo>
                      <a:cubicBezTo>
                        <a:pt x="1063" y="125"/>
                        <a:pt x="1016" y="230"/>
                        <a:pt x="1016" y="347"/>
                      </a:cubicBezTo>
                      <a:lnTo>
                        <a:pt x="1016" y="33276"/>
                      </a:lnTo>
                      <a:cubicBezTo>
                        <a:pt x="1005" y="33392"/>
                        <a:pt x="1" y="45439"/>
                        <a:pt x="11382" y="49466"/>
                      </a:cubicBezTo>
                      <a:cubicBezTo>
                        <a:pt x="11428" y="49478"/>
                        <a:pt x="11463" y="49489"/>
                        <a:pt x="11498" y="49489"/>
                      </a:cubicBezTo>
                      <a:cubicBezTo>
                        <a:pt x="11511" y="49491"/>
                        <a:pt x="11523" y="49492"/>
                        <a:pt x="11536" y="49492"/>
                      </a:cubicBezTo>
                      <a:cubicBezTo>
                        <a:pt x="11597" y="49492"/>
                        <a:pt x="11660" y="49471"/>
                        <a:pt x="11708" y="49443"/>
                      </a:cubicBezTo>
                      <a:cubicBezTo>
                        <a:pt x="11802" y="49372"/>
                        <a:pt x="11848" y="49267"/>
                        <a:pt x="11848" y="49151"/>
                      </a:cubicBezTo>
                      <a:lnTo>
                        <a:pt x="10168" y="7420"/>
                      </a:lnTo>
                      <a:lnTo>
                        <a:pt x="10985" y="3662"/>
                      </a:lnTo>
                      <a:cubicBezTo>
                        <a:pt x="11020" y="3487"/>
                        <a:pt x="10926" y="3323"/>
                        <a:pt x="10763" y="3265"/>
                      </a:cubicBezTo>
                      <a:lnTo>
                        <a:pt x="1471" y="20"/>
                      </a:lnTo>
                      <a:cubicBezTo>
                        <a:pt x="1434" y="7"/>
                        <a:pt x="1395" y="1"/>
                        <a:pt x="1355" y="1"/>
                      </a:cubicBezTo>
                      <a:close/>
                    </a:path>
                  </a:pathLst>
                </a:custGeom>
                <a:solidFill>
                  <a:srgbClr val="D88A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7" name="Google Shape;1207;p34"/>
                <p:cNvSpPr/>
                <p:nvPr/>
              </p:nvSpPr>
              <p:spPr>
                <a:xfrm>
                  <a:off x="4168825" y="1218000"/>
                  <a:ext cx="252150" cy="121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6" h="48781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58" y="409"/>
                        <a:pt x="152" y="829"/>
                        <a:pt x="292" y="1226"/>
                      </a:cubicBezTo>
                      <a:cubicBezTo>
                        <a:pt x="840" y="2825"/>
                        <a:pt x="1833" y="4062"/>
                        <a:pt x="2708" y="5486"/>
                      </a:cubicBezTo>
                      <a:cubicBezTo>
                        <a:pt x="3922" y="7447"/>
                        <a:pt x="4716" y="9478"/>
                        <a:pt x="4891" y="11801"/>
                      </a:cubicBezTo>
                      <a:cubicBezTo>
                        <a:pt x="5393" y="18291"/>
                        <a:pt x="5031" y="24816"/>
                        <a:pt x="5428" y="31318"/>
                      </a:cubicBezTo>
                      <a:cubicBezTo>
                        <a:pt x="5508" y="32753"/>
                        <a:pt x="5882" y="40179"/>
                        <a:pt x="3392" y="40179"/>
                      </a:cubicBezTo>
                      <a:cubicBezTo>
                        <a:pt x="2984" y="40179"/>
                        <a:pt x="2500" y="39980"/>
                        <a:pt x="1926" y="39524"/>
                      </a:cubicBezTo>
                      <a:cubicBezTo>
                        <a:pt x="1354" y="39069"/>
                        <a:pt x="840" y="38544"/>
                        <a:pt x="397" y="37983"/>
                      </a:cubicBezTo>
                      <a:lnTo>
                        <a:pt x="397" y="37983"/>
                      </a:lnTo>
                      <a:cubicBezTo>
                        <a:pt x="1272" y="41707"/>
                        <a:pt x="3689" y="46516"/>
                        <a:pt x="10085" y="48781"/>
                      </a:cubicBezTo>
                      <a:lnTo>
                        <a:pt x="8404" y="7027"/>
                      </a:lnTo>
                      <a:lnTo>
                        <a:pt x="9233" y="32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8" name="Google Shape;1208;p34"/>
                <p:cNvSpPr/>
                <p:nvPr/>
              </p:nvSpPr>
              <p:spPr>
                <a:xfrm>
                  <a:off x="5257600" y="1357475"/>
                  <a:ext cx="65975" cy="108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9" h="43202" extrusionOk="0">
                      <a:moveTo>
                        <a:pt x="0" y="1"/>
                      </a:moveTo>
                      <a:lnTo>
                        <a:pt x="0" y="40213"/>
                      </a:lnTo>
                      <a:lnTo>
                        <a:pt x="2580" y="43202"/>
                      </a:lnTo>
                      <a:lnTo>
                        <a:pt x="2580" y="2475"/>
                      </a:lnTo>
                      <a:lnTo>
                        <a:pt x="2638" y="829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9" name="Google Shape;1209;p34"/>
                <p:cNvSpPr/>
                <p:nvPr/>
              </p:nvSpPr>
              <p:spPr>
                <a:xfrm>
                  <a:off x="5249125" y="1349200"/>
                  <a:ext cx="82900" cy="109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6" h="43883" extrusionOk="0">
                      <a:moveTo>
                        <a:pt x="678" y="799"/>
                      </a:moveTo>
                      <a:lnTo>
                        <a:pt x="2627" y="1406"/>
                      </a:lnTo>
                      <a:lnTo>
                        <a:pt x="2580" y="2806"/>
                      </a:lnTo>
                      <a:lnTo>
                        <a:pt x="2580" y="42622"/>
                      </a:lnTo>
                      <a:lnTo>
                        <a:pt x="678" y="40404"/>
                      </a:lnTo>
                      <a:lnTo>
                        <a:pt x="678" y="799"/>
                      </a:lnTo>
                      <a:close/>
                      <a:moveTo>
                        <a:pt x="332" y="0"/>
                      </a:moveTo>
                      <a:cubicBezTo>
                        <a:pt x="157" y="0"/>
                        <a:pt x="1" y="145"/>
                        <a:pt x="1" y="332"/>
                      </a:cubicBezTo>
                      <a:lnTo>
                        <a:pt x="1" y="40533"/>
                      </a:lnTo>
                      <a:cubicBezTo>
                        <a:pt x="1" y="40614"/>
                        <a:pt x="24" y="40696"/>
                        <a:pt x="82" y="40755"/>
                      </a:cubicBezTo>
                      <a:lnTo>
                        <a:pt x="2662" y="43754"/>
                      </a:lnTo>
                      <a:cubicBezTo>
                        <a:pt x="2720" y="43825"/>
                        <a:pt x="2814" y="43871"/>
                        <a:pt x="2919" y="43871"/>
                      </a:cubicBezTo>
                      <a:lnTo>
                        <a:pt x="2919" y="43883"/>
                      </a:lnTo>
                      <a:cubicBezTo>
                        <a:pt x="3106" y="43871"/>
                        <a:pt x="3257" y="43719"/>
                        <a:pt x="3257" y="43533"/>
                      </a:cubicBezTo>
                      <a:lnTo>
                        <a:pt x="3257" y="2818"/>
                      </a:lnTo>
                      <a:lnTo>
                        <a:pt x="3316" y="1172"/>
                      </a:lnTo>
                      <a:cubicBezTo>
                        <a:pt x="3316" y="1020"/>
                        <a:pt x="3222" y="880"/>
                        <a:pt x="3082" y="834"/>
                      </a:cubicBezTo>
                      <a:lnTo>
                        <a:pt x="433" y="17"/>
                      </a:lnTo>
                      <a:cubicBezTo>
                        <a:pt x="399" y="5"/>
                        <a:pt x="365" y="0"/>
                        <a:pt x="332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0" name="Google Shape;1210;p34"/>
                <p:cNvSpPr/>
                <p:nvPr/>
              </p:nvSpPr>
              <p:spPr>
                <a:xfrm>
                  <a:off x="5276275" y="1210400"/>
                  <a:ext cx="264125" cy="124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5" h="49821" extrusionOk="0">
                      <a:moveTo>
                        <a:pt x="10564" y="1"/>
                      </a:moveTo>
                      <a:lnTo>
                        <a:pt x="1144" y="5884"/>
                      </a:lnTo>
                      <a:lnTo>
                        <a:pt x="0" y="6491"/>
                      </a:lnTo>
                      <a:lnTo>
                        <a:pt x="0" y="49820"/>
                      </a:lnTo>
                      <a:cubicBezTo>
                        <a:pt x="9513" y="47754"/>
                        <a:pt x="9654" y="36933"/>
                        <a:pt x="9654" y="36933"/>
                      </a:cubicBezTo>
                      <a:lnTo>
                        <a:pt x="10564" y="1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1" name="Google Shape;1211;p34"/>
                <p:cNvSpPr/>
                <p:nvPr/>
              </p:nvSpPr>
              <p:spPr>
                <a:xfrm>
                  <a:off x="5267500" y="1202050"/>
                  <a:ext cx="281350" cy="1262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4" h="50493" extrusionOk="0">
                      <a:moveTo>
                        <a:pt x="10553" y="953"/>
                      </a:moveTo>
                      <a:lnTo>
                        <a:pt x="9666" y="37267"/>
                      </a:lnTo>
                      <a:cubicBezTo>
                        <a:pt x="9573" y="39170"/>
                        <a:pt x="9152" y="41049"/>
                        <a:pt x="8429" y="42812"/>
                      </a:cubicBezTo>
                      <a:cubicBezTo>
                        <a:pt x="6911" y="46489"/>
                        <a:pt x="4308" y="48812"/>
                        <a:pt x="678" y="49722"/>
                      </a:cubicBezTo>
                      <a:lnTo>
                        <a:pt x="678" y="7035"/>
                      </a:lnTo>
                      <a:lnTo>
                        <a:pt x="1670" y="6509"/>
                      </a:lnTo>
                      <a:lnTo>
                        <a:pt x="10553" y="953"/>
                      </a:lnTo>
                      <a:close/>
                      <a:moveTo>
                        <a:pt x="10907" y="0"/>
                      </a:moveTo>
                      <a:cubicBezTo>
                        <a:pt x="10844" y="0"/>
                        <a:pt x="10783" y="18"/>
                        <a:pt x="10728" y="54"/>
                      </a:cubicBezTo>
                      <a:lnTo>
                        <a:pt x="1332" y="5926"/>
                      </a:lnTo>
                      <a:lnTo>
                        <a:pt x="188" y="6533"/>
                      </a:lnTo>
                      <a:cubicBezTo>
                        <a:pt x="71" y="6591"/>
                        <a:pt x="1" y="6708"/>
                        <a:pt x="1" y="6825"/>
                      </a:cubicBezTo>
                      <a:lnTo>
                        <a:pt x="1" y="50154"/>
                      </a:lnTo>
                      <a:cubicBezTo>
                        <a:pt x="1" y="50341"/>
                        <a:pt x="153" y="50493"/>
                        <a:pt x="340" y="50493"/>
                      </a:cubicBezTo>
                      <a:lnTo>
                        <a:pt x="421" y="50493"/>
                      </a:lnTo>
                      <a:cubicBezTo>
                        <a:pt x="10098" y="48403"/>
                        <a:pt x="10343" y="37396"/>
                        <a:pt x="10343" y="37291"/>
                      </a:cubicBezTo>
                      <a:lnTo>
                        <a:pt x="11242" y="346"/>
                      </a:lnTo>
                      <a:cubicBezTo>
                        <a:pt x="11254" y="230"/>
                        <a:pt x="11183" y="113"/>
                        <a:pt x="11078" y="43"/>
                      </a:cubicBezTo>
                      <a:cubicBezTo>
                        <a:pt x="11023" y="15"/>
                        <a:pt x="10964" y="0"/>
                        <a:pt x="10907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2" name="Google Shape;1212;p34"/>
                <p:cNvSpPr/>
                <p:nvPr/>
              </p:nvSpPr>
              <p:spPr>
                <a:xfrm>
                  <a:off x="5275975" y="1210400"/>
                  <a:ext cx="264125" cy="124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65" h="49821" extrusionOk="0">
                      <a:moveTo>
                        <a:pt x="10564" y="1"/>
                      </a:moveTo>
                      <a:lnTo>
                        <a:pt x="1144" y="5884"/>
                      </a:lnTo>
                      <a:lnTo>
                        <a:pt x="1" y="6491"/>
                      </a:lnTo>
                      <a:lnTo>
                        <a:pt x="1" y="49820"/>
                      </a:lnTo>
                      <a:cubicBezTo>
                        <a:pt x="9525" y="47754"/>
                        <a:pt x="9666" y="36933"/>
                        <a:pt x="9666" y="36933"/>
                      </a:cubicBezTo>
                      <a:lnTo>
                        <a:pt x="9701" y="35883"/>
                      </a:lnTo>
                      <a:lnTo>
                        <a:pt x="9701" y="35883"/>
                      </a:lnTo>
                      <a:cubicBezTo>
                        <a:pt x="9654" y="35976"/>
                        <a:pt x="9607" y="36081"/>
                        <a:pt x="9560" y="36186"/>
                      </a:cubicBezTo>
                      <a:cubicBezTo>
                        <a:pt x="8837" y="37902"/>
                        <a:pt x="8090" y="39758"/>
                        <a:pt x="6922" y="41241"/>
                      </a:cubicBezTo>
                      <a:cubicBezTo>
                        <a:pt x="6609" y="41648"/>
                        <a:pt x="5943" y="42351"/>
                        <a:pt x="5330" y="42351"/>
                      </a:cubicBezTo>
                      <a:cubicBezTo>
                        <a:pt x="5099" y="42351"/>
                        <a:pt x="4876" y="42251"/>
                        <a:pt x="4681" y="41999"/>
                      </a:cubicBezTo>
                      <a:cubicBezTo>
                        <a:pt x="3596" y="40610"/>
                        <a:pt x="4133" y="38334"/>
                        <a:pt x="4226" y="36712"/>
                      </a:cubicBezTo>
                      <a:cubicBezTo>
                        <a:pt x="4623" y="29474"/>
                        <a:pt x="4109" y="22156"/>
                        <a:pt x="4938" y="14942"/>
                      </a:cubicBezTo>
                      <a:cubicBezTo>
                        <a:pt x="5288" y="11965"/>
                        <a:pt x="6561" y="9712"/>
                        <a:pt x="7961" y="7133"/>
                      </a:cubicBezTo>
                      <a:cubicBezTo>
                        <a:pt x="9024" y="5160"/>
                        <a:pt x="9887" y="3094"/>
                        <a:pt x="10541" y="958"/>
                      </a:cubicBezTo>
                      <a:lnTo>
                        <a:pt x="10564" y="1"/>
                      </a:ln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3" name="Google Shape;1213;p34"/>
                <p:cNvSpPr/>
                <p:nvPr/>
              </p:nvSpPr>
              <p:spPr>
                <a:xfrm>
                  <a:off x="4167350" y="911275"/>
                  <a:ext cx="1373050" cy="50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2" h="20324" extrusionOk="0">
                      <a:moveTo>
                        <a:pt x="27455" y="1"/>
                      </a:moveTo>
                      <a:cubicBezTo>
                        <a:pt x="12280" y="1"/>
                        <a:pt x="1" y="5254"/>
                        <a:pt x="1" y="11744"/>
                      </a:cubicBezTo>
                      <a:cubicBezTo>
                        <a:pt x="1" y="14534"/>
                        <a:pt x="4658" y="17277"/>
                        <a:pt x="8463" y="19296"/>
                      </a:cubicBezTo>
                      <a:cubicBezTo>
                        <a:pt x="9129" y="18386"/>
                        <a:pt x="10553" y="17008"/>
                        <a:pt x="11300" y="16191"/>
                      </a:cubicBezTo>
                      <a:cubicBezTo>
                        <a:pt x="8755" y="14825"/>
                        <a:pt x="4180" y="13518"/>
                        <a:pt x="4180" y="11744"/>
                      </a:cubicBezTo>
                      <a:cubicBezTo>
                        <a:pt x="4180" y="7051"/>
                        <a:pt x="14592" y="3234"/>
                        <a:pt x="27455" y="3234"/>
                      </a:cubicBezTo>
                      <a:cubicBezTo>
                        <a:pt x="40307" y="3234"/>
                        <a:pt x="50719" y="7051"/>
                        <a:pt x="50719" y="11744"/>
                      </a:cubicBezTo>
                      <a:cubicBezTo>
                        <a:pt x="50719" y="14137"/>
                        <a:pt x="47999" y="16308"/>
                        <a:pt x="43610" y="17849"/>
                      </a:cubicBezTo>
                      <a:cubicBezTo>
                        <a:pt x="44544" y="18584"/>
                        <a:pt x="45408" y="19413"/>
                        <a:pt x="46190" y="20323"/>
                      </a:cubicBezTo>
                      <a:cubicBezTo>
                        <a:pt x="51548" y="18176"/>
                        <a:pt x="54909" y="15129"/>
                        <a:pt x="54909" y="11744"/>
                      </a:cubicBezTo>
                      <a:cubicBezTo>
                        <a:pt x="54921" y="5254"/>
                        <a:pt x="42618" y="1"/>
                        <a:pt x="27455" y="1"/>
                      </a:cubicBezTo>
                      <a:close/>
                    </a:path>
                  </a:pathLst>
                </a:custGeom>
                <a:solidFill>
                  <a:srgbClr val="F2F1D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4" name="Google Shape;1214;p34"/>
                <p:cNvSpPr/>
                <p:nvPr/>
              </p:nvSpPr>
              <p:spPr>
                <a:xfrm>
                  <a:off x="4158600" y="902825"/>
                  <a:ext cx="1390250" cy="525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610" h="21000" extrusionOk="0">
                      <a:moveTo>
                        <a:pt x="27793" y="677"/>
                      </a:moveTo>
                      <a:cubicBezTo>
                        <a:pt x="42746" y="677"/>
                        <a:pt x="54921" y="5790"/>
                        <a:pt x="54921" y="12082"/>
                      </a:cubicBezTo>
                      <a:cubicBezTo>
                        <a:pt x="54921" y="15128"/>
                        <a:pt x="51898" y="18105"/>
                        <a:pt x="46633" y="20253"/>
                      </a:cubicBezTo>
                      <a:cubicBezTo>
                        <a:pt x="46015" y="19552"/>
                        <a:pt x="45349" y="18899"/>
                        <a:pt x="44649" y="18303"/>
                      </a:cubicBezTo>
                      <a:cubicBezTo>
                        <a:pt x="49026" y="16658"/>
                        <a:pt x="51419" y="14451"/>
                        <a:pt x="51407" y="12082"/>
                      </a:cubicBezTo>
                      <a:cubicBezTo>
                        <a:pt x="51407" y="7133"/>
                        <a:pt x="41042" y="3245"/>
                        <a:pt x="27793" y="3245"/>
                      </a:cubicBezTo>
                      <a:cubicBezTo>
                        <a:pt x="14556" y="3245"/>
                        <a:pt x="4179" y="7121"/>
                        <a:pt x="4179" y="12082"/>
                      </a:cubicBezTo>
                      <a:cubicBezTo>
                        <a:pt x="4179" y="13588"/>
                        <a:pt x="6561" y="14626"/>
                        <a:pt x="9082" y="15712"/>
                      </a:cubicBezTo>
                      <a:cubicBezTo>
                        <a:pt x="9794" y="16027"/>
                        <a:pt x="10494" y="16331"/>
                        <a:pt x="11090" y="16623"/>
                      </a:cubicBezTo>
                      <a:cubicBezTo>
                        <a:pt x="10903" y="16821"/>
                        <a:pt x="10704" y="17031"/>
                        <a:pt x="10494" y="17265"/>
                      </a:cubicBezTo>
                      <a:cubicBezTo>
                        <a:pt x="9876" y="17895"/>
                        <a:pt x="9187" y="18619"/>
                        <a:pt x="8708" y="19202"/>
                      </a:cubicBezTo>
                      <a:cubicBezTo>
                        <a:pt x="4903" y="17183"/>
                        <a:pt x="678" y="14568"/>
                        <a:pt x="678" y="12082"/>
                      </a:cubicBezTo>
                      <a:cubicBezTo>
                        <a:pt x="678" y="5802"/>
                        <a:pt x="12841" y="677"/>
                        <a:pt x="27793" y="677"/>
                      </a:cubicBezTo>
                      <a:close/>
                      <a:moveTo>
                        <a:pt x="27805" y="0"/>
                      </a:moveTo>
                      <a:cubicBezTo>
                        <a:pt x="12479" y="0"/>
                        <a:pt x="1" y="5428"/>
                        <a:pt x="1" y="12082"/>
                      </a:cubicBezTo>
                      <a:cubicBezTo>
                        <a:pt x="1" y="14977"/>
                        <a:pt x="4378" y="17673"/>
                        <a:pt x="8662" y="19938"/>
                      </a:cubicBezTo>
                      <a:cubicBezTo>
                        <a:pt x="8708" y="19961"/>
                        <a:pt x="8760" y="19973"/>
                        <a:pt x="8812" y="19973"/>
                      </a:cubicBezTo>
                      <a:cubicBezTo>
                        <a:pt x="8916" y="19973"/>
                        <a:pt x="9020" y="19926"/>
                        <a:pt x="9082" y="19833"/>
                      </a:cubicBezTo>
                      <a:cubicBezTo>
                        <a:pt x="9525" y="19249"/>
                        <a:pt x="10296" y="18443"/>
                        <a:pt x="10985" y="17731"/>
                      </a:cubicBezTo>
                      <a:cubicBezTo>
                        <a:pt x="11323" y="17370"/>
                        <a:pt x="11662" y="17031"/>
                        <a:pt x="11907" y="16763"/>
                      </a:cubicBezTo>
                      <a:cubicBezTo>
                        <a:pt x="11977" y="16681"/>
                        <a:pt x="12012" y="16576"/>
                        <a:pt x="11988" y="16471"/>
                      </a:cubicBezTo>
                      <a:cubicBezTo>
                        <a:pt x="11965" y="16366"/>
                        <a:pt x="11907" y="16272"/>
                        <a:pt x="11813" y="16226"/>
                      </a:cubicBezTo>
                      <a:cubicBezTo>
                        <a:pt x="11101" y="15840"/>
                        <a:pt x="10249" y="15479"/>
                        <a:pt x="9350" y="15082"/>
                      </a:cubicBezTo>
                      <a:cubicBezTo>
                        <a:pt x="7354" y="14218"/>
                        <a:pt x="4868" y="13144"/>
                        <a:pt x="4868" y="12082"/>
                      </a:cubicBezTo>
                      <a:cubicBezTo>
                        <a:pt x="4868" y="7576"/>
                        <a:pt x="15163" y="3923"/>
                        <a:pt x="27805" y="3923"/>
                      </a:cubicBezTo>
                      <a:cubicBezTo>
                        <a:pt x="40447" y="3923"/>
                        <a:pt x="50742" y="7576"/>
                        <a:pt x="50742" y="12082"/>
                      </a:cubicBezTo>
                      <a:cubicBezTo>
                        <a:pt x="50742" y="14230"/>
                        <a:pt x="48221" y="16331"/>
                        <a:pt x="43843" y="17872"/>
                      </a:cubicBezTo>
                      <a:cubicBezTo>
                        <a:pt x="43598" y="17965"/>
                        <a:pt x="43540" y="18303"/>
                        <a:pt x="43750" y="18467"/>
                      </a:cubicBezTo>
                      <a:cubicBezTo>
                        <a:pt x="44684" y="19179"/>
                        <a:pt x="45524" y="19996"/>
                        <a:pt x="46283" y="20883"/>
                      </a:cubicBezTo>
                      <a:cubicBezTo>
                        <a:pt x="46353" y="20953"/>
                        <a:pt x="46446" y="21000"/>
                        <a:pt x="46540" y="21000"/>
                      </a:cubicBezTo>
                      <a:cubicBezTo>
                        <a:pt x="46586" y="21000"/>
                        <a:pt x="46622" y="21000"/>
                        <a:pt x="46668" y="20988"/>
                      </a:cubicBezTo>
                      <a:cubicBezTo>
                        <a:pt x="52435" y="18677"/>
                        <a:pt x="55610" y="15514"/>
                        <a:pt x="55610" y="12082"/>
                      </a:cubicBezTo>
                      <a:cubicBezTo>
                        <a:pt x="55610" y="5428"/>
                        <a:pt x="43131" y="0"/>
                        <a:pt x="27805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5" name="Google Shape;1215;p34"/>
                <p:cNvSpPr/>
                <p:nvPr/>
              </p:nvSpPr>
              <p:spPr>
                <a:xfrm>
                  <a:off x="4378925" y="1316050"/>
                  <a:ext cx="174825" cy="1176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93" h="47065" extrusionOk="0">
                      <a:moveTo>
                        <a:pt x="2837" y="0"/>
                      </a:moveTo>
                      <a:lnTo>
                        <a:pt x="0" y="3105"/>
                      </a:lnTo>
                      <a:lnTo>
                        <a:pt x="0" y="40843"/>
                      </a:lnTo>
                      <a:cubicBezTo>
                        <a:pt x="0" y="42653"/>
                        <a:pt x="105" y="45582"/>
                        <a:pt x="6992" y="47065"/>
                      </a:cubicBezTo>
                      <a:lnTo>
                        <a:pt x="6992" y="42944"/>
                      </a:lnTo>
                      <a:cubicBezTo>
                        <a:pt x="6385" y="42804"/>
                        <a:pt x="5778" y="42618"/>
                        <a:pt x="5206" y="42384"/>
                      </a:cubicBezTo>
                      <a:cubicBezTo>
                        <a:pt x="2662" y="41228"/>
                        <a:pt x="3117" y="39256"/>
                        <a:pt x="3117" y="39256"/>
                      </a:cubicBezTo>
                      <a:lnTo>
                        <a:pt x="2837" y="0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6" name="Google Shape;1216;p34"/>
                <p:cNvSpPr/>
                <p:nvPr/>
              </p:nvSpPr>
              <p:spPr>
                <a:xfrm>
                  <a:off x="4370450" y="1307350"/>
                  <a:ext cx="192050" cy="119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2" h="47749" extrusionOk="0">
                      <a:moveTo>
                        <a:pt x="2849" y="1212"/>
                      </a:moveTo>
                      <a:lnTo>
                        <a:pt x="3118" y="39569"/>
                      </a:lnTo>
                      <a:cubicBezTo>
                        <a:pt x="3071" y="39907"/>
                        <a:pt x="2872" y="41892"/>
                        <a:pt x="5405" y="43036"/>
                      </a:cubicBezTo>
                      <a:cubicBezTo>
                        <a:pt x="5919" y="43257"/>
                        <a:pt x="6456" y="43421"/>
                        <a:pt x="6993" y="43549"/>
                      </a:cubicBezTo>
                      <a:lnTo>
                        <a:pt x="6993" y="46981"/>
                      </a:lnTo>
                      <a:cubicBezTo>
                        <a:pt x="690" y="45510"/>
                        <a:pt x="690" y="42814"/>
                        <a:pt x="690" y="41191"/>
                      </a:cubicBezTo>
                      <a:lnTo>
                        <a:pt x="690" y="3581"/>
                      </a:lnTo>
                      <a:lnTo>
                        <a:pt x="2849" y="1212"/>
                      </a:lnTo>
                      <a:close/>
                      <a:moveTo>
                        <a:pt x="3179" y="1"/>
                      </a:moveTo>
                      <a:cubicBezTo>
                        <a:pt x="3091" y="1"/>
                        <a:pt x="3002" y="36"/>
                        <a:pt x="2931" y="115"/>
                      </a:cubicBezTo>
                      <a:lnTo>
                        <a:pt x="83" y="3220"/>
                      </a:lnTo>
                      <a:cubicBezTo>
                        <a:pt x="24" y="3278"/>
                        <a:pt x="1" y="3360"/>
                        <a:pt x="1" y="3453"/>
                      </a:cubicBezTo>
                      <a:lnTo>
                        <a:pt x="1" y="41203"/>
                      </a:lnTo>
                      <a:cubicBezTo>
                        <a:pt x="1" y="42942"/>
                        <a:pt x="1" y="46187"/>
                        <a:pt x="7261" y="47740"/>
                      </a:cubicBezTo>
                      <a:cubicBezTo>
                        <a:pt x="7273" y="47746"/>
                        <a:pt x="7285" y="47748"/>
                        <a:pt x="7296" y="47748"/>
                      </a:cubicBezTo>
                      <a:cubicBezTo>
                        <a:pt x="7308" y="47748"/>
                        <a:pt x="7320" y="47746"/>
                        <a:pt x="7331" y="47740"/>
                      </a:cubicBezTo>
                      <a:lnTo>
                        <a:pt x="7343" y="47740"/>
                      </a:lnTo>
                      <a:cubicBezTo>
                        <a:pt x="7530" y="47740"/>
                        <a:pt x="7682" y="47588"/>
                        <a:pt x="7682" y="47413"/>
                      </a:cubicBezTo>
                      <a:lnTo>
                        <a:pt x="7682" y="43292"/>
                      </a:lnTo>
                      <a:cubicBezTo>
                        <a:pt x="7682" y="43129"/>
                        <a:pt x="7565" y="43001"/>
                        <a:pt x="7413" y="42966"/>
                      </a:cubicBezTo>
                      <a:cubicBezTo>
                        <a:pt x="6829" y="42825"/>
                        <a:pt x="6246" y="42650"/>
                        <a:pt x="5686" y="42417"/>
                      </a:cubicBezTo>
                      <a:cubicBezTo>
                        <a:pt x="3444" y="41413"/>
                        <a:pt x="3771" y="39744"/>
                        <a:pt x="3795" y="39674"/>
                      </a:cubicBezTo>
                      <a:cubicBezTo>
                        <a:pt x="3795" y="39650"/>
                        <a:pt x="3795" y="39627"/>
                        <a:pt x="3795" y="39604"/>
                      </a:cubicBezTo>
                      <a:lnTo>
                        <a:pt x="3514" y="336"/>
                      </a:lnTo>
                      <a:cubicBezTo>
                        <a:pt x="3514" y="135"/>
                        <a:pt x="3351" y="1"/>
                        <a:pt x="3179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7" name="Google Shape;1217;p34"/>
                <p:cNvSpPr/>
                <p:nvPr/>
              </p:nvSpPr>
              <p:spPr>
                <a:xfrm>
                  <a:off x="5068775" y="1357475"/>
                  <a:ext cx="262375" cy="114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95" h="45700" extrusionOk="0">
                      <a:moveTo>
                        <a:pt x="7553" y="1"/>
                      </a:moveTo>
                      <a:lnTo>
                        <a:pt x="7553" y="37003"/>
                      </a:lnTo>
                      <a:cubicBezTo>
                        <a:pt x="7553" y="40389"/>
                        <a:pt x="4145" y="41381"/>
                        <a:pt x="1" y="42058"/>
                      </a:cubicBezTo>
                      <a:lnTo>
                        <a:pt x="1" y="45700"/>
                      </a:lnTo>
                      <a:cubicBezTo>
                        <a:pt x="2405" y="45408"/>
                        <a:pt x="4787" y="44976"/>
                        <a:pt x="7133" y="44404"/>
                      </a:cubicBezTo>
                      <a:cubicBezTo>
                        <a:pt x="10495" y="43552"/>
                        <a:pt x="10133" y="40027"/>
                        <a:pt x="10133" y="40027"/>
                      </a:cubicBezTo>
                      <a:lnTo>
                        <a:pt x="10133" y="2475"/>
                      </a:lnTo>
                      <a:lnTo>
                        <a:pt x="7553" y="1"/>
                      </a:lnTo>
                      <a:close/>
                    </a:path>
                  </a:pathLst>
                </a:custGeom>
                <a:solidFill>
                  <a:srgbClr val="F8F3A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8" name="Google Shape;1218;p34"/>
                <p:cNvSpPr/>
                <p:nvPr/>
              </p:nvSpPr>
              <p:spPr>
                <a:xfrm>
                  <a:off x="5060325" y="1349100"/>
                  <a:ext cx="279300" cy="115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72" h="46374" extrusionOk="0">
                      <a:moveTo>
                        <a:pt x="8241" y="1141"/>
                      </a:moveTo>
                      <a:lnTo>
                        <a:pt x="10132" y="2950"/>
                      </a:lnTo>
                      <a:lnTo>
                        <a:pt x="10132" y="40397"/>
                      </a:lnTo>
                      <a:cubicBezTo>
                        <a:pt x="10144" y="40537"/>
                        <a:pt x="10436" y="43642"/>
                        <a:pt x="7389" y="44412"/>
                      </a:cubicBezTo>
                      <a:cubicBezTo>
                        <a:pt x="5183" y="44949"/>
                        <a:pt x="2942" y="45358"/>
                        <a:pt x="677" y="45638"/>
                      </a:cubicBezTo>
                      <a:lnTo>
                        <a:pt x="677" y="42685"/>
                      </a:lnTo>
                      <a:cubicBezTo>
                        <a:pt x="4389" y="42066"/>
                        <a:pt x="8230" y="41050"/>
                        <a:pt x="8241" y="37338"/>
                      </a:cubicBezTo>
                      <a:lnTo>
                        <a:pt x="8241" y="1141"/>
                      </a:lnTo>
                      <a:close/>
                      <a:moveTo>
                        <a:pt x="7902" y="1"/>
                      </a:moveTo>
                      <a:cubicBezTo>
                        <a:pt x="7856" y="1"/>
                        <a:pt x="7809" y="11"/>
                        <a:pt x="7763" y="32"/>
                      </a:cubicBezTo>
                      <a:cubicBezTo>
                        <a:pt x="7634" y="79"/>
                        <a:pt x="7553" y="207"/>
                        <a:pt x="7553" y="336"/>
                      </a:cubicBezTo>
                      <a:lnTo>
                        <a:pt x="7553" y="37338"/>
                      </a:lnTo>
                      <a:cubicBezTo>
                        <a:pt x="7553" y="40292"/>
                        <a:pt x="4774" y="41331"/>
                        <a:pt x="292" y="42054"/>
                      </a:cubicBezTo>
                      <a:cubicBezTo>
                        <a:pt x="129" y="42078"/>
                        <a:pt x="0" y="42229"/>
                        <a:pt x="0" y="42393"/>
                      </a:cubicBezTo>
                      <a:lnTo>
                        <a:pt x="0" y="46035"/>
                      </a:lnTo>
                      <a:cubicBezTo>
                        <a:pt x="0" y="46128"/>
                        <a:pt x="47" y="46221"/>
                        <a:pt x="117" y="46280"/>
                      </a:cubicBezTo>
                      <a:cubicBezTo>
                        <a:pt x="175" y="46338"/>
                        <a:pt x="257" y="46373"/>
                        <a:pt x="339" y="46373"/>
                      </a:cubicBezTo>
                      <a:lnTo>
                        <a:pt x="386" y="46361"/>
                      </a:lnTo>
                      <a:cubicBezTo>
                        <a:pt x="2802" y="46070"/>
                        <a:pt x="5195" y="45638"/>
                        <a:pt x="7564" y="45066"/>
                      </a:cubicBezTo>
                      <a:cubicBezTo>
                        <a:pt x="11171" y="44155"/>
                        <a:pt x="10821" y="40362"/>
                        <a:pt x="10821" y="40362"/>
                      </a:cubicBezTo>
                      <a:lnTo>
                        <a:pt x="10821" y="2810"/>
                      </a:lnTo>
                      <a:cubicBezTo>
                        <a:pt x="10809" y="2717"/>
                        <a:pt x="10774" y="2624"/>
                        <a:pt x="10716" y="2565"/>
                      </a:cubicBezTo>
                      <a:lnTo>
                        <a:pt x="8125" y="102"/>
                      </a:lnTo>
                      <a:cubicBezTo>
                        <a:pt x="8065" y="35"/>
                        <a:pt x="7985" y="1"/>
                        <a:pt x="7902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9" name="Google Shape;1219;p34"/>
                <p:cNvSpPr/>
                <p:nvPr/>
              </p:nvSpPr>
              <p:spPr>
                <a:xfrm>
                  <a:off x="4879400" y="1988675"/>
                  <a:ext cx="165175" cy="7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7" h="3083" extrusionOk="0">
                      <a:moveTo>
                        <a:pt x="3304" y="1"/>
                      </a:moveTo>
                      <a:cubicBezTo>
                        <a:pt x="1471" y="1"/>
                        <a:pt x="0" y="841"/>
                        <a:pt x="0" y="1880"/>
                      </a:cubicBezTo>
                      <a:cubicBezTo>
                        <a:pt x="0" y="2335"/>
                        <a:pt x="292" y="2756"/>
                        <a:pt x="782" y="3083"/>
                      </a:cubicBezTo>
                      <a:cubicBezTo>
                        <a:pt x="1389" y="2686"/>
                        <a:pt x="2288" y="2429"/>
                        <a:pt x="3304" y="2429"/>
                      </a:cubicBezTo>
                      <a:cubicBezTo>
                        <a:pt x="4307" y="2429"/>
                        <a:pt x="5218" y="2686"/>
                        <a:pt x="5825" y="3083"/>
                      </a:cubicBezTo>
                      <a:cubicBezTo>
                        <a:pt x="6304" y="2756"/>
                        <a:pt x="6607" y="2335"/>
                        <a:pt x="6607" y="1880"/>
                      </a:cubicBezTo>
                      <a:cubicBezTo>
                        <a:pt x="6607" y="841"/>
                        <a:pt x="5125" y="1"/>
                        <a:pt x="3304" y="1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0" name="Google Shape;1220;p34"/>
                <p:cNvSpPr/>
                <p:nvPr/>
              </p:nvSpPr>
              <p:spPr>
                <a:xfrm>
                  <a:off x="4870650" y="1980225"/>
                  <a:ext cx="182400" cy="9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3771" extrusionOk="0">
                      <a:moveTo>
                        <a:pt x="3654" y="689"/>
                      </a:moveTo>
                      <a:cubicBezTo>
                        <a:pt x="5264" y="689"/>
                        <a:pt x="6618" y="1378"/>
                        <a:pt x="6618" y="2218"/>
                      </a:cubicBezTo>
                      <a:cubicBezTo>
                        <a:pt x="6618" y="2498"/>
                        <a:pt x="6455" y="2779"/>
                        <a:pt x="6152" y="3024"/>
                      </a:cubicBezTo>
                      <a:cubicBezTo>
                        <a:pt x="5480" y="2644"/>
                        <a:pt x="4567" y="2455"/>
                        <a:pt x="3654" y="2455"/>
                      </a:cubicBezTo>
                      <a:cubicBezTo>
                        <a:pt x="2740" y="2455"/>
                        <a:pt x="1827" y="2644"/>
                        <a:pt x="1156" y="3024"/>
                      </a:cubicBezTo>
                      <a:cubicBezTo>
                        <a:pt x="852" y="2779"/>
                        <a:pt x="689" y="2498"/>
                        <a:pt x="689" y="2218"/>
                      </a:cubicBezTo>
                      <a:cubicBezTo>
                        <a:pt x="689" y="1389"/>
                        <a:pt x="2043" y="689"/>
                        <a:pt x="3654" y="689"/>
                      </a:cubicBezTo>
                      <a:close/>
                      <a:moveTo>
                        <a:pt x="3654" y="0"/>
                      </a:moveTo>
                      <a:cubicBezTo>
                        <a:pt x="1611" y="0"/>
                        <a:pt x="0" y="969"/>
                        <a:pt x="0" y="2218"/>
                      </a:cubicBezTo>
                      <a:cubicBezTo>
                        <a:pt x="0" y="2779"/>
                        <a:pt x="339" y="3304"/>
                        <a:pt x="946" y="3712"/>
                      </a:cubicBezTo>
                      <a:cubicBezTo>
                        <a:pt x="1004" y="3747"/>
                        <a:pt x="1062" y="3759"/>
                        <a:pt x="1132" y="3771"/>
                      </a:cubicBezTo>
                      <a:cubicBezTo>
                        <a:pt x="1202" y="3759"/>
                        <a:pt x="1261" y="3747"/>
                        <a:pt x="1319" y="3712"/>
                      </a:cubicBezTo>
                      <a:cubicBezTo>
                        <a:pt x="1903" y="3327"/>
                        <a:pt x="2743" y="3105"/>
                        <a:pt x="3654" y="3105"/>
                      </a:cubicBezTo>
                      <a:cubicBezTo>
                        <a:pt x="4552" y="3105"/>
                        <a:pt x="5405" y="3327"/>
                        <a:pt x="5988" y="3712"/>
                      </a:cubicBezTo>
                      <a:cubicBezTo>
                        <a:pt x="6041" y="3747"/>
                        <a:pt x="6105" y="3765"/>
                        <a:pt x="6171" y="3765"/>
                      </a:cubicBezTo>
                      <a:cubicBezTo>
                        <a:pt x="6236" y="3765"/>
                        <a:pt x="6303" y="3747"/>
                        <a:pt x="6362" y="3712"/>
                      </a:cubicBezTo>
                      <a:cubicBezTo>
                        <a:pt x="6969" y="3304"/>
                        <a:pt x="7296" y="2779"/>
                        <a:pt x="7296" y="2218"/>
                      </a:cubicBezTo>
                      <a:cubicBezTo>
                        <a:pt x="7296" y="969"/>
                        <a:pt x="5696" y="0"/>
                        <a:pt x="3654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1" name="Google Shape;1221;p34"/>
                <p:cNvSpPr/>
                <p:nvPr/>
              </p:nvSpPr>
              <p:spPr>
                <a:xfrm>
                  <a:off x="4898950" y="2049375"/>
                  <a:ext cx="126075" cy="33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3" h="1320" extrusionOk="0">
                      <a:moveTo>
                        <a:pt x="2522" y="1"/>
                      </a:moveTo>
                      <a:cubicBezTo>
                        <a:pt x="1506" y="1"/>
                        <a:pt x="607" y="258"/>
                        <a:pt x="0" y="655"/>
                      </a:cubicBezTo>
                      <a:cubicBezTo>
                        <a:pt x="607" y="1063"/>
                        <a:pt x="1506" y="1320"/>
                        <a:pt x="2522" y="1320"/>
                      </a:cubicBezTo>
                      <a:cubicBezTo>
                        <a:pt x="3525" y="1320"/>
                        <a:pt x="4436" y="1063"/>
                        <a:pt x="5043" y="655"/>
                      </a:cubicBezTo>
                      <a:cubicBezTo>
                        <a:pt x="4436" y="258"/>
                        <a:pt x="3525" y="1"/>
                        <a:pt x="2522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2" name="Google Shape;1222;p34"/>
                <p:cNvSpPr/>
                <p:nvPr/>
              </p:nvSpPr>
              <p:spPr>
                <a:xfrm>
                  <a:off x="4890475" y="2040625"/>
                  <a:ext cx="142725" cy="50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09" h="2009" extrusionOk="0">
                      <a:moveTo>
                        <a:pt x="2859" y="707"/>
                      </a:moveTo>
                      <a:cubicBezTo>
                        <a:pt x="3494" y="707"/>
                        <a:pt x="4127" y="806"/>
                        <a:pt x="4635" y="1005"/>
                      </a:cubicBezTo>
                      <a:cubicBezTo>
                        <a:pt x="4127" y="1215"/>
                        <a:pt x="3491" y="1320"/>
                        <a:pt x="2855" y="1320"/>
                      </a:cubicBezTo>
                      <a:cubicBezTo>
                        <a:pt x="2219" y="1320"/>
                        <a:pt x="1582" y="1215"/>
                        <a:pt x="1075" y="1005"/>
                      </a:cubicBezTo>
                      <a:cubicBezTo>
                        <a:pt x="1588" y="806"/>
                        <a:pt x="2224" y="707"/>
                        <a:pt x="2859" y="707"/>
                      </a:cubicBezTo>
                      <a:close/>
                      <a:moveTo>
                        <a:pt x="2861" y="1"/>
                      </a:moveTo>
                      <a:cubicBezTo>
                        <a:pt x="1822" y="1"/>
                        <a:pt x="841" y="269"/>
                        <a:pt x="153" y="724"/>
                      </a:cubicBezTo>
                      <a:cubicBezTo>
                        <a:pt x="59" y="783"/>
                        <a:pt x="1" y="888"/>
                        <a:pt x="1" y="1005"/>
                      </a:cubicBezTo>
                      <a:cubicBezTo>
                        <a:pt x="1" y="1121"/>
                        <a:pt x="59" y="1226"/>
                        <a:pt x="153" y="1296"/>
                      </a:cubicBezTo>
                      <a:cubicBezTo>
                        <a:pt x="841" y="1752"/>
                        <a:pt x="1822" y="2008"/>
                        <a:pt x="2861" y="2008"/>
                      </a:cubicBezTo>
                      <a:cubicBezTo>
                        <a:pt x="3888" y="2008"/>
                        <a:pt x="4880" y="1752"/>
                        <a:pt x="5569" y="1296"/>
                      </a:cubicBezTo>
                      <a:cubicBezTo>
                        <a:pt x="5662" y="1226"/>
                        <a:pt x="5709" y="1121"/>
                        <a:pt x="5709" y="1005"/>
                      </a:cubicBezTo>
                      <a:cubicBezTo>
                        <a:pt x="5709" y="888"/>
                        <a:pt x="5662" y="783"/>
                        <a:pt x="5569" y="724"/>
                      </a:cubicBezTo>
                      <a:cubicBezTo>
                        <a:pt x="4880" y="269"/>
                        <a:pt x="3888" y="1"/>
                        <a:pt x="2861" y="1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3" name="Google Shape;1223;p34"/>
                <p:cNvSpPr/>
                <p:nvPr/>
              </p:nvSpPr>
              <p:spPr>
                <a:xfrm>
                  <a:off x="5044575" y="2158825"/>
                  <a:ext cx="144175" cy="67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7" h="2697" extrusionOk="0">
                      <a:moveTo>
                        <a:pt x="2883" y="0"/>
                      </a:moveTo>
                      <a:cubicBezTo>
                        <a:pt x="1284" y="0"/>
                        <a:pt x="0" y="736"/>
                        <a:pt x="0" y="1634"/>
                      </a:cubicBezTo>
                      <a:cubicBezTo>
                        <a:pt x="0" y="2043"/>
                        <a:pt x="257" y="2405"/>
                        <a:pt x="689" y="2697"/>
                      </a:cubicBezTo>
                      <a:cubicBezTo>
                        <a:pt x="1214" y="2335"/>
                        <a:pt x="2008" y="2125"/>
                        <a:pt x="2883" y="2125"/>
                      </a:cubicBezTo>
                      <a:cubicBezTo>
                        <a:pt x="3759" y="2125"/>
                        <a:pt x="4541" y="2335"/>
                        <a:pt x="5066" y="2697"/>
                      </a:cubicBezTo>
                      <a:cubicBezTo>
                        <a:pt x="5498" y="2405"/>
                        <a:pt x="5766" y="2043"/>
                        <a:pt x="5766" y="1634"/>
                      </a:cubicBezTo>
                      <a:cubicBezTo>
                        <a:pt x="5766" y="736"/>
                        <a:pt x="4471" y="0"/>
                        <a:pt x="2883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4" name="Google Shape;1224;p34"/>
                <p:cNvSpPr/>
                <p:nvPr/>
              </p:nvSpPr>
              <p:spPr>
                <a:xfrm>
                  <a:off x="5036100" y="2150350"/>
                  <a:ext cx="161100" cy="8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4" h="3366" extrusionOk="0">
                      <a:moveTo>
                        <a:pt x="3222" y="678"/>
                      </a:moveTo>
                      <a:lnTo>
                        <a:pt x="3222" y="689"/>
                      </a:lnTo>
                      <a:cubicBezTo>
                        <a:pt x="4716" y="689"/>
                        <a:pt x="5755" y="1366"/>
                        <a:pt x="5755" y="1973"/>
                      </a:cubicBezTo>
                      <a:cubicBezTo>
                        <a:pt x="5732" y="2230"/>
                        <a:pt x="5603" y="2464"/>
                        <a:pt x="5393" y="2615"/>
                      </a:cubicBezTo>
                      <a:cubicBezTo>
                        <a:pt x="4804" y="2294"/>
                        <a:pt x="4010" y="2134"/>
                        <a:pt x="3218" y="2134"/>
                      </a:cubicBezTo>
                      <a:cubicBezTo>
                        <a:pt x="2426" y="2134"/>
                        <a:pt x="1635" y="2294"/>
                        <a:pt x="1051" y="2615"/>
                      </a:cubicBezTo>
                      <a:cubicBezTo>
                        <a:pt x="829" y="2464"/>
                        <a:pt x="701" y="2230"/>
                        <a:pt x="678" y="1973"/>
                      </a:cubicBezTo>
                      <a:cubicBezTo>
                        <a:pt x="678" y="1355"/>
                        <a:pt x="1716" y="678"/>
                        <a:pt x="3222" y="678"/>
                      </a:cubicBezTo>
                      <a:close/>
                      <a:moveTo>
                        <a:pt x="3222" y="1"/>
                      </a:moveTo>
                      <a:cubicBezTo>
                        <a:pt x="1413" y="1"/>
                        <a:pt x="0" y="864"/>
                        <a:pt x="0" y="1973"/>
                      </a:cubicBezTo>
                      <a:cubicBezTo>
                        <a:pt x="0" y="2475"/>
                        <a:pt x="292" y="2954"/>
                        <a:pt x="841" y="3304"/>
                      </a:cubicBezTo>
                      <a:cubicBezTo>
                        <a:pt x="899" y="3339"/>
                        <a:pt x="958" y="3362"/>
                        <a:pt x="1028" y="3362"/>
                      </a:cubicBezTo>
                      <a:cubicBezTo>
                        <a:pt x="1098" y="3362"/>
                        <a:pt x="1156" y="3351"/>
                        <a:pt x="1214" y="3304"/>
                      </a:cubicBezTo>
                      <a:cubicBezTo>
                        <a:pt x="1705" y="2977"/>
                        <a:pt x="2440" y="2790"/>
                        <a:pt x="3222" y="2790"/>
                      </a:cubicBezTo>
                      <a:cubicBezTo>
                        <a:pt x="3993" y="2790"/>
                        <a:pt x="4728" y="2977"/>
                        <a:pt x="5218" y="3304"/>
                      </a:cubicBezTo>
                      <a:cubicBezTo>
                        <a:pt x="5277" y="3345"/>
                        <a:pt x="5344" y="3365"/>
                        <a:pt x="5411" y="3365"/>
                      </a:cubicBezTo>
                      <a:cubicBezTo>
                        <a:pt x="5478" y="3365"/>
                        <a:pt x="5545" y="3345"/>
                        <a:pt x="5603" y="3304"/>
                      </a:cubicBezTo>
                      <a:cubicBezTo>
                        <a:pt x="6152" y="2954"/>
                        <a:pt x="6444" y="2475"/>
                        <a:pt x="6444" y="1973"/>
                      </a:cubicBezTo>
                      <a:cubicBezTo>
                        <a:pt x="6444" y="864"/>
                        <a:pt x="5020" y="1"/>
                        <a:pt x="3222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5" name="Google Shape;1225;p34"/>
                <p:cNvSpPr/>
                <p:nvPr/>
              </p:nvSpPr>
              <p:spPr>
                <a:xfrm>
                  <a:off x="5061775" y="2211925"/>
                  <a:ext cx="109450" cy="28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8" h="1145" extrusionOk="0">
                      <a:moveTo>
                        <a:pt x="2195" y="1"/>
                      </a:moveTo>
                      <a:cubicBezTo>
                        <a:pt x="1320" y="1"/>
                        <a:pt x="526" y="211"/>
                        <a:pt x="1" y="573"/>
                      </a:cubicBezTo>
                      <a:cubicBezTo>
                        <a:pt x="526" y="923"/>
                        <a:pt x="1320" y="1145"/>
                        <a:pt x="2195" y="1145"/>
                      </a:cubicBezTo>
                      <a:cubicBezTo>
                        <a:pt x="3071" y="1145"/>
                        <a:pt x="3853" y="923"/>
                        <a:pt x="4378" y="573"/>
                      </a:cubicBezTo>
                      <a:cubicBezTo>
                        <a:pt x="3853" y="211"/>
                        <a:pt x="3071" y="1"/>
                        <a:pt x="2195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6" name="Google Shape;1226;p34"/>
                <p:cNvSpPr/>
                <p:nvPr/>
              </p:nvSpPr>
              <p:spPr>
                <a:xfrm>
                  <a:off x="5053325" y="2203175"/>
                  <a:ext cx="127825" cy="4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3" h="1834" extrusionOk="0">
                      <a:moveTo>
                        <a:pt x="2532" y="695"/>
                      </a:moveTo>
                      <a:cubicBezTo>
                        <a:pt x="3015" y="695"/>
                        <a:pt x="3496" y="771"/>
                        <a:pt x="3957" y="923"/>
                      </a:cubicBezTo>
                      <a:cubicBezTo>
                        <a:pt x="3496" y="1074"/>
                        <a:pt x="3015" y="1150"/>
                        <a:pt x="2532" y="1150"/>
                      </a:cubicBezTo>
                      <a:cubicBezTo>
                        <a:pt x="2049" y="1150"/>
                        <a:pt x="1564" y="1074"/>
                        <a:pt x="1097" y="923"/>
                      </a:cubicBezTo>
                      <a:cubicBezTo>
                        <a:pt x="1564" y="771"/>
                        <a:pt x="2049" y="695"/>
                        <a:pt x="2532" y="695"/>
                      </a:cubicBezTo>
                      <a:close/>
                      <a:moveTo>
                        <a:pt x="2533" y="0"/>
                      </a:moveTo>
                      <a:cubicBezTo>
                        <a:pt x="1623" y="0"/>
                        <a:pt x="759" y="234"/>
                        <a:pt x="152" y="631"/>
                      </a:cubicBezTo>
                      <a:cubicBezTo>
                        <a:pt x="59" y="689"/>
                        <a:pt x="0" y="806"/>
                        <a:pt x="0" y="923"/>
                      </a:cubicBezTo>
                      <a:cubicBezTo>
                        <a:pt x="0" y="1028"/>
                        <a:pt x="59" y="1144"/>
                        <a:pt x="152" y="1203"/>
                      </a:cubicBezTo>
                      <a:cubicBezTo>
                        <a:pt x="759" y="1600"/>
                        <a:pt x="1623" y="1833"/>
                        <a:pt x="2533" y="1833"/>
                      </a:cubicBezTo>
                      <a:cubicBezTo>
                        <a:pt x="3444" y="1833"/>
                        <a:pt x="4307" y="1600"/>
                        <a:pt x="4914" y="1191"/>
                      </a:cubicBezTo>
                      <a:cubicBezTo>
                        <a:pt x="5113" y="1063"/>
                        <a:pt x="5113" y="759"/>
                        <a:pt x="4914" y="631"/>
                      </a:cubicBezTo>
                      <a:cubicBezTo>
                        <a:pt x="4307" y="234"/>
                        <a:pt x="3432" y="0"/>
                        <a:pt x="2533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7" name="Google Shape;1227;p34"/>
                <p:cNvSpPr/>
                <p:nvPr/>
              </p:nvSpPr>
              <p:spPr>
                <a:xfrm>
                  <a:off x="4515500" y="2035675"/>
                  <a:ext cx="130450" cy="6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18" h="2429" extrusionOk="0">
                      <a:moveTo>
                        <a:pt x="2615" y="0"/>
                      </a:moveTo>
                      <a:cubicBezTo>
                        <a:pt x="1168" y="0"/>
                        <a:pt x="0" y="654"/>
                        <a:pt x="0" y="1471"/>
                      </a:cubicBezTo>
                      <a:cubicBezTo>
                        <a:pt x="0" y="1833"/>
                        <a:pt x="234" y="2171"/>
                        <a:pt x="631" y="2428"/>
                      </a:cubicBezTo>
                      <a:cubicBezTo>
                        <a:pt x="1098" y="2113"/>
                        <a:pt x="1810" y="1903"/>
                        <a:pt x="2615" y="1903"/>
                      </a:cubicBezTo>
                      <a:cubicBezTo>
                        <a:pt x="3409" y="1903"/>
                        <a:pt x="4109" y="2113"/>
                        <a:pt x="4588" y="2428"/>
                      </a:cubicBezTo>
                      <a:cubicBezTo>
                        <a:pt x="4985" y="2171"/>
                        <a:pt x="5218" y="1845"/>
                        <a:pt x="5218" y="1471"/>
                      </a:cubicBezTo>
                      <a:cubicBezTo>
                        <a:pt x="5218" y="654"/>
                        <a:pt x="4051" y="0"/>
                        <a:pt x="2615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8" name="Google Shape;1228;p34"/>
                <p:cNvSpPr/>
                <p:nvPr/>
              </p:nvSpPr>
              <p:spPr>
                <a:xfrm>
                  <a:off x="4507025" y="2027200"/>
                  <a:ext cx="147400" cy="7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6" h="3106" extrusionOk="0">
                      <a:moveTo>
                        <a:pt x="2954" y="678"/>
                      </a:moveTo>
                      <a:cubicBezTo>
                        <a:pt x="4285" y="678"/>
                        <a:pt x="5219" y="1273"/>
                        <a:pt x="5219" y="1810"/>
                      </a:cubicBezTo>
                      <a:cubicBezTo>
                        <a:pt x="5195" y="2032"/>
                        <a:pt x="5090" y="2230"/>
                        <a:pt x="4915" y="2359"/>
                      </a:cubicBezTo>
                      <a:cubicBezTo>
                        <a:pt x="4384" y="2067"/>
                        <a:pt x="3669" y="1921"/>
                        <a:pt x="2954" y="1921"/>
                      </a:cubicBezTo>
                      <a:cubicBezTo>
                        <a:pt x="2239" y="1921"/>
                        <a:pt x="1524" y="2067"/>
                        <a:pt x="993" y="2359"/>
                      </a:cubicBezTo>
                      <a:cubicBezTo>
                        <a:pt x="818" y="2219"/>
                        <a:pt x="701" y="2020"/>
                        <a:pt x="689" y="1810"/>
                      </a:cubicBezTo>
                      <a:cubicBezTo>
                        <a:pt x="689" y="1273"/>
                        <a:pt x="1623" y="678"/>
                        <a:pt x="2954" y="678"/>
                      </a:cubicBezTo>
                      <a:close/>
                      <a:moveTo>
                        <a:pt x="2954" y="1"/>
                      </a:moveTo>
                      <a:cubicBezTo>
                        <a:pt x="1296" y="1"/>
                        <a:pt x="1" y="783"/>
                        <a:pt x="1" y="1810"/>
                      </a:cubicBezTo>
                      <a:cubicBezTo>
                        <a:pt x="1" y="2277"/>
                        <a:pt x="281" y="2709"/>
                        <a:pt x="771" y="3047"/>
                      </a:cubicBezTo>
                      <a:cubicBezTo>
                        <a:pt x="830" y="3082"/>
                        <a:pt x="897" y="3100"/>
                        <a:pt x="964" y="3100"/>
                      </a:cubicBezTo>
                      <a:cubicBezTo>
                        <a:pt x="1031" y="3100"/>
                        <a:pt x="1098" y="3082"/>
                        <a:pt x="1156" y="3047"/>
                      </a:cubicBezTo>
                      <a:cubicBezTo>
                        <a:pt x="1594" y="2756"/>
                        <a:pt x="2268" y="2610"/>
                        <a:pt x="2944" y="2610"/>
                      </a:cubicBezTo>
                      <a:cubicBezTo>
                        <a:pt x="3619" y="2610"/>
                        <a:pt x="4296" y="2756"/>
                        <a:pt x="4740" y="3047"/>
                      </a:cubicBezTo>
                      <a:cubicBezTo>
                        <a:pt x="4798" y="3082"/>
                        <a:pt x="4868" y="3106"/>
                        <a:pt x="4927" y="3106"/>
                      </a:cubicBezTo>
                      <a:cubicBezTo>
                        <a:pt x="4997" y="3106"/>
                        <a:pt x="5067" y="3082"/>
                        <a:pt x="5125" y="3047"/>
                      </a:cubicBezTo>
                      <a:cubicBezTo>
                        <a:pt x="5615" y="2709"/>
                        <a:pt x="5896" y="2277"/>
                        <a:pt x="5896" y="1810"/>
                      </a:cubicBezTo>
                      <a:cubicBezTo>
                        <a:pt x="5896" y="794"/>
                        <a:pt x="4600" y="1"/>
                        <a:pt x="295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9" name="Google Shape;1229;p34"/>
                <p:cNvSpPr/>
                <p:nvPr/>
              </p:nvSpPr>
              <p:spPr>
                <a:xfrm>
                  <a:off x="4531250" y="2083225"/>
                  <a:ext cx="98950" cy="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58" h="1040" extrusionOk="0">
                      <a:moveTo>
                        <a:pt x="1985" y="1"/>
                      </a:moveTo>
                      <a:cubicBezTo>
                        <a:pt x="1180" y="1"/>
                        <a:pt x="468" y="211"/>
                        <a:pt x="1" y="526"/>
                      </a:cubicBezTo>
                      <a:cubicBezTo>
                        <a:pt x="468" y="841"/>
                        <a:pt x="1180" y="1040"/>
                        <a:pt x="1985" y="1040"/>
                      </a:cubicBezTo>
                      <a:cubicBezTo>
                        <a:pt x="2779" y="1040"/>
                        <a:pt x="3479" y="841"/>
                        <a:pt x="3958" y="526"/>
                      </a:cubicBezTo>
                      <a:cubicBezTo>
                        <a:pt x="3479" y="211"/>
                        <a:pt x="2779" y="1"/>
                        <a:pt x="1985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0" name="Google Shape;1230;p34"/>
                <p:cNvSpPr/>
                <p:nvPr/>
              </p:nvSpPr>
              <p:spPr>
                <a:xfrm>
                  <a:off x="4521625" y="2075275"/>
                  <a:ext cx="118500" cy="4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0" h="1697" extrusionOk="0">
                      <a:moveTo>
                        <a:pt x="2396" y="663"/>
                      </a:moveTo>
                      <a:cubicBezTo>
                        <a:pt x="2790" y="663"/>
                        <a:pt x="3185" y="719"/>
                        <a:pt x="3572" y="833"/>
                      </a:cubicBezTo>
                      <a:cubicBezTo>
                        <a:pt x="3181" y="955"/>
                        <a:pt x="2776" y="1016"/>
                        <a:pt x="2370" y="1016"/>
                      </a:cubicBezTo>
                      <a:cubicBezTo>
                        <a:pt x="1971" y="1016"/>
                        <a:pt x="1572" y="957"/>
                        <a:pt x="1187" y="838"/>
                      </a:cubicBezTo>
                      <a:lnTo>
                        <a:pt x="1187" y="838"/>
                      </a:lnTo>
                      <a:cubicBezTo>
                        <a:pt x="1582" y="723"/>
                        <a:pt x="1988" y="663"/>
                        <a:pt x="2396" y="663"/>
                      </a:cubicBezTo>
                      <a:close/>
                      <a:moveTo>
                        <a:pt x="2370" y="1"/>
                      </a:moveTo>
                      <a:cubicBezTo>
                        <a:pt x="1559" y="1"/>
                        <a:pt x="747" y="185"/>
                        <a:pt x="199" y="552"/>
                      </a:cubicBezTo>
                      <a:cubicBezTo>
                        <a:pt x="0" y="681"/>
                        <a:pt x="0" y="984"/>
                        <a:pt x="199" y="1113"/>
                      </a:cubicBezTo>
                      <a:cubicBezTo>
                        <a:pt x="747" y="1486"/>
                        <a:pt x="1541" y="1696"/>
                        <a:pt x="2370" y="1696"/>
                      </a:cubicBezTo>
                      <a:cubicBezTo>
                        <a:pt x="3187" y="1696"/>
                        <a:pt x="3981" y="1498"/>
                        <a:pt x="4541" y="1113"/>
                      </a:cubicBezTo>
                      <a:cubicBezTo>
                        <a:pt x="4740" y="984"/>
                        <a:pt x="4740" y="681"/>
                        <a:pt x="4541" y="552"/>
                      </a:cubicBezTo>
                      <a:cubicBezTo>
                        <a:pt x="3993" y="185"/>
                        <a:pt x="3181" y="1"/>
                        <a:pt x="2370" y="1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1" name="Google Shape;1231;p34"/>
                <p:cNvSpPr/>
                <p:nvPr/>
              </p:nvSpPr>
              <p:spPr>
                <a:xfrm>
                  <a:off x="4696425" y="2193825"/>
                  <a:ext cx="132500" cy="6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0" h="2464" extrusionOk="0">
                      <a:moveTo>
                        <a:pt x="2650" y="1"/>
                      </a:moveTo>
                      <a:cubicBezTo>
                        <a:pt x="1191" y="1"/>
                        <a:pt x="0" y="666"/>
                        <a:pt x="0" y="1495"/>
                      </a:cubicBezTo>
                      <a:cubicBezTo>
                        <a:pt x="0" y="1869"/>
                        <a:pt x="246" y="2207"/>
                        <a:pt x="642" y="2464"/>
                      </a:cubicBezTo>
                      <a:cubicBezTo>
                        <a:pt x="1121" y="2137"/>
                        <a:pt x="1845" y="1939"/>
                        <a:pt x="2650" y="1939"/>
                      </a:cubicBezTo>
                      <a:cubicBezTo>
                        <a:pt x="3467" y="1939"/>
                        <a:pt x="4179" y="2137"/>
                        <a:pt x="4670" y="2464"/>
                      </a:cubicBezTo>
                      <a:cubicBezTo>
                        <a:pt x="5066" y="2207"/>
                        <a:pt x="5300" y="1869"/>
                        <a:pt x="5300" y="1495"/>
                      </a:cubicBezTo>
                      <a:cubicBezTo>
                        <a:pt x="5300" y="666"/>
                        <a:pt x="4121" y="1"/>
                        <a:pt x="2650" y="1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2" name="Google Shape;1232;p34"/>
                <p:cNvSpPr/>
                <p:nvPr/>
              </p:nvSpPr>
              <p:spPr>
                <a:xfrm>
                  <a:off x="4687950" y="2185075"/>
                  <a:ext cx="149450" cy="7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8" h="3156" extrusionOk="0">
                      <a:moveTo>
                        <a:pt x="2989" y="678"/>
                      </a:moveTo>
                      <a:cubicBezTo>
                        <a:pt x="4355" y="678"/>
                        <a:pt x="5300" y="1296"/>
                        <a:pt x="5300" y="1845"/>
                      </a:cubicBezTo>
                      <a:cubicBezTo>
                        <a:pt x="5289" y="2067"/>
                        <a:pt x="5172" y="2277"/>
                        <a:pt x="4985" y="2405"/>
                      </a:cubicBezTo>
                      <a:cubicBezTo>
                        <a:pt x="4389" y="2101"/>
                        <a:pt x="3738" y="1949"/>
                        <a:pt x="3064" y="1949"/>
                      </a:cubicBezTo>
                      <a:cubicBezTo>
                        <a:pt x="3039" y="1949"/>
                        <a:pt x="3014" y="1950"/>
                        <a:pt x="2989" y="1950"/>
                      </a:cubicBezTo>
                      <a:cubicBezTo>
                        <a:pt x="2965" y="1950"/>
                        <a:pt x="2940" y="1949"/>
                        <a:pt x="2915" y="1949"/>
                      </a:cubicBezTo>
                      <a:cubicBezTo>
                        <a:pt x="2251" y="1949"/>
                        <a:pt x="1590" y="2101"/>
                        <a:pt x="993" y="2405"/>
                      </a:cubicBezTo>
                      <a:cubicBezTo>
                        <a:pt x="818" y="2277"/>
                        <a:pt x="701" y="2067"/>
                        <a:pt x="690" y="1845"/>
                      </a:cubicBezTo>
                      <a:cubicBezTo>
                        <a:pt x="690" y="1296"/>
                        <a:pt x="1635" y="678"/>
                        <a:pt x="2989" y="678"/>
                      </a:cubicBezTo>
                      <a:close/>
                      <a:moveTo>
                        <a:pt x="2989" y="1"/>
                      </a:moveTo>
                      <a:cubicBezTo>
                        <a:pt x="1320" y="1"/>
                        <a:pt x="1" y="806"/>
                        <a:pt x="1" y="1845"/>
                      </a:cubicBezTo>
                      <a:cubicBezTo>
                        <a:pt x="1" y="2312"/>
                        <a:pt x="281" y="2767"/>
                        <a:pt x="783" y="3094"/>
                      </a:cubicBezTo>
                      <a:cubicBezTo>
                        <a:pt x="841" y="3129"/>
                        <a:pt x="911" y="3152"/>
                        <a:pt x="981" y="3152"/>
                      </a:cubicBezTo>
                      <a:cubicBezTo>
                        <a:pt x="1040" y="3152"/>
                        <a:pt x="1110" y="3129"/>
                        <a:pt x="1168" y="3094"/>
                      </a:cubicBezTo>
                      <a:cubicBezTo>
                        <a:pt x="1618" y="2796"/>
                        <a:pt x="2306" y="2648"/>
                        <a:pt x="2995" y="2648"/>
                      </a:cubicBezTo>
                      <a:cubicBezTo>
                        <a:pt x="3684" y="2648"/>
                        <a:pt x="4372" y="2796"/>
                        <a:pt x="4822" y="3094"/>
                      </a:cubicBezTo>
                      <a:cubicBezTo>
                        <a:pt x="4880" y="3135"/>
                        <a:pt x="4944" y="3155"/>
                        <a:pt x="5009" y="3155"/>
                      </a:cubicBezTo>
                      <a:cubicBezTo>
                        <a:pt x="5073" y="3155"/>
                        <a:pt x="5137" y="3135"/>
                        <a:pt x="5195" y="3094"/>
                      </a:cubicBezTo>
                      <a:cubicBezTo>
                        <a:pt x="5709" y="2767"/>
                        <a:pt x="5977" y="2312"/>
                        <a:pt x="5977" y="1845"/>
                      </a:cubicBezTo>
                      <a:cubicBezTo>
                        <a:pt x="5977" y="806"/>
                        <a:pt x="4670" y="1"/>
                        <a:pt x="2989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3" name="Google Shape;1233;p34"/>
                <p:cNvSpPr/>
                <p:nvPr/>
              </p:nvSpPr>
              <p:spPr>
                <a:xfrm>
                  <a:off x="4712475" y="2242275"/>
                  <a:ext cx="100700" cy="2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8" h="1052" extrusionOk="0">
                      <a:moveTo>
                        <a:pt x="2008" y="1"/>
                      </a:moveTo>
                      <a:cubicBezTo>
                        <a:pt x="1203" y="1"/>
                        <a:pt x="479" y="199"/>
                        <a:pt x="0" y="526"/>
                      </a:cubicBezTo>
                      <a:cubicBezTo>
                        <a:pt x="479" y="853"/>
                        <a:pt x="1203" y="1051"/>
                        <a:pt x="2008" y="1051"/>
                      </a:cubicBezTo>
                      <a:cubicBezTo>
                        <a:pt x="2825" y="1051"/>
                        <a:pt x="3537" y="853"/>
                        <a:pt x="4028" y="526"/>
                      </a:cubicBezTo>
                      <a:cubicBezTo>
                        <a:pt x="3537" y="199"/>
                        <a:pt x="2825" y="1"/>
                        <a:pt x="2008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4" name="Google Shape;1234;p34"/>
                <p:cNvSpPr/>
                <p:nvPr/>
              </p:nvSpPr>
              <p:spPr>
                <a:xfrm>
                  <a:off x="4704000" y="2234400"/>
                  <a:ext cx="119100" cy="4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4" h="1717" extrusionOk="0">
                      <a:moveTo>
                        <a:pt x="2349" y="657"/>
                      </a:moveTo>
                      <a:cubicBezTo>
                        <a:pt x="2764" y="657"/>
                        <a:pt x="3182" y="718"/>
                        <a:pt x="3584" y="841"/>
                      </a:cubicBezTo>
                      <a:cubicBezTo>
                        <a:pt x="3182" y="963"/>
                        <a:pt x="2764" y="1025"/>
                        <a:pt x="2349" y="1025"/>
                      </a:cubicBezTo>
                      <a:cubicBezTo>
                        <a:pt x="1933" y="1025"/>
                        <a:pt x="1518" y="963"/>
                        <a:pt x="1121" y="841"/>
                      </a:cubicBezTo>
                      <a:cubicBezTo>
                        <a:pt x="1518" y="718"/>
                        <a:pt x="1933" y="657"/>
                        <a:pt x="2349" y="657"/>
                      </a:cubicBezTo>
                      <a:close/>
                      <a:moveTo>
                        <a:pt x="2347" y="0"/>
                      </a:moveTo>
                      <a:cubicBezTo>
                        <a:pt x="1524" y="0"/>
                        <a:pt x="701" y="187"/>
                        <a:pt x="141" y="561"/>
                      </a:cubicBezTo>
                      <a:cubicBezTo>
                        <a:pt x="48" y="619"/>
                        <a:pt x="1" y="724"/>
                        <a:pt x="1" y="841"/>
                      </a:cubicBezTo>
                      <a:cubicBezTo>
                        <a:pt x="1" y="946"/>
                        <a:pt x="48" y="1063"/>
                        <a:pt x="141" y="1133"/>
                      </a:cubicBezTo>
                      <a:cubicBezTo>
                        <a:pt x="701" y="1495"/>
                        <a:pt x="1507" y="1716"/>
                        <a:pt x="2347" y="1716"/>
                      </a:cubicBezTo>
                      <a:cubicBezTo>
                        <a:pt x="3188" y="1716"/>
                        <a:pt x="3993" y="1495"/>
                        <a:pt x="4553" y="1121"/>
                      </a:cubicBezTo>
                      <a:cubicBezTo>
                        <a:pt x="4763" y="993"/>
                        <a:pt x="4763" y="689"/>
                        <a:pt x="4553" y="561"/>
                      </a:cubicBezTo>
                      <a:cubicBezTo>
                        <a:pt x="3993" y="187"/>
                        <a:pt x="3170" y="0"/>
                        <a:pt x="2347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5" name="Google Shape;1235;p34"/>
                <p:cNvSpPr/>
                <p:nvPr/>
              </p:nvSpPr>
              <p:spPr>
                <a:xfrm>
                  <a:off x="4549650" y="2346100"/>
                  <a:ext cx="127525" cy="163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1" h="6540" extrusionOk="0">
                      <a:moveTo>
                        <a:pt x="2625" y="0"/>
                      </a:moveTo>
                      <a:cubicBezTo>
                        <a:pt x="2270" y="0"/>
                        <a:pt x="1865" y="68"/>
                        <a:pt x="1401" y="225"/>
                      </a:cubicBezTo>
                      <a:cubicBezTo>
                        <a:pt x="0" y="703"/>
                        <a:pt x="47" y="1672"/>
                        <a:pt x="47" y="1672"/>
                      </a:cubicBezTo>
                      <a:lnTo>
                        <a:pt x="163" y="5863"/>
                      </a:lnTo>
                      <a:cubicBezTo>
                        <a:pt x="163" y="5863"/>
                        <a:pt x="745" y="5008"/>
                        <a:pt x="2022" y="5008"/>
                      </a:cubicBezTo>
                      <a:cubicBezTo>
                        <a:pt x="2191" y="5008"/>
                        <a:pt x="2373" y="5023"/>
                        <a:pt x="2568" y="5057"/>
                      </a:cubicBezTo>
                      <a:cubicBezTo>
                        <a:pt x="3560" y="5233"/>
                        <a:pt x="4459" y="5758"/>
                        <a:pt x="5101" y="6540"/>
                      </a:cubicBezTo>
                      <a:cubicBezTo>
                        <a:pt x="5101" y="6540"/>
                        <a:pt x="5008" y="4742"/>
                        <a:pt x="5008" y="2676"/>
                      </a:cubicBezTo>
                      <a:cubicBezTo>
                        <a:pt x="5008" y="2200"/>
                        <a:pt x="4644" y="0"/>
                        <a:pt x="2625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6" name="Google Shape;1236;p34"/>
                <p:cNvSpPr/>
                <p:nvPr/>
              </p:nvSpPr>
              <p:spPr>
                <a:xfrm>
                  <a:off x="4541175" y="2337700"/>
                  <a:ext cx="144775" cy="180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91" h="7215" extrusionOk="0">
                      <a:moveTo>
                        <a:pt x="2965" y="678"/>
                      </a:moveTo>
                      <a:cubicBezTo>
                        <a:pt x="4880" y="678"/>
                        <a:pt x="5008" y="2989"/>
                        <a:pt x="5008" y="3012"/>
                      </a:cubicBezTo>
                      <a:cubicBezTo>
                        <a:pt x="5008" y="4191"/>
                        <a:pt x="5031" y="5288"/>
                        <a:pt x="5066" y="6024"/>
                      </a:cubicBezTo>
                      <a:cubicBezTo>
                        <a:pt x="4459" y="5533"/>
                        <a:pt x="3736" y="5195"/>
                        <a:pt x="2965" y="5055"/>
                      </a:cubicBezTo>
                      <a:cubicBezTo>
                        <a:pt x="2767" y="5020"/>
                        <a:pt x="2569" y="4997"/>
                        <a:pt x="2358" y="4997"/>
                      </a:cubicBezTo>
                      <a:cubicBezTo>
                        <a:pt x="1810" y="4997"/>
                        <a:pt x="1273" y="5148"/>
                        <a:pt x="818" y="5440"/>
                      </a:cubicBezTo>
                      <a:lnTo>
                        <a:pt x="724" y="1985"/>
                      </a:lnTo>
                      <a:cubicBezTo>
                        <a:pt x="724" y="1962"/>
                        <a:pt x="724" y="1273"/>
                        <a:pt x="1845" y="888"/>
                      </a:cubicBezTo>
                      <a:cubicBezTo>
                        <a:pt x="2207" y="759"/>
                        <a:pt x="2580" y="689"/>
                        <a:pt x="2965" y="678"/>
                      </a:cubicBezTo>
                      <a:close/>
                      <a:moveTo>
                        <a:pt x="2965" y="1"/>
                      </a:moveTo>
                      <a:cubicBezTo>
                        <a:pt x="2510" y="12"/>
                        <a:pt x="2067" y="94"/>
                        <a:pt x="1635" y="246"/>
                      </a:cubicBezTo>
                      <a:cubicBezTo>
                        <a:pt x="0" y="794"/>
                        <a:pt x="59" y="1973"/>
                        <a:pt x="59" y="2020"/>
                      </a:cubicBezTo>
                      <a:lnTo>
                        <a:pt x="164" y="6199"/>
                      </a:lnTo>
                      <a:cubicBezTo>
                        <a:pt x="171" y="6404"/>
                        <a:pt x="339" y="6531"/>
                        <a:pt x="509" y="6531"/>
                      </a:cubicBezTo>
                      <a:cubicBezTo>
                        <a:pt x="611" y="6531"/>
                        <a:pt x="713" y="6486"/>
                        <a:pt x="783" y="6386"/>
                      </a:cubicBezTo>
                      <a:cubicBezTo>
                        <a:pt x="783" y="6374"/>
                        <a:pt x="1273" y="5685"/>
                        <a:pt x="2358" y="5685"/>
                      </a:cubicBezTo>
                      <a:cubicBezTo>
                        <a:pt x="2522" y="5685"/>
                        <a:pt x="2685" y="5697"/>
                        <a:pt x="2849" y="5720"/>
                      </a:cubicBezTo>
                      <a:cubicBezTo>
                        <a:pt x="3759" y="5895"/>
                        <a:pt x="4576" y="6374"/>
                        <a:pt x="5172" y="7086"/>
                      </a:cubicBezTo>
                      <a:cubicBezTo>
                        <a:pt x="5230" y="7168"/>
                        <a:pt x="5335" y="7214"/>
                        <a:pt x="5440" y="7214"/>
                      </a:cubicBezTo>
                      <a:lnTo>
                        <a:pt x="5452" y="7214"/>
                      </a:lnTo>
                      <a:cubicBezTo>
                        <a:pt x="5638" y="7214"/>
                        <a:pt x="5790" y="7063"/>
                        <a:pt x="5790" y="6876"/>
                      </a:cubicBezTo>
                      <a:cubicBezTo>
                        <a:pt x="5790" y="6841"/>
                        <a:pt x="5790" y="6806"/>
                        <a:pt x="5779" y="6771"/>
                      </a:cubicBezTo>
                      <a:cubicBezTo>
                        <a:pt x="5755" y="6374"/>
                        <a:pt x="5685" y="4786"/>
                        <a:pt x="5685" y="3012"/>
                      </a:cubicBezTo>
                      <a:cubicBezTo>
                        <a:pt x="5685" y="2382"/>
                        <a:pt x="5218" y="1"/>
                        <a:pt x="2965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7" name="Google Shape;1237;p34"/>
                <p:cNvSpPr/>
                <p:nvPr/>
              </p:nvSpPr>
              <p:spPr>
                <a:xfrm>
                  <a:off x="4912375" y="2349400"/>
                  <a:ext cx="156425" cy="16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57" h="6560" extrusionOk="0">
                      <a:moveTo>
                        <a:pt x="2976" y="0"/>
                      </a:moveTo>
                      <a:cubicBezTo>
                        <a:pt x="2656" y="0"/>
                        <a:pt x="2327" y="47"/>
                        <a:pt x="1996" y="151"/>
                      </a:cubicBezTo>
                      <a:cubicBezTo>
                        <a:pt x="0" y="782"/>
                        <a:pt x="245" y="3058"/>
                        <a:pt x="245" y="3058"/>
                      </a:cubicBezTo>
                      <a:lnTo>
                        <a:pt x="245" y="6560"/>
                      </a:lnTo>
                      <a:cubicBezTo>
                        <a:pt x="245" y="6560"/>
                        <a:pt x="631" y="4704"/>
                        <a:pt x="3222" y="4237"/>
                      </a:cubicBezTo>
                      <a:cubicBezTo>
                        <a:pt x="3359" y="4212"/>
                        <a:pt x="3492" y="4200"/>
                        <a:pt x="3622" y="4200"/>
                      </a:cubicBezTo>
                      <a:cubicBezTo>
                        <a:pt x="5245" y="4200"/>
                        <a:pt x="6257" y="6023"/>
                        <a:pt x="6257" y="6023"/>
                      </a:cubicBezTo>
                      <a:lnTo>
                        <a:pt x="6257" y="2392"/>
                      </a:lnTo>
                      <a:cubicBezTo>
                        <a:pt x="5994" y="1213"/>
                        <a:pt x="4598" y="0"/>
                        <a:pt x="2976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8" name="Google Shape;1238;p34"/>
                <p:cNvSpPr/>
                <p:nvPr/>
              </p:nvSpPr>
              <p:spPr>
                <a:xfrm>
                  <a:off x="4907700" y="2340900"/>
                  <a:ext cx="169575" cy="180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83" h="7239" extrusionOk="0">
                      <a:moveTo>
                        <a:pt x="3164" y="666"/>
                      </a:moveTo>
                      <a:lnTo>
                        <a:pt x="3164" y="678"/>
                      </a:lnTo>
                      <a:cubicBezTo>
                        <a:pt x="4623" y="678"/>
                        <a:pt x="5860" y="1740"/>
                        <a:pt x="6105" y="2756"/>
                      </a:cubicBezTo>
                      <a:lnTo>
                        <a:pt x="6105" y="5335"/>
                      </a:lnTo>
                      <a:cubicBezTo>
                        <a:pt x="5610" y="4799"/>
                        <a:pt x="4824" y="4193"/>
                        <a:pt x="3826" y="4193"/>
                      </a:cubicBezTo>
                      <a:cubicBezTo>
                        <a:pt x="3672" y="4193"/>
                        <a:pt x="3514" y="4207"/>
                        <a:pt x="3351" y="4238"/>
                      </a:cubicBezTo>
                      <a:cubicBezTo>
                        <a:pt x="2032" y="4483"/>
                        <a:pt x="1238" y="5044"/>
                        <a:pt x="771" y="5592"/>
                      </a:cubicBezTo>
                      <a:lnTo>
                        <a:pt x="771" y="3339"/>
                      </a:lnTo>
                      <a:cubicBezTo>
                        <a:pt x="759" y="3258"/>
                        <a:pt x="572" y="1343"/>
                        <a:pt x="2288" y="806"/>
                      </a:cubicBezTo>
                      <a:cubicBezTo>
                        <a:pt x="2580" y="713"/>
                        <a:pt x="2872" y="666"/>
                        <a:pt x="3164" y="666"/>
                      </a:cubicBezTo>
                      <a:close/>
                      <a:moveTo>
                        <a:pt x="3164" y="1"/>
                      </a:moveTo>
                      <a:cubicBezTo>
                        <a:pt x="2802" y="1"/>
                        <a:pt x="2440" y="59"/>
                        <a:pt x="2090" y="164"/>
                      </a:cubicBezTo>
                      <a:cubicBezTo>
                        <a:pt x="292" y="736"/>
                        <a:pt x="0" y="2546"/>
                        <a:pt x="94" y="3398"/>
                      </a:cubicBezTo>
                      <a:lnTo>
                        <a:pt x="94" y="6900"/>
                      </a:lnTo>
                      <a:cubicBezTo>
                        <a:pt x="94" y="7063"/>
                        <a:pt x="222" y="7215"/>
                        <a:pt x="386" y="7238"/>
                      </a:cubicBezTo>
                      <a:lnTo>
                        <a:pt x="432" y="7238"/>
                      </a:lnTo>
                      <a:cubicBezTo>
                        <a:pt x="584" y="7226"/>
                        <a:pt x="713" y="7121"/>
                        <a:pt x="759" y="6970"/>
                      </a:cubicBezTo>
                      <a:cubicBezTo>
                        <a:pt x="771" y="6911"/>
                        <a:pt x="1144" y="5335"/>
                        <a:pt x="3467" y="4915"/>
                      </a:cubicBezTo>
                      <a:cubicBezTo>
                        <a:pt x="3585" y="4893"/>
                        <a:pt x="3701" y="4882"/>
                        <a:pt x="3813" y="4882"/>
                      </a:cubicBezTo>
                      <a:cubicBezTo>
                        <a:pt x="5219" y="4882"/>
                        <a:pt x="6140" y="6515"/>
                        <a:pt x="6140" y="6526"/>
                      </a:cubicBezTo>
                      <a:cubicBezTo>
                        <a:pt x="6210" y="6646"/>
                        <a:pt x="6325" y="6701"/>
                        <a:pt x="6438" y="6701"/>
                      </a:cubicBezTo>
                      <a:cubicBezTo>
                        <a:pt x="6612" y="6701"/>
                        <a:pt x="6782" y="6574"/>
                        <a:pt x="6782" y="6363"/>
                      </a:cubicBezTo>
                      <a:lnTo>
                        <a:pt x="6782" y="2732"/>
                      </a:lnTo>
                      <a:cubicBezTo>
                        <a:pt x="6782" y="2709"/>
                        <a:pt x="6782" y="2674"/>
                        <a:pt x="6782" y="2651"/>
                      </a:cubicBezTo>
                      <a:cubicBezTo>
                        <a:pt x="6491" y="1378"/>
                        <a:pt x="5031" y="1"/>
                        <a:pt x="316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9" name="Google Shape;1239;p34"/>
                <p:cNvSpPr/>
                <p:nvPr/>
              </p:nvSpPr>
              <p:spPr>
                <a:xfrm>
                  <a:off x="4891950" y="3017350"/>
                  <a:ext cx="165175" cy="7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7" h="3083" extrusionOk="0">
                      <a:moveTo>
                        <a:pt x="3304" y="1"/>
                      </a:moveTo>
                      <a:cubicBezTo>
                        <a:pt x="1483" y="1"/>
                        <a:pt x="0" y="841"/>
                        <a:pt x="0" y="1868"/>
                      </a:cubicBezTo>
                      <a:cubicBezTo>
                        <a:pt x="0" y="2335"/>
                        <a:pt x="292" y="2755"/>
                        <a:pt x="782" y="3082"/>
                      </a:cubicBezTo>
                      <a:cubicBezTo>
                        <a:pt x="1389" y="2685"/>
                        <a:pt x="2300" y="2428"/>
                        <a:pt x="3304" y="2428"/>
                      </a:cubicBezTo>
                      <a:cubicBezTo>
                        <a:pt x="4319" y="2428"/>
                        <a:pt x="5218" y="2685"/>
                        <a:pt x="5825" y="3082"/>
                      </a:cubicBezTo>
                      <a:cubicBezTo>
                        <a:pt x="6315" y="2755"/>
                        <a:pt x="6607" y="2335"/>
                        <a:pt x="6607" y="1868"/>
                      </a:cubicBezTo>
                      <a:cubicBezTo>
                        <a:pt x="6607" y="841"/>
                        <a:pt x="5136" y="1"/>
                        <a:pt x="3304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0" name="Google Shape;1240;p34"/>
                <p:cNvSpPr/>
                <p:nvPr/>
              </p:nvSpPr>
              <p:spPr>
                <a:xfrm>
                  <a:off x="4883175" y="3008900"/>
                  <a:ext cx="182425" cy="9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7" h="3762" extrusionOk="0">
                      <a:moveTo>
                        <a:pt x="3655" y="689"/>
                      </a:moveTo>
                      <a:cubicBezTo>
                        <a:pt x="5265" y="689"/>
                        <a:pt x="6619" y="1377"/>
                        <a:pt x="6619" y="2218"/>
                      </a:cubicBezTo>
                      <a:cubicBezTo>
                        <a:pt x="6619" y="2498"/>
                        <a:pt x="6456" y="2778"/>
                        <a:pt x="6153" y="3023"/>
                      </a:cubicBezTo>
                      <a:cubicBezTo>
                        <a:pt x="5487" y="2644"/>
                        <a:pt x="4574" y="2454"/>
                        <a:pt x="3659" y="2454"/>
                      </a:cubicBezTo>
                      <a:cubicBezTo>
                        <a:pt x="2744" y="2454"/>
                        <a:pt x="1828" y="2644"/>
                        <a:pt x="1157" y="3023"/>
                      </a:cubicBezTo>
                      <a:cubicBezTo>
                        <a:pt x="853" y="2778"/>
                        <a:pt x="690" y="2498"/>
                        <a:pt x="690" y="2218"/>
                      </a:cubicBezTo>
                      <a:cubicBezTo>
                        <a:pt x="690" y="1389"/>
                        <a:pt x="2055" y="689"/>
                        <a:pt x="3655" y="689"/>
                      </a:cubicBezTo>
                      <a:close/>
                      <a:moveTo>
                        <a:pt x="3643" y="0"/>
                      </a:moveTo>
                      <a:cubicBezTo>
                        <a:pt x="1600" y="0"/>
                        <a:pt x="1" y="969"/>
                        <a:pt x="1" y="2206"/>
                      </a:cubicBezTo>
                      <a:cubicBezTo>
                        <a:pt x="1" y="2766"/>
                        <a:pt x="328" y="3303"/>
                        <a:pt x="935" y="3700"/>
                      </a:cubicBezTo>
                      <a:cubicBezTo>
                        <a:pt x="993" y="3741"/>
                        <a:pt x="1060" y="3762"/>
                        <a:pt x="1127" y="3762"/>
                      </a:cubicBezTo>
                      <a:cubicBezTo>
                        <a:pt x="1195" y="3762"/>
                        <a:pt x="1262" y="3741"/>
                        <a:pt x="1320" y="3700"/>
                      </a:cubicBezTo>
                      <a:cubicBezTo>
                        <a:pt x="1904" y="3315"/>
                        <a:pt x="2744" y="3105"/>
                        <a:pt x="3655" y="3105"/>
                      </a:cubicBezTo>
                      <a:cubicBezTo>
                        <a:pt x="4553" y="3105"/>
                        <a:pt x="5405" y="3315"/>
                        <a:pt x="5989" y="3700"/>
                      </a:cubicBezTo>
                      <a:cubicBezTo>
                        <a:pt x="6036" y="3735"/>
                        <a:pt x="6106" y="3759"/>
                        <a:pt x="6176" y="3759"/>
                      </a:cubicBezTo>
                      <a:cubicBezTo>
                        <a:pt x="6234" y="3759"/>
                        <a:pt x="6293" y="3735"/>
                        <a:pt x="6351" y="3700"/>
                      </a:cubicBezTo>
                      <a:cubicBezTo>
                        <a:pt x="6958" y="3303"/>
                        <a:pt x="7296" y="2766"/>
                        <a:pt x="7296" y="2206"/>
                      </a:cubicBezTo>
                      <a:cubicBezTo>
                        <a:pt x="7296" y="969"/>
                        <a:pt x="5686" y="0"/>
                        <a:pt x="3643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1" name="Google Shape;1241;p34"/>
                <p:cNvSpPr/>
                <p:nvPr/>
              </p:nvSpPr>
              <p:spPr>
                <a:xfrm>
                  <a:off x="4911500" y="3078050"/>
                  <a:ext cx="126075" cy="33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3" h="1320" extrusionOk="0">
                      <a:moveTo>
                        <a:pt x="2522" y="0"/>
                      </a:moveTo>
                      <a:cubicBezTo>
                        <a:pt x="1518" y="0"/>
                        <a:pt x="607" y="257"/>
                        <a:pt x="0" y="654"/>
                      </a:cubicBezTo>
                      <a:cubicBezTo>
                        <a:pt x="607" y="1063"/>
                        <a:pt x="1518" y="1319"/>
                        <a:pt x="2522" y="1319"/>
                      </a:cubicBezTo>
                      <a:cubicBezTo>
                        <a:pt x="3537" y="1319"/>
                        <a:pt x="4436" y="1063"/>
                        <a:pt x="5043" y="654"/>
                      </a:cubicBezTo>
                      <a:cubicBezTo>
                        <a:pt x="4436" y="257"/>
                        <a:pt x="3525" y="0"/>
                        <a:pt x="2522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2" name="Google Shape;1242;p34"/>
                <p:cNvSpPr/>
                <p:nvPr/>
              </p:nvSpPr>
              <p:spPr>
                <a:xfrm>
                  <a:off x="4903025" y="3069300"/>
                  <a:ext cx="143025" cy="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1" h="2008" extrusionOk="0">
                      <a:moveTo>
                        <a:pt x="2861" y="698"/>
                      </a:moveTo>
                      <a:cubicBezTo>
                        <a:pt x="3497" y="698"/>
                        <a:pt x="4133" y="800"/>
                        <a:pt x="4646" y="1004"/>
                      </a:cubicBezTo>
                      <a:cubicBezTo>
                        <a:pt x="4133" y="1208"/>
                        <a:pt x="3497" y="1311"/>
                        <a:pt x="2861" y="1311"/>
                      </a:cubicBezTo>
                      <a:cubicBezTo>
                        <a:pt x="2224" y="1311"/>
                        <a:pt x="1588" y="1208"/>
                        <a:pt x="1075" y="1004"/>
                      </a:cubicBezTo>
                      <a:cubicBezTo>
                        <a:pt x="1588" y="800"/>
                        <a:pt x="2224" y="698"/>
                        <a:pt x="2861" y="698"/>
                      </a:cubicBezTo>
                      <a:close/>
                      <a:moveTo>
                        <a:pt x="2861" y="0"/>
                      </a:moveTo>
                      <a:cubicBezTo>
                        <a:pt x="1833" y="0"/>
                        <a:pt x="841" y="257"/>
                        <a:pt x="152" y="712"/>
                      </a:cubicBezTo>
                      <a:cubicBezTo>
                        <a:pt x="59" y="782"/>
                        <a:pt x="1" y="887"/>
                        <a:pt x="1" y="1004"/>
                      </a:cubicBezTo>
                      <a:cubicBezTo>
                        <a:pt x="1" y="1121"/>
                        <a:pt x="59" y="1226"/>
                        <a:pt x="152" y="1284"/>
                      </a:cubicBezTo>
                      <a:cubicBezTo>
                        <a:pt x="841" y="1740"/>
                        <a:pt x="1833" y="2008"/>
                        <a:pt x="2861" y="2008"/>
                      </a:cubicBezTo>
                      <a:cubicBezTo>
                        <a:pt x="3899" y="2008"/>
                        <a:pt x="4880" y="1740"/>
                        <a:pt x="5569" y="1284"/>
                      </a:cubicBezTo>
                      <a:cubicBezTo>
                        <a:pt x="5662" y="1226"/>
                        <a:pt x="5709" y="1121"/>
                        <a:pt x="5709" y="1004"/>
                      </a:cubicBezTo>
                      <a:cubicBezTo>
                        <a:pt x="5720" y="887"/>
                        <a:pt x="5662" y="782"/>
                        <a:pt x="5569" y="712"/>
                      </a:cubicBezTo>
                      <a:cubicBezTo>
                        <a:pt x="4880" y="257"/>
                        <a:pt x="3899" y="0"/>
                        <a:pt x="2861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3" name="Google Shape;1243;p34"/>
                <p:cNvSpPr/>
                <p:nvPr/>
              </p:nvSpPr>
              <p:spPr>
                <a:xfrm>
                  <a:off x="5057100" y="3187475"/>
                  <a:ext cx="144200" cy="67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8" h="2686" extrusionOk="0">
                      <a:moveTo>
                        <a:pt x="2884" y="1"/>
                      </a:moveTo>
                      <a:cubicBezTo>
                        <a:pt x="1297" y="1"/>
                        <a:pt x="1" y="736"/>
                        <a:pt x="1" y="1635"/>
                      </a:cubicBezTo>
                      <a:cubicBezTo>
                        <a:pt x="1" y="2032"/>
                        <a:pt x="269" y="2405"/>
                        <a:pt x="690" y="2686"/>
                      </a:cubicBezTo>
                      <a:cubicBezTo>
                        <a:pt x="1227" y="2335"/>
                        <a:pt x="2009" y="2114"/>
                        <a:pt x="2884" y="2114"/>
                      </a:cubicBezTo>
                      <a:cubicBezTo>
                        <a:pt x="3760" y="2114"/>
                        <a:pt x="4542" y="2335"/>
                        <a:pt x="5079" y="2686"/>
                      </a:cubicBezTo>
                      <a:cubicBezTo>
                        <a:pt x="5499" y="2405"/>
                        <a:pt x="5767" y="2032"/>
                        <a:pt x="5767" y="1635"/>
                      </a:cubicBezTo>
                      <a:cubicBezTo>
                        <a:pt x="5767" y="736"/>
                        <a:pt x="4472" y="1"/>
                        <a:pt x="2884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4" name="Google Shape;1244;p34"/>
                <p:cNvSpPr/>
                <p:nvPr/>
              </p:nvSpPr>
              <p:spPr>
                <a:xfrm>
                  <a:off x="5048650" y="3179025"/>
                  <a:ext cx="161100" cy="8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4" h="3365" extrusionOk="0">
                      <a:moveTo>
                        <a:pt x="3222" y="677"/>
                      </a:moveTo>
                      <a:cubicBezTo>
                        <a:pt x="4716" y="677"/>
                        <a:pt x="5767" y="1366"/>
                        <a:pt x="5767" y="1973"/>
                      </a:cubicBezTo>
                      <a:cubicBezTo>
                        <a:pt x="5743" y="2230"/>
                        <a:pt x="5603" y="2463"/>
                        <a:pt x="5393" y="2615"/>
                      </a:cubicBezTo>
                      <a:cubicBezTo>
                        <a:pt x="4810" y="2294"/>
                        <a:pt x="4016" y="2133"/>
                        <a:pt x="3222" y="2133"/>
                      </a:cubicBezTo>
                      <a:cubicBezTo>
                        <a:pt x="2428" y="2133"/>
                        <a:pt x="1635" y="2294"/>
                        <a:pt x="1051" y="2615"/>
                      </a:cubicBezTo>
                      <a:cubicBezTo>
                        <a:pt x="841" y="2463"/>
                        <a:pt x="701" y="2230"/>
                        <a:pt x="677" y="1973"/>
                      </a:cubicBezTo>
                      <a:cubicBezTo>
                        <a:pt x="677" y="1354"/>
                        <a:pt x="1728" y="677"/>
                        <a:pt x="3222" y="677"/>
                      </a:cubicBezTo>
                      <a:close/>
                      <a:moveTo>
                        <a:pt x="3222" y="0"/>
                      </a:moveTo>
                      <a:cubicBezTo>
                        <a:pt x="1413" y="0"/>
                        <a:pt x="0" y="864"/>
                        <a:pt x="0" y="1973"/>
                      </a:cubicBezTo>
                      <a:cubicBezTo>
                        <a:pt x="0" y="2475"/>
                        <a:pt x="304" y="2942"/>
                        <a:pt x="841" y="3304"/>
                      </a:cubicBezTo>
                      <a:cubicBezTo>
                        <a:pt x="899" y="3345"/>
                        <a:pt x="963" y="3365"/>
                        <a:pt x="1028" y="3365"/>
                      </a:cubicBezTo>
                      <a:cubicBezTo>
                        <a:pt x="1092" y="3365"/>
                        <a:pt x="1156" y="3345"/>
                        <a:pt x="1214" y="3304"/>
                      </a:cubicBezTo>
                      <a:cubicBezTo>
                        <a:pt x="1716" y="2977"/>
                        <a:pt x="2440" y="2790"/>
                        <a:pt x="3222" y="2790"/>
                      </a:cubicBezTo>
                      <a:cubicBezTo>
                        <a:pt x="4004" y="2790"/>
                        <a:pt x="4728" y="2977"/>
                        <a:pt x="5230" y="3304"/>
                      </a:cubicBezTo>
                      <a:cubicBezTo>
                        <a:pt x="5277" y="3339"/>
                        <a:pt x="5347" y="3362"/>
                        <a:pt x="5417" y="3362"/>
                      </a:cubicBezTo>
                      <a:cubicBezTo>
                        <a:pt x="5475" y="3362"/>
                        <a:pt x="5545" y="3339"/>
                        <a:pt x="5603" y="3304"/>
                      </a:cubicBezTo>
                      <a:cubicBezTo>
                        <a:pt x="6152" y="2942"/>
                        <a:pt x="6444" y="2475"/>
                        <a:pt x="6444" y="1973"/>
                      </a:cubicBezTo>
                      <a:cubicBezTo>
                        <a:pt x="6444" y="864"/>
                        <a:pt x="5031" y="0"/>
                        <a:pt x="3222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5" name="Google Shape;1245;p34"/>
                <p:cNvSpPr/>
                <p:nvPr/>
              </p:nvSpPr>
              <p:spPr>
                <a:xfrm>
                  <a:off x="5074625" y="3240300"/>
                  <a:ext cx="109450" cy="28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8" h="1157" extrusionOk="0">
                      <a:moveTo>
                        <a:pt x="2183" y="1"/>
                      </a:moveTo>
                      <a:cubicBezTo>
                        <a:pt x="1308" y="1"/>
                        <a:pt x="526" y="222"/>
                        <a:pt x="0" y="573"/>
                      </a:cubicBezTo>
                      <a:cubicBezTo>
                        <a:pt x="526" y="923"/>
                        <a:pt x="1308" y="1156"/>
                        <a:pt x="2183" y="1156"/>
                      </a:cubicBezTo>
                      <a:cubicBezTo>
                        <a:pt x="3059" y="1156"/>
                        <a:pt x="3841" y="923"/>
                        <a:pt x="4378" y="573"/>
                      </a:cubicBezTo>
                      <a:cubicBezTo>
                        <a:pt x="3841" y="222"/>
                        <a:pt x="3059" y="1"/>
                        <a:pt x="2183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6" name="Google Shape;1246;p34"/>
                <p:cNvSpPr/>
                <p:nvPr/>
              </p:nvSpPr>
              <p:spPr>
                <a:xfrm>
                  <a:off x="5066150" y="3232125"/>
                  <a:ext cx="126400" cy="4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6" h="1822" extrusionOk="0">
                      <a:moveTo>
                        <a:pt x="2494" y="678"/>
                      </a:moveTo>
                      <a:cubicBezTo>
                        <a:pt x="2988" y="678"/>
                        <a:pt x="3482" y="757"/>
                        <a:pt x="3958" y="911"/>
                      </a:cubicBezTo>
                      <a:cubicBezTo>
                        <a:pt x="3491" y="1063"/>
                        <a:pt x="3007" y="1139"/>
                        <a:pt x="2522" y="1139"/>
                      </a:cubicBezTo>
                      <a:cubicBezTo>
                        <a:pt x="2038" y="1139"/>
                        <a:pt x="1553" y="1063"/>
                        <a:pt x="1086" y="911"/>
                      </a:cubicBezTo>
                      <a:lnTo>
                        <a:pt x="1086" y="900"/>
                      </a:lnTo>
                      <a:cubicBezTo>
                        <a:pt x="1544" y="751"/>
                        <a:pt x="2019" y="678"/>
                        <a:pt x="2494" y="678"/>
                      </a:cubicBezTo>
                      <a:close/>
                      <a:moveTo>
                        <a:pt x="2522" y="1"/>
                      </a:moveTo>
                      <a:cubicBezTo>
                        <a:pt x="1612" y="1"/>
                        <a:pt x="748" y="222"/>
                        <a:pt x="141" y="631"/>
                      </a:cubicBezTo>
                      <a:cubicBezTo>
                        <a:pt x="47" y="689"/>
                        <a:pt x="1" y="794"/>
                        <a:pt x="1" y="911"/>
                      </a:cubicBezTo>
                      <a:cubicBezTo>
                        <a:pt x="1" y="1028"/>
                        <a:pt x="47" y="1133"/>
                        <a:pt x="141" y="1191"/>
                      </a:cubicBezTo>
                      <a:cubicBezTo>
                        <a:pt x="748" y="1600"/>
                        <a:pt x="1612" y="1822"/>
                        <a:pt x="2522" y="1822"/>
                      </a:cubicBezTo>
                      <a:cubicBezTo>
                        <a:pt x="3433" y="1822"/>
                        <a:pt x="4296" y="1588"/>
                        <a:pt x="4903" y="1191"/>
                      </a:cubicBezTo>
                      <a:cubicBezTo>
                        <a:pt x="4997" y="1133"/>
                        <a:pt x="5055" y="1028"/>
                        <a:pt x="5055" y="911"/>
                      </a:cubicBezTo>
                      <a:cubicBezTo>
                        <a:pt x="5055" y="794"/>
                        <a:pt x="4997" y="689"/>
                        <a:pt x="4903" y="631"/>
                      </a:cubicBezTo>
                      <a:cubicBezTo>
                        <a:pt x="4296" y="222"/>
                        <a:pt x="3433" y="1"/>
                        <a:pt x="2522" y="1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7" name="Google Shape;1247;p34"/>
                <p:cNvSpPr/>
                <p:nvPr/>
              </p:nvSpPr>
              <p:spPr>
                <a:xfrm>
                  <a:off x="4528050" y="3064050"/>
                  <a:ext cx="130450" cy="6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18" h="2429" extrusionOk="0">
                      <a:moveTo>
                        <a:pt x="2615" y="0"/>
                      </a:moveTo>
                      <a:cubicBezTo>
                        <a:pt x="1167" y="0"/>
                        <a:pt x="0" y="666"/>
                        <a:pt x="0" y="1483"/>
                      </a:cubicBezTo>
                      <a:cubicBezTo>
                        <a:pt x="0" y="1844"/>
                        <a:pt x="234" y="2171"/>
                        <a:pt x="631" y="2428"/>
                      </a:cubicBezTo>
                      <a:cubicBezTo>
                        <a:pt x="1109" y="2113"/>
                        <a:pt x="1809" y="1915"/>
                        <a:pt x="2615" y="1915"/>
                      </a:cubicBezTo>
                      <a:cubicBezTo>
                        <a:pt x="2653" y="1913"/>
                        <a:pt x="2692" y="1913"/>
                        <a:pt x="2730" y="1913"/>
                      </a:cubicBezTo>
                      <a:cubicBezTo>
                        <a:pt x="3380" y="1913"/>
                        <a:pt x="4026" y="2098"/>
                        <a:pt x="4599" y="2428"/>
                      </a:cubicBezTo>
                      <a:cubicBezTo>
                        <a:pt x="4984" y="2171"/>
                        <a:pt x="5218" y="1844"/>
                        <a:pt x="5218" y="1483"/>
                      </a:cubicBezTo>
                      <a:cubicBezTo>
                        <a:pt x="5218" y="666"/>
                        <a:pt x="4051" y="0"/>
                        <a:pt x="2615" y="0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8" name="Google Shape;1248;p34"/>
                <p:cNvSpPr/>
                <p:nvPr/>
              </p:nvSpPr>
              <p:spPr>
                <a:xfrm>
                  <a:off x="4519575" y="3055575"/>
                  <a:ext cx="147400" cy="7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6" h="3118" extrusionOk="0">
                      <a:moveTo>
                        <a:pt x="2954" y="678"/>
                      </a:moveTo>
                      <a:cubicBezTo>
                        <a:pt x="4285" y="678"/>
                        <a:pt x="5230" y="1285"/>
                        <a:pt x="5218" y="1822"/>
                      </a:cubicBezTo>
                      <a:cubicBezTo>
                        <a:pt x="5195" y="2032"/>
                        <a:pt x="5090" y="2230"/>
                        <a:pt x="4903" y="2359"/>
                      </a:cubicBezTo>
                      <a:cubicBezTo>
                        <a:pt x="4372" y="2067"/>
                        <a:pt x="3660" y="1921"/>
                        <a:pt x="2948" y="1921"/>
                      </a:cubicBezTo>
                      <a:cubicBezTo>
                        <a:pt x="2236" y="1921"/>
                        <a:pt x="1524" y="2067"/>
                        <a:pt x="993" y="2359"/>
                      </a:cubicBezTo>
                      <a:cubicBezTo>
                        <a:pt x="818" y="2230"/>
                        <a:pt x="701" y="2032"/>
                        <a:pt x="689" y="1822"/>
                      </a:cubicBezTo>
                      <a:cubicBezTo>
                        <a:pt x="689" y="1285"/>
                        <a:pt x="1612" y="678"/>
                        <a:pt x="2954" y="678"/>
                      </a:cubicBezTo>
                      <a:close/>
                      <a:moveTo>
                        <a:pt x="2954" y="1"/>
                      </a:moveTo>
                      <a:cubicBezTo>
                        <a:pt x="1296" y="1"/>
                        <a:pt x="1" y="794"/>
                        <a:pt x="1" y="1822"/>
                      </a:cubicBezTo>
                      <a:cubicBezTo>
                        <a:pt x="1" y="2289"/>
                        <a:pt x="281" y="2720"/>
                        <a:pt x="783" y="3059"/>
                      </a:cubicBezTo>
                      <a:cubicBezTo>
                        <a:pt x="829" y="3094"/>
                        <a:pt x="900" y="3117"/>
                        <a:pt x="970" y="3117"/>
                      </a:cubicBezTo>
                      <a:cubicBezTo>
                        <a:pt x="1028" y="3117"/>
                        <a:pt x="1098" y="3094"/>
                        <a:pt x="1156" y="3059"/>
                      </a:cubicBezTo>
                      <a:cubicBezTo>
                        <a:pt x="1600" y="2767"/>
                        <a:pt x="2277" y="2621"/>
                        <a:pt x="2954" y="2621"/>
                      </a:cubicBezTo>
                      <a:cubicBezTo>
                        <a:pt x="3631" y="2621"/>
                        <a:pt x="4308" y="2767"/>
                        <a:pt x="4752" y="3059"/>
                      </a:cubicBezTo>
                      <a:cubicBezTo>
                        <a:pt x="4804" y="3094"/>
                        <a:pt x="4868" y="3111"/>
                        <a:pt x="4934" y="3111"/>
                      </a:cubicBezTo>
                      <a:cubicBezTo>
                        <a:pt x="5000" y="3111"/>
                        <a:pt x="5067" y="3094"/>
                        <a:pt x="5125" y="3059"/>
                      </a:cubicBezTo>
                      <a:cubicBezTo>
                        <a:pt x="5627" y="2720"/>
                        <a:pt x="5895" y="2289"/>
                        <a:pt x="5895" y="1822"/>
                      </a:cubicBezTo>
                      <a:cubicBezTo>
                        <a:pt x="5895" y="794"/>
                        <a:pt x="4600" y="1"/>
                        <a:pt x="295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9" name="Google Shape;1249;p34"/>
                <p:cNvSpPr/>
                <p:nvPr/>
              </p:nvSpPr>
              <p:spPr>
                <a:xfrm>
                  <a:off x="4543800" y="3111850"/>
                  <a:ext cx="99250" cy="26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0" h="1042" extrusionOk="0">
                      <a:moveTo>
                        <a:pt x="2100" y="1"/>
                      </a:moveTo>
                      <a:cubicBezTo>
                        <a:pt x="2062" y="1"/>
                        <a:pt x="2023" y="1"/>
                        <a:pt x="1985" y="3"/>
                      </a:cubicBezTo>
                      <a:cubicBezTo>
                        <a:pt x="1179" y="3"/>
                        <a:pt x="479" y="201"/>
                        <a:pt x="1" y="516"/>
                      </a:cubicBezTo>
                      <a:cubicBezTo>
                        <a:pt x="479" y="843"/>
                        <a:pt x="1179" y="1041"/>
                        <a:pt x="1985" y="1041"/>
                      </a:cubicBezTo>
                      <a:cubicBezTo>
                        <a:pt x="2779" y="1041"/>
                        <a:pt x="3491" y="843"/>
                        <a:pt x="3969" y="516"/>
                      </a:cubicBezTo>
                      <a:cubicBezTo>
                        <a:pt x="3396" y="186"/>
                        <a:pt x="2750" y="1"/>
                        <a:pt x="2100" y="1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0" name="Google Shape;1250;p34"/>
                <p:cNvSpPr/>
                <p:nvPr/>
              </p:nvSpPr>
              <p:spPr>
                <a:xfrm>
                  <a:off x="4533875" y="3103950"/>
                  <a:ext cx="118800" cy="4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52" h="1696" extrusionOk="0">
                      <a:moveTo>
                        <a:pt x="2376" y="657"/>
                      </a:moveTo>
                      <a:cubicBezTo>
                        <a:pt x="2779" y="657"/>
                        <a:pt x="3182" y="715"/>
                        <a:pt x="3573" y="832"/>
                      </a:cubicBezTo>
                      <a:cubicBezTo>
                        <a:pt x="3182" y="955"/>
                        <a:pt x="2779" y="1016"/>
                        <a:pt x="2376" y="1016"/>
                      </a:cubicBezTo>
                      <a:cubicBezTo>
                        <a:pt x="1973" y="1016"/>
                        <a:pt x="1571" y="955"/>
                        <a:pt x="1180" y="832"/>
                      </a:cubicBezTo>
                      <a:cubicBezTo>
                        <a:pt x="1571" y="715"/>
                        <a:pt x="1973" y="657"/>
                        <a:pt x="2376" y="657"/>
                      </a:cubicBezTo>
                      <a:close/>
                      <a:moveTo>
                        <a:pt x="2378" y="0"/>
                      </a:moveTo>
                      <a:cubicBezTo>
                        <a:pt x="1568" y="0"/>
                        <a:pt x="759" y="184"/>
                        <a:pt x="211" y="552"/>
                      </a:cubicBezTo>
                      <a:cubicBezTo>
                        <a:pt x="1" y="680"/>
                        <a:pt x="1" y="984"/>
                        <a:pt x="211" y="1112"/>
                      </a:cubicBezTo>
                      <a:cubicBezTo>
                        <a:pt x="759" y="1486"/>
                        <a:pt x="1553" y="1696"/>
                        <a:pt x="2382" y="1696"/>
                      </a:cubicBezTo>
                      <a:cubicBezTo>
                        <a:pt x="3211" y="1696"/>
                        <a:pt x="4004" y="1486"/>
                        <a:pt x="4553" y="1112"/>
                      </a:cubicBezTo>
                      <a:cubicBezTo>
                        <a:pt x="4751" y="984"/>
                        <a:pt x="4751" y="680"/>
                        <a:pt x="4553" y="552"/>
                      </a:cubicBezTo>
                      <a:cubicBezTo>
                        <a:pt x="3999" y="184"/>
                        <a:pt x="3187" y="0"/>
                        <a:pt x="2378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1" name="Google Shape;1251;p34"/>
                <p:cNvSpPr/>
                <p:nvPr/>
              </p:nvSpPr>
              <p:spPr>
                <a:xfrm>
                  <a:off x="4709275" y="3227450"/>
                  <a:ext cx="132500" cy="6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0" h="2476" extrusionOk="0">
                      <a:moveTo>
                        <a:pt x="2650" y="1"/>
                      </a:moveTo>
                      <a:cubicBezTo>
                        <a:pt x="1179" y="1"/>
                        <a:pt x="0" y="678"/>
                        <a:pt x="0" y="1507"/>
                      </a:cubicBezTo>
                      <a:cubicBezTo>
                        <a:pt x="0" y="1869"/>
                        <a:pt x="233" y="2207"/>
                        <a:pt x="630" y="2476"/>
                      </a:cubicBezTo>
                      <a:cubicBezTo>
                        <a:pt x="1109" y="2149"/>
                        <a:pt x="1833" y="1950"/>
                        <a:pt x="2638" y="1950"/>
                      </a:cubicBezTo>
                      <a:cubicBezTo>
                        <a:pt x="3455" y="1950"/>
                        <a:pt x="4179" y="2160"/>
                        <a:pt x="4657" y="2476"/>
                      </a:cubicBezTo>
                      <a:cubicBezTo>
                        <a:pt x="5054" y="2207"/>
                        <a:pt x="5299" y="1880"/>
                        <a:pt x="5299" y="1507"/>
                      </a:cubicBezTo>
                      <a:cubicBezTo>
                        <a:pt x="5299" y="678"/>
                        <a:pt x="4109" y="1"/>
                        <a:pt x="2650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2" name="Google Shape;1252;p34"/>
                <p:cNvSpPr/>
                <p:nvPr/>
              </p:nvSpPr>
              <p:spPr>
                <a:xfrm>
                  <a:off x="4700500" y="3219000"/>
                  <a:ext cx="149725" cy="7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9" h="3155" extrusionOk="0">
                      <a:moveTo>
                        <a:pt x="3001" y="677"/>
                      </a:moveTo>
                      <a:cubicBezTo>
                        <a:pt x="4355" y="677"/>
                        <a:pt x="5312" y="1296"/>
                        <a:pt x="5312" y="1845"/>
                      </a:cubicBezTo>
                      <a:cubicBezTo>
                        <a:pt x="5289" y="2067"/>
                        <a:pt x="5172" y="2277"/>
                        <a:pt x="4997" y="2405"/>
                      </a:cubicBezTo>
                      <a:cubicBezTo>
                        <a:pt x="4454" y="2113"/>
                        <a:pt x="3724" y="1967"/>
                        <a:pt x="2996" y="1967"/>
                      </a:cubicBezTo>
                      <a:cubicBezTo>
                        <a:pt x="2268" y="1967"/>
                        <a:pt x="1542" y="2113"/>
                        <a:pt x="1005" y="2405"/>
                      </a:cubicBezTo>
                      <a:cubicBezTo>
                        <a:pt x="818" y="2277"/>
                        <a:pt x="701" y="2067"/>
                        <a:pt x="690" y="1845"/>
                      </a:cubicBezTo>
                      <a:cubicBezTo>
                        <a:pt x="690" y="1296"/>
                        <a:pt x="1635" y="677"/>
                        <a:pt x="3001" y="677"/>
                      </a:cubicBezTo>
                      <a:close/>
                      <a:moveTo>
                        <a:pt x="3001" y="0"/>
                      </a:moveTo>
                      <a:cubicBezTo>
                        <a:pt x="1320" y="0"/>
                        <a:pt x="1" y="806"/>
                        <a:pt x="1" y="1845"/>
                      </a:cubicBezTo>
                      <a:cubicBezTo>
                        <a:pt x="1" y="2312"/>
                        <a:pt x="281" y="2755"/>
                        <a:pt x="795" y="3094"/>
                      </a:cubicBezTo>
                      <a:cubicBezTo>
                        <a:pt x="847" y="3135"/>
                        <a:pt x="911" y="3155"/>
                        <a:pt x="977" y="3155"/>
                      </a:cubicBezTo>
                      <a:cubicBezTo>
                        <a:pt x="1043" y="3155"/>
                        <a:pt x="1110" y="3135"/>
                        <a:pt x="1168" y="3094"/>
                      </a:cubicBezTo>
                      <a:cubicBezTo>
                        <a:pt x="1617" y="2796"/>
                        <a:pt x="2306" y="2647"/>
                        <a:pt x="2995" y="2647"/>
                      </a:cubicBezTo>
                      <a:cubicBezTo>
                        <a:pt x="3684" y="2647"/>
                        <a:pt x="4372" y="2796"/>
                        <a:pt x="4822" y="3094"/>
                      </a:cubicBezTo>
                      <a:cubicBezTo>
                        <a:pt x="4880" y="3129"/>
                        <a:pt x="4950" y="3152"/>
                        <a:pt x="5008" y="3152"/>
                      </a:cubicBezTo>
                      <a:cubicBezTo>
                        <a:pt x="5078" y="3152"/>
                        <a:pt x="5149" y="3129"/>
                        <a:pt x="5207" y="3094"/>
                      </a:cubicBezTo>
                      <a:cubicBezTo>
                        <a:pt x="5709" y="2755"/>
                        <a:pt x="5989" y="2312"/>
                        <a:pt x="5989" y="1845"/>
                      </a:cubicBezTo>
                      <a:cubicBezTo>
                        <a:pt x="5989" y="806"/>
                        <a:pt x="4670" y="0"/>
                        <a:pt x="3001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3" name="Google Shape;1253;p34"/>
                <p:cNvSpPr/>
                <p:nvPr/>
              </p:nvSpPr>
              <p:spPr>
                <a:xfrm>
                  <a:off x="4725025" y="3276200"/>
                  <a:ext cx="100700" cy="2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8" h="1053" extrusionOk="0">
                      <a:moveTo>
                        <a:pt x="2020" y="0"/>
                      </a:moveTo>
                      <a:cubicBezTo>
                        <a:pt x="1203" y="0"/>
                        <a:pt x="479" y="199"/>
                        <a:pt x="0" y="526"/>
                      </a:cubicBezTo>
                      <a:cubicBezTo>
                        <a:pt x="479" y="841"/>
                        <a:pt x="1203" y="1051"/>
                        <a:pt x="2020" y="1051"/>
                      </a:cubicBezTo>
                      <a:cubicBezTo>
                        <a:pt x="2059" y="1052"/>
                        <a:pt x="2098" y="1053"/>
                        <a:pt x="2137" y="1053"/>
                      </a:cubicBezTo>
                      <a:cubicBezTo>
                        <a:pt x="2798" y="1053"/>
                        <a:pt x="3454" y="867"/>
                        <a:pt x="4027" y="526"/>
                      </a:cubicBezTo>
                      <a:cubicBezTo>
                        <a:pt x="3549" y="199"/>
                        <a:pt x="2825" y="0"/>
                        <a:pt x="2020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4" name="Google Shape;1254;p34"/>
                <p:cNvSpPr/>
                <p:nvPr/>
              </p:nvSpPr>
              <p:spPr>
                <a:xfrm>
                  <a:off x="4715100" y="3268325"/>
                  <a:ext cx="120550" cy="4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22" h="1705" extrusionOk="0">
                      <a:moveTo>
                        <a:pt x="2440" y="651"/>
                      </a:moveTo>
                      <a:cubicBezTo>
                        <a:pt x="2845" y="651"/>
                        <a:pt x="3249" y="709"/>
                        <a:pt x="3642" y="829"/>
                      </a:cubicBezTo>
                      <a:cubicBezTo>
                        <a:pt x="3240" y="951"/>
                        <a:pt x="2825" y="1013"/>
                        <a:pt x="2411" y="1013"/>
                      </a:cubicBezTo>
                      <a:cubicBezTo>
                        <a:pt x="2003" y="1013"/>
                        <a:pt x="1595" y="953"/>
                        <a:pt x="1199" y="835"/>
                      </a:cubicBezTo>
                      <a:lnTo>
                        <a:pt x="1199" y="835"/>
                      </a:lnTo>
                      <a:cubicBezTo>
                        <a:pt x="1605" y="713"/>
                        <a:pt x="2023" y="651"/>
                        <a:pt x="2440" y="651"/>
                      </a:cubicBezTo>
                      <a:close/>
                      <a:moveTo>
                        <a:pt x="2417" y="0"/>
                      </a:moveTo>
                      <a:cubicBezTo>
                        <a:pt x="1594" y="0"/>
                        <a:pt x="771" y="187"/>
                        <a:pt x="211" y="560"/>
                      </a:cubicBezTo>
                      <a:cubicBezTo>
                        <a:pt x="0" y="689"/>
                        <a:pt x="0" y="992"/>
                        <a:pt x="211" y="1121"/>
                      </a:cubicBezTo>
                      <a:cubicBezTo>
                        <a:pt x="771" y="1494"/>
                        <a:pt x="1576" y="1704"/>
                        <a:pt x="2417" y="1704"/>
                      </a:cubicBezTo>
                      <a:cubicBezTo>
                        <a:pt x="3257" y="1704"/>
                        <a:pt x="4063" y="1494"/>
                        <a:pt x="4623" y="1121"/>
                      </a:cubicBezTo>
                      <a:cubicBezTo>
                        <a:pt x="4821" y="992"/>
                        <a:pt x="4821" y="689"/>
                        <a:pt x="4623" y="560"/>
                      </a:cubicBezTo>
                      <a:cubicBezTo>
                        <a:pt x="4063" y="187"/>
                        <a:pt x="3240" y="0"/>
                        <a:pt x="2417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5" name="Google Shape;1255;p34"/>
                <p:cNvSpPr/>
                <p:nvPr/>
              </p:nvSpPr>
              <p:spPr>
                <a:xfrm>
                  <a:off x="4880275" y="3991450"/>
                  <a:ext cx="165475" cy="7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9" h="3082" extrusionOk="0">
                      <a:moveTo>
                        <a:pt x="3304" y="0"/>
                      </a:moveTo>
                      <a:cubicBezTo>
                        <a:pt x="1483" y="0"/>
                        <a:pt x="0" y="841"/>
                        <a:pt x="0" y="1868"/>
                      </a:cubicBezTo>
                      <a:cubicBezTo>
                        <a:pt x="0" y="2335"/>
                        <a:pt x="292" y="2755"/>
                        <a:pt x="794" y="3082"/>
                      </a:cubicBezTo>
                      <a:cubicBezTo>
                        <a:pt x="1401" y="2685"/>
                        <a:pt x="2300" y="2428"/>
                        <a:pt x="3304" y="2428"/>
                      </a:cubicBezTo>
                      <a:cubicBezTo>
                        <a:pt x="4319" y="2428"/>
                        <a:pt x="5218" y="2685"/>
                        <a:pt x="5825" y="3082"/>
                      </a:cubicBezTo>
                      <a:cubicBezTo>
                        <a:pt x="6315" y="2755"/>
                        <a:pt x="6619" y="2335"/>
                        <a:pt x="6619" y="1868"/>
                      </a:cubicBezTo>
                      <a:cubicBezTo>
                        <a:pt x="6619" y="841"/>
                        <a:pt x="5136" y="0"/>
                        <a:pt x="3304" y="0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6" name="Google Shape;1256;p34"/>
                <p:cNvSpPr/>
                <p:nvPr/>
              </p:nvSpPr>
              <p:spPr>
                <a:xfrm>
                  <a:off x="4871525" y="3982975"/>
                  <a:ext cx="182400" cy="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6" h="3766" extrusionOk="0">
                      <a:moveTo>
                        <a:pt x="3654" y="678"/>
                      </a:moveTo>
                      <a:cubicBezTo>
                        <a:pt x="5264" y="678"/>
                        <a:pt x="6619" y="1378"/>
                        <a:pt x="6619" y="2207"/>
                      </a:cubicBezTo>
                      <a:cubicBezTo>
                        <a:pt x="6619" y="2487"/>
                        <a:pt x="6455" y="2767"/>
                        <a:pt x="6152" y="3012"/>
                      </a:cubicBezTo>
                      <a:cubicBezTo>
                        <a:pt x="5486" y="2633"/>
                        <a:pt x="4573" y="2443"/>
                        <a:pt x="3658" y="2443"/>
                      </a:cubicBezTo>
                      <a:cubicBezTo>
                        <a:pt x="2743" y="2443"/>
                        <a:pt x="1827" y="2633"/>
                        <a:pt x="1156" y="3012"/>
                      </a:cubicBezTo>
                      <a:cubicBezTo>
                        <a:pt x="852" y="2767"/>
                        <a:pt x="689" y="2487"/>
                        <a:pt x="689" y="2207"/>
                      </a:cubicBezTo>
                      <a:cubicBezTo>
                        <a:pt x="689" y="1378"/>
                        <a:pt x="2043" y="678"/>
                        <a:pt x="3654" y="678"/>
                      </a:cubicBezTo>
                      <a:close/>
                      <a:moveTo>
                        <a:pt x="3654" y="1"/>
                      </a:moveTo>
                      <a:cubicBezTo>
                        <a:pt x="1611" y="1"/>
                        <a:pt x="0" y="970"/>
                        <a:pt x="0" y="2207"/>
                      </a:cubicBezTo>
                      <a:cubicBezTo>
                        <a:pt x="0" y="2767"/>
                        <a:pt x="339" y="3304"/>
                        <a:pt x="946" y="3713"/>
                      </a:cubicBezTo>
                      <a:cubicBezTo>
                        <a:pt x="1004" y="3748"/>
                        <a:pt x="1068" y="3765"/>
                        <a:pt x="1132" y="3765"/>
                      </a:cubicBezTo>
                      <a:cubicBezTo>
                        <a:pt x="1197" y="3765"/>
                        <a:pt x="1261" y="3748"/>
                        <a:pt x="1319" y="3713"/>
                      </a:cubicBezTo>
                      <a:cubicBezTo>
                        <a:pt x="1903" y="3328"/>
                        <a:pt x="2743" y="3106"/>
                        <a:pt x="3654" y="3106"/>
                      </a:cubicBezTo>
                      <a:cubicBezTo>
                        <a:pt x="4564" y="3106"/>
                        <a:pt x="5416" y="3328"/>
                        <a:pt x="5988" y="3713"/>
                      </a:cubicBezTo>
                      <a:cubicBezTo>
                        <a:pt x="6047" y="3748"/>
                        <a:pt x="6105" y="3759"/>
                        <a:pt x="6175" y="3759"/>
                      </a:cubicBezTo>
                      <a:cubicBezTo>
                        <a:pt x="6245" y="3759"/>
                        <a:pt x="6303" y="3748"/>
                        <a:pt x="6362" y="3713"/>
                      </a:cubicBezTo>
                      <a:cubicBezTo>
                        <a:pt x="6969" y="3304"/>
                        <a:pt x="7296" y="2767"/>
                        <a:pt x="7296" y="2207"/>
                      </a:cubicBezTo>
                      <a:cubicBezTo>
                        <a:pt x="7296" y="970"/>
                        <a:pt x="5696" y="1"/>
                        <a:pt x="365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7" name="Google Shape;1257;p34"/>
                <p:cNvSpPr/>
                <p:nvPr/>
              </p:nvSpPr>
              <p:spPr>
                <a:xfrm>
                  <a:off x="4900100" y="4052150"/>
                  <a:ext cx="125800" cy="33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32" h="1320" extrusionOk="0">
                      <a:moveTo>
                        <a:pt x="2511" y="0"/>
                      </a:moveTo>
                      <a:cubicBezTo>
                        <a:pt x="1507" y="0"/>
                        <a:pt x="608" y="257"/>
                        <a:pt x="1" y="654"/>
                      </a:cubicBezTo>
                      <a:cubicBezTo>
                        <a:pt x="608" y="1062"/>
                        <a:pt x="1507" y="1319"/>
                        <a:pt x="2511" y="1319"/>
                      </a:cubicBezTo>
                      <a:cubicBezTo>
                        <a:pt x="3526" y="1319"/>
                        <a:pt x="4425" y="1062"/>
                        <a:pt x="5032" y="654"/>
                      </a:cubicBezTo>
                      <a:cubicBezTo>
                        <a:pt x="4425" y="257"/>
                        <a:pt x="3526" y="0"/>
                        <a:pt x="2511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8" name="Google Shape;1258;p34"/>
                <p:cNvSpPr/>
                <p:nvPr/>
              </p:nvSpPr>
              <p:spPr>
                <a:xfrm>
                  <a:off x="4891350" y="4043400"/>
                  <a:ext cx="143025" cy="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1" h="2008" extrusionOk="0">
                      <a:moveTo>
                        <a:pt x="2861" y="698"/>
                      </a:moveTo>
                      <a:cubicBezTo>
                        <a:pt x="3497" y="698"/>
                        <a:pt x="4133" y="800"/>
                        <a:pt x="4647" y="1004"/>
                      </a:cubicBezTo>
                      <a:cubicBezTo>
                        <a:pt x="4133" y="1214"/>
                        <a:pt x="3497" y="1319"/>
                        <a:pt x="2861" y="1319"/>
                      </a:cubicBezTo>
                      <a:cubicBezTo>
                        <a:pt x="2224" y="1319"/>
                        <a:pt x="1588" y="1214"/>
                        <a:pt x="1075" y="1004"/>
                      </a:cubicBezTo>
                      <a:cubicBezTo>
                        <a:pt x="1588" y="800"/>
                        <a:pt x="2224" y="698"/>
                        <a:pt x="2861" y="698"/>
                      </a:cubicBezTo>
                      <a:close/>
                      <a:moveTo>
                        <a:pt x="2861" y="0"/>
                      </a:moveTo>
                      <a:cubicBezTo>
                        <a:pt x="1822" y="0"/>
                        <a:pt x="841" y="257"/>
                        <a:pt x="153" y="724"/>
                      </a:cubicBezTo>
                      <a:cubicBezTo>
                        <a:pt x="59" y="782"/>
                        <a:pt x="12" y="887"/>
                        <a:pt x="12" y="1004"/>
                      </a:cubicBezTo>
                      <a:cubicBezTo>
                        <a:pt x="1" y="1109"/>
                        <a:pt x="59" y="1226"/>
                        <a:pt x="153" y="1296"/>
                      </a:cubicBezTo>
                      <a:cubicBezTo>
                        <a:pt x="841" y="1751"/>
                        <a:pt x="1822" y="2008"/>
                        <a:pt x="2861" y="2008"/>
                      </a:cubicBezTo>
                      <a:cubicBezTo>
                        <a:pt x="3900" y="2008"/>
                        <a:pt x="4880" y="1739"/>
                        <a:pt x="5569" y="1296"/>
                      </a:cubicBezTo>
                      <a:cubicBezTo>
                        <a:pt x="5662" y="1226"/>
                        <a:pt x="5720" y="1109"/>
                        <a:pt x="5709" y="1004"/>
                      </a:cubicBezTo>
                      <a:cubicBezTo>
                        <a:pt x="5709" y="887"/>
                        <a:pt x="5662" y="782"/>
                        <a:pt x="5569" y="724"/>
                      </a:cubicBezTo>
                      <a:cubicBezTo>
                        <a:pt x="4880" y="257"/>
                        <a:pt x="3888" y="0"/>
                        <a:pt x="2861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9" name="Google Shape;1259;p34"/>
                <p:cNvSpPr/>
                <p:nvPr/>
              </p:nvSpPr>
              <p:spPr>
                <a:xfrm>
                  <a:off x="5045450" y="4161575"/>
                  <a:ext cx="144175" cy="67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7" h="2686" extrusionOk="0">
                      <a:moveTo>
                        <a:pt x="2883" y="1"/>
                      </a:moveTo>
                      <a:cubicBezTo>
                        <a:pt x="1284" y="1"/>
                        <a:pt x="0" y="736"/>
                        <a:pt x="0" y="1635"/>
                      </a:cubicBezTo>
                      <a:cubicBezTo>
                        <a:pt x="0" y="2032"/>
                        <a:pt x="268" y="2405"/>
                        <a:pt x="689" y="2685"/>
                      </a:cubicBezTo>
                      <a:cubicBezTo>
                        <a:pt x="1214" y="2335"/>
                        <a:pt x="2008" y="2113"/>
                        <a:pt x="2883" y="2113"/>
                      </a:cubicBezTo>
                      <a:cubicBezTo>
                        <a:pt x="3759" y="2113"/>
                        <a:pt x="4541" y="2335"/>
                        <a:pt x="5078" y="2685"/>
                      </a:cubicBezTo>
                      <a:cubicBezTo>
                        <a:pt x="5498" y="2405"/>
                        <a:pt x="5766" y="2032"/>
                        <a:pt x="5766" y="1635"/>
                      </a:cubicBezTo>
                      <a:cubicBezTo>
                        <a:pt x="5766" y="736"/>
                        <a:pt x="4471" y="1"/>
                        <a:pt x="2883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0" name="Google Shape;1260;p34"/>
                <p:cNvSpPr/>
                <p:nvPr/>
              </p:nvSpPr>
              <p:spPr>
                <a:xfrm>
                  <a:off x="5036975" y="4153125"/>
                  <a:ext cx="160825" cy="84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33" h="3374" extrusionOk="0">
                      <a:moveTo>
                        <a:pt x="3222" y="677"/>
                      </a:moveTo>
                      <a:lnTo>
                        <a:pt x="3222" y="689"/>
                      </a:lnTo>
                      <a:cubicBezTo>
                        <a:pt x="4716" y="689"/>
                        <a:pt x="5767" y="1366"/>
                        <a:pt x="5767" y="1973"/>
                      </a:cubicBezTo>
                      <a:cubicBezTo>
                        <a:pt x="5744" y="2230"/>
                        <a:pt x="5615" y="2463"/>
                        <a:pt x="5405" y="2615"/>
                      </a:cubicBezTo>
                      <a:cubicBezTo>
                        <a:pt x="4816" y="2294"/>
                        <a:pt x="4019" y="2133"/>
                        <a:pt x="3224" y="2133"/>
                      </a:cubicBezTo>
                      <a:cubicBezTo>
                        <a:pt x="2428" y="2133"/>
                        <a:pt x="1635" y="2294"/>
                        <a:pt x="1051" y="2615"/>
                      </a:cubicBezTo>
                      <a:cubicBezTo>
                        <a:pt x="841" y="2463"/>
                        <a:pt x="713" y="2230"/>
                        <a:pt x="689" y="1973"/>
                      </a:cubicBezTo>
                      <a:cubicBezTo>
                        <a:pt x="689" y="1366"/>
                        <a:pt x="1728" y="677"/>
                        <a:pt x="3222" y="677"/>
                      </a:cubicBezTo>
                      <a:close/>
                      <a:moveTo>
                        <a:pt x="3211" y="0"/>
                      </a:moveTo>
                      <a:cubicBezTo>
                        <a:pt x="1413" y="0"/>
                        <a:pt x="1" y="864"/>
                        <a:pt x="1" y="1973"/>
                      </a:cubicBezTo>
                      <a:cubicBezTo>
                        <a:pt x="1" y="2475"/>
                        <a:pt x="304" y="2953"/>
                        <a:pt x="841" y="3315"/>
                      </a:cubicBezTo>
                      <a:cubicBezTo>
                        <a:pt x="899" y="3350"/>
                        <a:pt x="966" y="3368"/>
                        <a:pt x="1032" y="3368"/>
                      </a:cubicBezTo>
                      <a:cubicBezTo>
                        <a:pt x="1098" y="3368"/>
                        <a:pt x="1162" y="3350"/>
                        <a:pt x="1214" y="3315"/>
                      </a:cubicBezTo>
                      <a:cubicBezTo>
                        <a:pt x="1716" y="2977"/>
                        <a:pt x="2440" y="2790"/>
                        <a:pt x="3222" y="2790"/>
                      </a:cubicBezTo>
                      <a:cubicBezTo>
                        <a:pt x="4004" y="2790"/>
                        <a:pt x="4728" y="2977"/>
                        <a:pt x="5218" y="3315"/>
                      </a:cubicBezTo>
                      <a:cubicBezTo>
                        <a:pt x="5277" y="3350"/>
                        <a:pt x="5347" y="3362"/>
                        <a:pt x="5417" y="3373"/>
                      </a:cubicBezTo>
                      <a:cubicBezTo>
                        <a:pt x="5475" y="3362"/>
                        <a:pt x="5545" y="3350"/>
                        <a:pt x="5592" y="3315"/>
                      </a:cubicBezTo>
                      <a:cubicBezTo>
                        <a:pt x="6140" y="2953"/>
                        <a:pt x="6432" y="2475"/>
                        <a:pt x="6432" y="1973"/>
                      </a:cubicBezTo>
                      <a:cubicBezTo>
                        <a:pt x="6432" y="864"/>
                        <a:pt x="5008" y="0"/>
                        <a:pt x="3211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1" name="Google Shape;1261;p34"/>
                <p:cNvSpPr/>
                <p:nvPr/>
              </p:nvSpPr>
              <p:spPr>
                <a:xfrm>
                  <a:off x="5062950" y="4214400"/>
                  <a:ext cx="109450" cy="2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8" h="1156" extrusionOk="0">
                      <a:moveTo>
                        <a:pt x="2183" y="0"/>
                      </a:moveTo>
                      <a:cubicBezTo>
                        <a:pt x="1308" y="0"/>
                        <a:pt x="526" y="222"/>
                        <a:pt x="0" y="572"/>
                      </a:cubicBezTo>
                      <a:cubicBezTo>
                        <a:pt x="526" y="934"/>
                        <a:pt x="1308" y="1156"/>
                        <a:pt x="2183" y="1156"/>
                      </a:cubicBezTo>
                      <a:cubicBezTo>
                        <a:pt x="3059" y="1156"/>
                        <a:pt x="3841" y="934"/>
                        <a:pt x="4378" y="572"/>
                      </a:cubicBezTo>
                      <a:cubicBezTo>
                        <a:pt x="3841" y="222"/>
                        <a:pt x="3059" y="0"/>
                        <a:pt x="2183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2" name="Google Shape;1262;p34"/>
                <p:cNvSpPr/>
                <p:nvPr/>
              </p:nvSpPr>
              <p:spPr>
                <a:xfrm>
                  <a:off x="5053025" y="4205925"/>
                  <a:ext cx="129000" cy="4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0" h="1834" extrusionOk="0">
                      <a:moveTo>
                        <a:pt x="2582" y="684"/>
                      </a:moveTo>
                      <a:cubicBezTo>
                        <a:pt x="3065" y="684"/>
                        <a:pt x="3549" y="760"/>
                        <a:pt x="4016" y="911"/>
                      </a:cubicBezTo>
                      <a:cubicBezTo>
                        <a:pt x="3549" y="1063"/>
                        <a:pt x="3065" y="1139"/>
                        <a:pt x="2582" y="1139"/>
                      </a:cubicBezTo>
                      <a:cubicBezTo>
                        <a:pt x="2099" y="1139"/>
                        <a:pt x="1617" y="1063"/>
                        <a:pt x="1156" y="911"/>
                      </a:cubicBezTo>
                      <a:cubicBezTo>
                        <a:pt x="1617" y="760"/>
                        <a:pt x="2099" y="684"/>
                        <a:pt x="2582" y="684"/>
                      </a:cubicBezTo>
                      <a:close/>
                      <a:moveTo>
                        <a:pt x="2580" y="1"/>
                      </a:moveTo>
                      <a:cubicBezTo>
                        <a:pt x="1670" y="1"/>
                        <a:pt x="806" y="234"/>
                        <a:pt x="199" y="631"/>
                      </a:cubicBezTo>
                      <a:cubicBezTo>
                        <a:pt x="1" y="771"/>
                        <a:pt x="1" y="1063"/>
                        <a:pt x="199" y="1203"/>
                      </a:cubicBezTo>
                      <a:cubicBezTo>
                        <a:pt x="806" y="1600"/>
                        <a:pt x="1670" y="1833"/>
                        <a:pt x="2580" y="1833"/>
                      </a:cubicBezTo>
                      <a:cubicBezTo>
                        <a:pt x="3491" y="1833"/>
                        <a:pt x="4354" y="1600"/>
                        <a:pt x="4961" y="1203"/>
                      </a:cubicBezTo>
                      <a:cubicBezTo>
                        <a:pt x="5160" y="1063"/>
                        <a:pt x="5160" y="771"/>
                        <a:pt x="4961" y="631"/>
                      </a:cubicBezTo>
                      <a:cubicBezTo>
                        <a:pt x="4354" y="234"/>
                        <a:pt x="3479" y="1"/>
                        <a:pt x="2580" y="1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3" name="Google Shape;1263;p34"/>
                <p:cNvSpPr/>
                <p:nvPr/>
              </p:nvSpPr>
              <p:spPr>
                <a:xfrm>
                  <a:off x="4516650" y="4038425"/>
                  <a:ext cx="130200" cy="6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08" h="2429" extrusionOk="0">
                      <a:moveTo>
                        <a:pt x="2604" y="1"/>
                      </a:moveTo>
                      <a:cubicBezTo>
                        <a:pt x="1157" y="1"/>
                        <a:pt x="1" y="654"/>
                        <a:pt x="1" y="1471"/>
                      </a:cubicBezTo>
                      <a:cubicBezTo>
                        <a:pt x="1" y="1833"/>
                        <a:pt x="234" y="2172"/>
                        <a:pt x="620" y="2429"/>
                      </a:cubicBezTo>
                      <a:cubicBezTo>
                        <a:pt x="1098" y="2102"/>
                        <a:pt x="1810" y="1903"/>
                        <a:pt x="2604" y="1903"/>
                      </a:cubicBezTo>
                      <a:cubicBezTo>
                        <a:pt x="3398" y="1903"/>
                        <a:pt x="4110" y="2113"/>
                        <a:pt x="4588" y="2429"/>
                      </a:cubicBezTo>
                      <a:cubicBezTo>
                        <a:pt x="4974" y="2172"/>
                        <a:pt x="5207" y="1845"/>
                        <a:pt x="5207" y="1471"/>
                      </a:cubicBezTo>
                      <a:cubicBezTo>
                        <a:pt x="5207" y="654"/>
                        <a:pt x="4040" y="1"/>
                        <a:pt x="2604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4" name="Google Shape;1264;p34"/>
                <p:cNvSpPr/>
                <p:nvPr/>
              </p:nvSpPr>
              <p:spPr>
                <a:xfrm>
                  <a:off x="4507900" y="4029675"/>
                  <a:ext cx="147400" cy="7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6" h="3118" extrusionOk="0">
                      <a:moveTo>
                        <a:pt x="2954" y="689"/>
                      </a:moveTo>
                      <a:cubicBezTo>
                        <a:pt x="4285" y="689"/>
                        <a:pt x="5219" y="1284"/>
                        <a:pt x="5219" y="1821"/>
                      </a:cubicBezTo>
                      <a:cubicBezTo>
                        <a:pt x="5195" y="2032"/>
                        <a:pt x="5090" y="2230"/>
                        <a:pt x="4915" y="2370"/>
                      </a:cubicBezTo>
                      <a:cubicBezTo>
                        <a:pt x="4378" y="2078"/>
                        <a:pt x="3663" y="1932"/>
                        <a:pt x="2950" y="1932"/>
                      </a:cubicBezTo>
                      <a:cubicBezTo>
                        <a:pt x="2236" y="1932"/>
                        <a:pt x="1524" y="2078"/>
                        <a:pt x="993" y="2370"/>
                      </a:cubicBezTo>
                      <a:cubicBezTo>
                        <a:pt x="818" y="2230"/>
                        <a:pt x="701" y="2032"/>
                        <a:pt x="678" y="1821"/>
                      </a:cubicBezTo>
                      <a:cubicBezTo>
                        <a:pt x="678" y="1284"/>
                        <a:pt x="1612" y="689"/>
                        <a:pt x="2954" y="689"/>
                      </a:cubicBezTo>
                      <a:close/>
                      <a:moveTo>
                        <a:pt x="2954" y="0"/>
                      </a:moveTo>
                      <a:cubicBezTo>
                        <a:pt x="1296" y="0"/>
                        <a:pt x="1" y="794"/>
                        <a:pt x="1" y="1821"/>
                      </a:cubicBezTo>
                      <a:cubicBezTo>
                        <a:pt x="1" y="2288"/>
                        <a:pt x="281" y="2720"/>
                        <a:pt x="783" y="3059"/>
                      </a:cubicBezTo>
                      <a:cubicBezTo>
                        <a:pt x="830" y="3094"/>
                        <a:pt x="900" y="3117"/>
                        <a:pt x="970" y="3117"/>
                      </a:cubicBezTo>
                      <a:cubicBezTo>
                        <a:pt x="1028" y="3117"/>
                        <a:pt x="1098" y="3094"/>
                        <a:pt x="1156" y="3059"/>
                      </a:cubicBezTo>
                      <a:cubicBezTo>
                        <a:pt x="1600" y="2767"/>
                        <a:pt x="2277" y="2621"/>
                        <a:pt x="2954" y="2621"/>
                      </a:cubicBezTo>
                      <a:cubicBezTo>
                        <a:pt x="3631" y="2621"/>
                        <a:pt x="4308" y="2767"/>
                        <a:pt x="4752" y="3059"/>
                      </a:cubicBezTo>
                      <a:cubicBezTo>
                        <a:pt x="4804" y="3094"/>
                        <a:pt x="4868" y="3111"/>
                        <a:pt x="4934" y="3111"/>
                      </a:cubicBezTo>
                      <a:cubicBezTo>
                        <a:pt x="5000" y="3111"/>
                        <a:pt x="5067" y="3094"/>
                        <a:pt x="5125" y="3059"/>
                      </a:cubicBezTo>
                      <a:cubicBezTo>
                        <a:pt x="5627" y="2720"/>
                        <a:pt x="5896" y="2288"/>
                        <a:pt x="5896" y="1821"/>
                      </a:cubicBezTo>
                      <a:cubicBezTo>
                        <a:pt x="5896" y="794"/>
                        <a:pt x="4600" y="0"/>
                        <a:pt x="2954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5" name="Google Shape;1265;p34"/>
                <p:cNvSpPr/>
                <p:nvPr/>
              </p:nvSpPr>
              <p:spPr>
                <a:xfrm>
                  <a:off x="4532125" y="4086000"/>
                  <a:ext cx="99250" cy="2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0" h="1043" extrusionOk="0">
                      <a:moveTo>
                        <a:pt x="1985" y="0"/>
                      </a:moveTo>
                      <a:cubicBezTo>
                        <a:pt x="1191" y="0"/>
                        <a:pt x="479" y="199"/>
                        <a:pt x="1" y="526"/>
                      </a:cubicBezTo>
                      <a:cubicBezTo>
                        <a:pt x="613" y="870"/>
                        <a:pt x="1296" y="1042"/>
                        <a:pt x="1981" y="1042"/>
                      </a:cubicBezTo>
                      <a:cubicBezTo>
                        <a:pt x="2665" y="1042"/>
                        <a:pt x="3351" y="870"/>
                        <a:pt x="3969" y="526"/>
                      </a:cubicBezTo>
                      <a:cubicBezTo>
                        <a:pt x="3491" y="199"/>
                        <a:pt x="2779" y="0"/>
                        <a:pt x="1985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6" name="Google Shape;1266;p34"/>
                <p:cNvSpPr/>
                <p:nvPr/>
              </p:nvSpPr>
              <p:spPr>
                <a:xfrm>
                  <a:off x="4523675" y="4077975"/>
                  <a:ext cx="115875" cy="42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5" h="1699" extrusionOk="0">
                      <a:moveTo>
                        <a:pt x="2347" y="666"/>
                      </a:moveTo>
                      <a:cubicBezTo>
                        <a:pt x="2740" y="666"/>
                        <a:pt x="3132" y="721"/>
                        <a:pt x="3514" y="835"/>
                      </a:cubicBezTo>
                      <a:cubicBezTo>
                        <a:pt x="3123" y="952"/>
                        <a:pt x="2720" y="1010"/>
                        <a:pt x="2317" y="1010"/>
                      </a:cubicBezTo>
                      <a:cubicBezTo>
                        <a:pt x="1921" y="1010"/>
                        <a:pt x="1525" y="954"/>
                        <a:pt x="1140" y="841"/>
                      </a:cubicBezTo>
                      <a:lnTo>
                        <a:pt x="1140" y="841"/>
                      </a:lnTo>
                      <a:cubicBezTo>
                        <a:pt x="1535" y="725"/>
                        <a:pt x="1941" y="666"/>
                        <a:pt x="2347" y="666"/>
                      </a:cubicBezTo>
                      <a:close/>
                      <a:moveTo>
                        <a:pt x="2319" y="0"/>
                      </a:moveTo>
                      <a:cubicBezTo>
                        <a:pt x="1509" y="0"/>
                        <a:pt x="700" y="181"/>
                        <a:pt x="152" y="543"/>
                      </a:cubicBezTo>
                      <a:cubicBezTo>
                        <a:pt x="58" y="613"/>
                        <a:pt x="0" y="718"/>
                        <a:pt x="0" y="835"/>
                      </a:cubicBezTo>
                      <a:cubicBezTo>
                        <a:pt x="0" y="940"/>
                        <a:pt x="58" y="1045"/>
                        <a:pt x="152" y="1115"/>
                      </a:cubicBezTo>
                      <a:cubicBezTo>
                        <a:pt x="700" y="1489"/>
                        <a:pt x="1494" y="1699"/>
                        <a:pt x="2323" y="1699"/>
                      </a:cubicBezTo>
                      <a:cubicBezTo>
                        <a:pt x="3152" y="1699"/>
                        <a:pt x="3934" y="1489"/>
                        <a:pt x="4494" y="1115"/>
                      </a:cubicBezTo>
                      <a:cubicBezTo>
                        <a:pt x="4588" y="1045"/>
                        <a:pt x="4634" y="940"/>
                        <a:pt x="4634" y="835"/>
                      </a:cubicBezTo>
                      <a:cubicBezTo>
                        <a:pt x="4634" y="718"/>
                        <a:pt x="4588" y="613"/>
                        <a:pt x="4494" y="543"/>
                      </a:cubicBezTo>
                      <a:cubicBezTo>
                        <a:pt x="3940" y="181"/>
                        <a:pt x="3128" y="0"/>
                        <a:pt x="2319" y="0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7" name="Google Shape;1267;p34"/>
                <p:cNvSpPr/>
                <p:nvPr/>
              </p:nvSpPr>
              <p:spPr>
                <a:xfrm>
                  <a:off x="4697600" y="4201550"/>
                  <a:ext cx="132500" cy="6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0" h="2476" extrusionOk="0">
                      <a:moveTo>
                        <a:pt x="2650" y="1"/>
                      </a:moveTo>
                      <a:cubicBezTo>
                        <a:pt x="1191" y="1"/>
                        <a:pt x="0" y="678"/>
                        <a:pt x="0" y="1507"/>
                      </a:cubicBezTo>
                      <a:cubicBezTo>
                        <a:pt x="0" y="1880"/>
                        <a:pt x="245" y="2219"/>
                        <a:pt x="630" y="2475"/>
                      </a:cubicBezTo>
                      <a:cubicBezTo>
                        <a:pt x="1121" y="2149"/>
                        <a:pt x="1844" y="1950"/>
                        <a:pt x="2650" y="1950"/>
                      </a:cubicBezTo>
                      <a:cubicBezTo>
                        <a:pt x="2690" y="1949"/>
                        <a:pt x="2729" y="1948"/>
                        <a:pt x="2769" y="1948"/>
                      </a:cubicBezTo>
                      <a:cubicBezTo>
                        <a:pt x="3440" y="1948"/>
                        <a:pt x="4096" y="2134"/>
                        <a:pt x="4669" y="2475"/>
                      </a:cubicBezTo>
                      <a:cubicBezTo>
                        <a:pt x="5066" y="2219"/>
                        <a:pt x="5300" y="1880"/>
                        <a:pt x="5300" y="1507"/>
                      </a:cubicBezTo>
                      <a:cubicBezTo>
                        <a:pt x="5300" y="678"/>
                        <a:pt x="4109" y="1"/>
                        <a:pt x="2650" y="1"/>
                      </a:cubicBezTo>
                      <a:close/>
                    </a:path>
                  </a:pathLst>
                </a:custGeom>
                <a:solidFill>
                  <a:srgbClr val="F1BE7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8" name="Google Shape;1268;p34"/>
                <p:cNvSpPr/>
                <p:nvPr/>
              </p:nvSpPr>
              <p:spPr>
                <a:xfrm>
                  <a:off x="4689125" y="4193100"/>
                  <a:ext cx="149450" cy="7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8" h="3155" extrusionOk="0">
                      <a:moveTo>
                        <a:pt x="2989" y="677"/>
                      </a:moveTo>
                      <a:cubicBezTo>
                        <a:pt x="4343" y="677"/>
                        <a:pt x="5300" y="1296"/>
                        <a:pt x="5300" y="1845"/>
                      </a:cubicBezTo>
                      <a:cubicBezTo>
                        <a:pt x="5277" y="2066"/>
                        <a:pt x="5172" y="2276"/>
                        <a:pt x="4985" y="2405"/>
                      </a:cubicBezTo>
                      <a:cubicBezTo>
                        <a:pt x="4442" y="2113"/>
                        <a:pt x="3715" y="1967"/>
                        <a:pt x="2989" y="1967"/>
                      </a:cubicBezTo>
                      <a:cubicBezTo>
                        <a:pt x="2262" y="1967"/>
                        <a:pt x="1536" y="2113"/>
                        <a:pt x="993" y="2405"/>
                      </a:cubicBezTo>
                      <a:cubicBezTo>
                        <a:pt x="818" y="2276"/>
                        <a:pt x="701" y="2066"/>
                        <a:pt x="678" y="1845"/>
                      </a:cubicBezTo>
                      <a:cubicBezTo>
                        <a:pt x="678" y="1296"/>
                        <a:pt x="1635" y="677"/>
                        <a:pt x="2989" y="677"/>
                      </a:cubicBezTo>
                      <a:close/>
                      <a:moveTo>
                        <a:pt x="2989" y="0"/>
                      </a:moveTo>
                      <a:cubicBezTo>
                        <a:pt x="1320" y="0"/>
                        <a:pt x="1" y="806"/>
                        <a:pt x="1" y="1845"/>
                      </a:cubicBezTo>
                      <a:cubicBezTo>
                        <a:pt x="1" y="2311"/>
                        <a:pt x="281" y="2767"/>
                        <a:pt x="783" y="3094"/>
                      </a:cubicBezTo>
                      <a:cubicBezTo>
                        <a:pt x="841" y="3134"/>
                        <a:pt x="908" y="3155"/>
                        <a:pt x="975" y="3155"/>
                      </a:cubicBezTo>
                      <a:cubicBezTo>
                        <a:pt x="1042" y="3155"/>
                        <a:pt x="1109" y="3134"/>
                        <a:pt x="1168" y="3094"/>
                      </a:cubicBezTo>
                      <a:cubicBezTo>
                        <a:pt x="1617" y="2796"/>
                        <a:pt x="2303" y="2647"/>
                        <a:pt x="2990" y="2647"/>
                      </a:cubicBezTo>
                      <a:cubicBezTo>
                        <a:pt x="3678" y="2647"/>
                        <a:pt x="4366" y="2796"/>
                        <a:pt x="4821" y="3094"/>
                      </a:cubicBezTo>
                      <a:cubicBezTo>
                        <a:pt x="4880" y="3129"/>
                        <a:pt x="4938" y="3152"/>
                        <a:pt x="5008" y="3152"/>
                      </a:cubicBezTo>
                      <a:cubicBezTo>
                        <a:pt x="5078" y="3152"/>
                        <a:pt x="5137" y="3129"/>
                        <a:pt x="5195" y="3094"/>
                      </a:cubicBezTo>
                      <a:cubicBezTo>
                        <a:pt x="5697" y="2755"/>
                        <a:pt x="5977" y="2311"/>
                        <a:pt x="5977" y="1845"/>
                      </a:cubicBezTo>
                      <a:cubicBezTo>
                        <a:pt x="5977" y="806"/>
                        <a:pt x="4670" y="0"/>
                        <a:pt x="2989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9" name="Google Shape;1269;p34"/>
                <p:cNvSpPr/>
                <p:nvPr/>
              </p:nvSpPr>
              <p:spPr>
                <a:xfrm>
                  <a:off x="4713650" y="4250250"/>
                  <a:ext cx="100700" cy="2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8" h="1053" extrusionOk="0">
                      <a:moveTo>
                        <a:pt x="2127" y="0"/>
                      </a:moveTo>
                      <a:cubicBezTo>
                        <a:pt x="2087" y="0"/>
                        <a:pt x="2048" y="1"/>
                        <a:pt x="2008" y="2"/>
                      </a:cubicBezTo>
                      <a:cubicBezTo>
                        <a:pt x="1202" y="2"/>
                        <a:pt x="479" y="201"/>
                        <a:pt x="0" y="527"/>
                      </a:cubicBezTo>
                      <a:cubicBezTo>
                        <a:pt x="479" y="854"/>
                        <a:pt x="1202" y="1053"/>
                        <a:pt x="2008" y="1053"/>
                      </a:cubicBezTo>
                      <a:cubicBezTo>
                        <a:pt x="2813" y="1053"/>
                        <a:pt x="3537" y="854"/>
                        <a:pt x="4027" y="527"/>
                      </a:cubicBezTo>
                      <a:cubicBezTo>
                        <a:pt x="3454" y="186"/>
                        <a:pt x="2798" y="0"/>
                        <a:pt x="2127" y="0"/>
                      </a:cubicBezTo>
                      <a:close/>
                    </a:path>
                  </a:pathLst>
                </a:custGeom>
                <a:solidFill>
                  <a:srgbClr val="995D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0" name="Google Shape;1270;p34"/>
                <p:cNvSpPr/>
                <p:nvPr/>
              </p:nvSpPr>
              <p:spPr>
                <a:xfrm>
                  <a:off x="4704875" y="4242400"/>
                  <a:ext cx="119100" cy="4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4" h="1706" extrusionOk="0">
                      <a:moveTo>
                        <a:pt x="2353" y="658"/>
                      </a:moveTo>
                      <a:cubicBezTo>
                        <a:pt x="2767" y="658"/>
                        <a:pt x="3182" y="719"/>
                        <a:pt x="3584" y="841"/>
                      </a:cubicBezTo>
                      <a:cubicBezTo>
                        <a:pt x="3182" y="964"/>
                        <a:pt x="2767" y="1025"/>
                        <a:pt x="2353" y="1025"/>
                      </a:cubicBezTo>
                      <a:cubicBezTo>
                        <a:pt x="1939" y="1025"/>
                        <a:pt x="1524" y="964"/>
                        <a:pt x="1121" y="841"/>
                      </a:cubicBezTo>
                      <a:cubicBezTo>
                        <a:pt x="1524" y="719"/>
                        <a:pt x="1939" y="658"/>
                        <a:pt x="2353" y="658"/>
                      </a:cubicBezTo>
                      <a:close/>
                      <a:moveTo>
                        <a:pt x="2354" y="1"/>
                      </a:moveTo>
                      <a:cubicBezTo>
                        <a:pt x="1533" y="1"/>
                        <a:pt x="713" y="188"/>
                        <a:pt x="153" y="561"/>
                      </a:cubicBezTo>
                      <a:cubicBezTo>
                        <a:pt x="59" y="620"/>
                        <a:pt x="1" y="725"/>
                        <a:pt x="1" y="841"/>
                      </a:cubicBezTo>
                      <a:cubicBezTo>
                        <a:pt x="1" y="958"/>
                        <a:pt x="59" y="1063"/>
                        <a:pt x="153" y="1122"/>
                      </a:cubicBezTo>
                      <a:cubicBezTo>
                        <a:pt x="713" y="1495"/>
                        <a:pt x="1518" y="1705"/>
                        <a:pt x="2359" y="1705"/>
                      </a:cubicBezTo>
                      <a:cubicBezTo>
                        <a:pt x="3199" y="1705"/>
                        <a:pt x="4005" y="1495"/>
                        <a:pt x="4565" y="1122"/>
                      </a:cubicBezTo>
                      <a:cubicBezTo>
                        <a:pt x="4763" y="993"/>
                        <a:pt x="4763" y="690"/>
                        <a:pt x="4565" y="561"/>
                      </a:cubicBezTo>
                      <a:cubicBezTo>
                        <a:pt x="3999" y="188"/>
                        <a:pt x="3176" y="1"/>
                        <a:pt x="2354" y="1"/>
                      </a:cubicBezTo>
                      <a:close/>
                    </a:path>
                  </a:pathLst>
                </a:custGeom>
                <a:solidFill>
                  <a:srgbClr val="7F5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1" name="Google Shape;1271;p34"/>
                <p:cNvSpPr/>
                <p:nvPr/>
              </p:nvSpPr>
              <p:spPr>
                <a:xfrm>
                  <a:off x="4563925" y="3344775"/>
                  <a:ext cx="121725" cy="145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9" h="5802" extrusionOk="0">
                      <a:moveTo>
                        <a:pt x="2441" y="0"/>
                      </a:moveTo>
                      <a:cubicBezTo>
                        <a:pt x="1" y="0"/>
                        <a:pt x="59" y="1109"/>
                        <a:pt x="59" y="1109"/>
                      </a:cubicBezTo>
                      <a:lnTo>
                        <a:pt x="59" y="5206"/>
                      </a:lnTo>
                      <a:cubicBezTo>
                        <a:pt x="59" y="5206"/>
                        <a:pt x="914" y="4390"/>
                        <a:pt x="2210" y="4390"/>
                      </a:cubicBezTo>
                      <a:cubicBezTo>
                        <a:pt x="2359" y="4390"/>
                        <a:pt x="2514" y="4400"/>
                        <a:pt x="2674" y="4424"/>
                      </a:cubicBezTo>
                      <a:cubicBezTo>
                        <a:pt x="3468" y="4529"/>
                        <a:pt x="4156" y="5055"/>
                        <a:pt x="4483" y="5802"/>
                      </a:cubicBezTo>
                      <a:lnTo>
                        <a:pt x="4483" y="1880"/>
                      </a:lnTo>
                      <a:cubicBezTo>
                        <a:pt x="4483" y="1880"/>
                        <a:pt x="4869" y="0"/>
                        <a:pt x="2441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2" name="Google Shape;1272;p34"/>
                <p:cNvSpPr/>
                <p:nvPr/>
              </p:nvSpPr>
              <p:spPr>
                <a:xfrm>
                  <a:off x="4556925" y="3336300"/>
                  <a:ext cx="129300" cy="1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2" h="6480" extrusionOk="0">
                      <a:moveTo>
                        <a:pt x="2709" y="678"/>
                      </a:moveTo>
                      <a:cubicBezTo>
                        <a:pt x="3421" y="678"/>
                        <a:pt x="3911" y="853"/>
                        <a:pt x="4180" y="1180"/>
                      </a:cubicBezTo>
                      <a:cubicBezTo>
                        <a:pt x="4390" y="1460"/>
                        <a:pt x="4471" y="1798"/>
                        <a:pt x="4413" y="2137"/>
                      </a:cubicBezTo>
                      <a:cubicBezTo>
                        <a:pt x="4413" y="2160"/>
                        <a:pt x="4413" y="2195"/>
                        <a:pt x="4413" y="2219"/>
                      </a:cubicBezTo>
                      <a:lnTo>
                        <a:pt x="4413" y="5090"/>
                      </a:lnTo>
                      <a:cubicBezTo>
                        <a:pt x="4016" y="4728"/>
                        <a:pt x="3526" y="4495"/>
                        <a:pt x="2989" y="4425"/>
                      </a:cubicBezTo>
                      <a:cubicBezTo>
                        <a:pt x="2826" y="4390"/>
                        <a:pt x="2662" y="4378"/>
                        <a:pt x="2499" y="4378"/>
                      </a:cubicBezTo>
                      <a:cubicBezTo>
                        <a:pt x="1857" y="4390"/>
                        <a:pt x="1215" y="4565"/>
                        <a:pt x="666" y="4892"/>
                      </a:cubicBezTo>
                      <a:lnTo>
                        <a:pt x="666" y="1448"/>
                      </a:lnTo>
                      <a:cubicBezTo>
                        <a:pt x="678" y="1180"/>
                        <a:pt x="1121" y="678"/>
                        <a:pt x="2709" y="678"/>
                      </a:cubicBezTo>
                      <a:close/>
                      <a:moveTo>
                        <a:pt x="2709" y="1"/>
                      </a:moveTo>
                      <a:cubicBezTo>
                        <a:pt x="1565" y="1"/>
                        <a:pt x="771" y="234"/>
                        <a:pt x="328" y="701"/>
                      </a:cubicBezTo>
                      <a:cubicBezTo>
                        <a:pt x="129" y="900"/>
                        <a:pt x="12" y="1168"/>
                        <a:pt x="1" y="1448"/>
                      </a:cubicBezTo>
                      <a:lnTo>
                        <a:pt x="1" y="5545"/>
                      </a:lnTo>
                      <a:cubicBezTo>
                        <a:pt x="1" y="5752"/>
                        <a:pt x="168" y="5888"/>
                        <a:pt x="341" y="5888"/>
                      </a:cubicBezTo>
                      <a:cubicBezTo>
                        <a:pt x="423" y="5888"/>
                        <a:pt x="506" y="5858"/>
                        <a:pt x="573" y="5791"/>
                      </a:cubicBezTo>
                      <a:cubicBezTo>
                        <a:pt x="583" y="5791"/>
                        <a:pt x="1361" y="5062"/>
                        <a:pt x="2504" y="5062"/>
                      </a:cubicBezTo>
                      <a:cubicBezTo>
                        <a:pt x="2630" y="5062"/>
                        <a:pt x="2761" y="5070"/>
                        <a:pt x="2896" y="5090"/>
                      </a:cubicBezTo>
                      <a:cubicBezTo>
                        <a:pt x="3573" y="5184"/>
                        <a:pt x="4156" y="5627"/>
                        <a:pt x="4436" y="6258"/>
                      </a:cubicBezTo>
                      <a:cubicBezTo>
                        <a:pt x="4483" y="6386"/>
                        <a:pt x="4612" y="6479"/>
                        <a:pt x="4752" y="6479"/>
                      </a:cubicBezTo>
                      <a:lnTo>
                        <a:pt x="4810" y="6479"/>
                      </a:lnTo>
                      <a:cubicBezTo>
                        <a:pt x="4973" y="6444"/>
                        <a:pt x="5090" y="6304"/>
                        <a:pt x="5090" y="6141"/>
                      </a:cubicBezTo>
                      <a:lnTo>
                        <a:pt x="5090" y="2242"/>
                      </a:lnTo>
                      <a:cubicBezTo>
                        <a:pt x="5172" y="1717"/>
                        <a:pt x="5043" y="1180"/>
                        <a:pt x="4728" y="760"/>
                      </a:cubicBezTo>
                      <a:cubicBezTo>
                        <a:pt x="4320" y="258"/>
                        <a:pt x="3643" y="1"/>
                        <a:pt x="2709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3" name="Google Shape;1273;p34"/>
                <p:cNvSpPr/>
                <p:nvPr/>
              </p:nvSpPr>
              <p:spPr>
                <a:xfrm>
                  <a:off x="4970450" y="3341850"/>
                  <a:ext cx="151175" cy="14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7" h="5919" extrusionOk="0">
                      <a:moveTo>
                        <a:pt x="3023" y="1"/>
                      </a:moveTo>
                      <a:cubicBezTo>
                        <a:pt x="0" y="1"/>
                        <a:pt x="490" y="1915"/>
                        <a:pt x="490" y="1915"/>
                      </a:cubicBezTo>
                      <a:lnTo>
                        <a:pt x="490" y="5919"/>
                      </a:lnTo>
                      <a:cubicBezTo>
                        <a:pt x="490" y="5919"/>
                        <a:pt x="1039" y="4705"/>
                        <a:pt x="2743" y="4506"/>
                      </a:cubicBezTo>
                      <a:cubicBezTo>
                        <a:pt x="2929" y="4483"/>
                        <a:pt x="3116" y="4472"/>
                        <a:pt x="3302" y="4472"/>
                      </a:cubicBezTo>
                      <a:cubicBezTo>
                        <a:pt x="4250" y="4472"/>
                        <a:pt x="5186" y="4766"/>
                        <a:pt x="5977" y="5312"/>
                      </a:cubicBezTo>
                      <a:lnTo>
                        <a:pt x="5977" y="1133"/>
                      </a:lnTo>
                      <a:cubicBezTo>
                        <a:pt x="5977" y="1133"/>
                        <a:pt x="6047" y="1"/>
                        <a:pt x="3023" y="1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4" name="Google Shape;1274;p34"/>
                <p:cNvSpPr/>
                <p:nvPr/>
              </p:nvSpPr>
              <p:spPr>
                <a:xfrm>
                  <a:off x="4971900" y="3333675"/>
                  <a:ext cx="156450" cy="16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58" h="6585" extrusionOk="0">
                      <a:moveTo>
                        <a:pt x="2965" y="678"/>
                      </a:moveTo>
                      <a:cubicBezTo>
                        <a:pt x="5066" y="678"/>
                        <a:pt x="5568" y="1238"/>
                        <a:pt x="5580" y="1460"/>
                      </a:cubicBezTo>
                      <a:lnTo>
                        <a:pt x="5580" y="5032"/>
                      </a:lnTo>
                      <a:cubicBezTo>
                        <a:pt x="4855" y="4655"/>
                        <a:pt x="4047" y="4461"/>
                        <a:pt x="3229" y="4461"/>
                      </a:cubicBezTo>
                      <a:cubicBezTo>
                        <a:pt x="3032" y="4461"/>
                        <a:pt x="2835" y="4472"/>
                        <a:pt x="2639" y="4495"/>
                      </a:cubicBezTo>
                      <a:cubicBezTo>
                        <a:pt x="1950" y="4565"/>
                        <a:pt x="1308" y="4845"/>
                        <a:pt x="771" y="5289"/>
                      </a:cubicBezTo>
                      <a:lnTo>
                        <a:pt x="771" y="2242"/>
                      </a:lnTo>
                      <a:cubicBezTo>
                        <a:pt x="771" y="2219"/>
                        <a:pt x="771" y="2184"/>
                        <a:pt x="771" y="2160"/>
                      </a:cubicBezTo>
                      <a:cubicBezTo>
                        <a:pt x="701" y="1857"/>
                        <a:pt x="771" y="1542"/>
                        <a:pt x="958" y="1308"/>
                      </a:cubicBezTo>
                      <a:cubicBezTo>
                        <a:pt x="1284" y="888"/>
                        <a:pt x="1973" y="678"/>
                        <a:pt x="2965" y="678"/>
                      </a:cubicBezTo>
                      <a:close/>
                      <a:moveTo>
                        <a:pt x="2965" y="1"/>
                      </a:moveTo>
                      <a:cubicBezTo>
                        <a:pt x="1728" y="1"/>
                        <a:pt x="876" y="304"/>
                        <a:pt x="421" y="900"/>
                      </a:cubicBezTo>
                      <a:cubicBezTo>
                        <a:pt x="117" y="1297"/>
                        <a:pt x="0" y="1798"/>
                        <a:pt x="94" y="2289"/>
                      </a:cubicBezTo>
                      <a:lnTo>
                        <a:pt x="94" y="6246"/>
                      </a:lnTo>
                      <a:cubicBezTo>
                        <a:pt x="94" y="6409"/>
                        <a:pt x="211" y="6538"/>
                        <a:pt x="362" y="6573"/>
                      </a:cubicBezTo>
                      <a:cubicBezTo>
                        <a:pt x="386" y="6584"/>
                        <a:pt x="409" y="6584"/>
                        <a:pt x="432" y="6584"/>
                      </a:cubicBezTo>
                      <a:cubicBezTo>
                        <a:pt x="572" y="6584"/>
                        <a:pt x="689" y="6503"/>
                        <a:pt x="748" y="6386"/>
                      </a:cubicBezTo>
                      <a:cubicBezTo>
                        <a:pt x="759" y="6339"/>
                        <a:pt x="1249" y="5347"/>
                        <a:pt x="2720" y="5172"/>
                      </a:cubicBezTo>
                      <a:cubicBezTo>
                        <a:pt x="2893" y="5151"/>
                        <a:pt x="3065" y="5140"/>
                        <a:pt x="3238" y="5140"/>
                      </a:cubicBezTo>
                      <a:cubicBezTo>
                        <a:pt x="4114" y="5140"/>
                        <a:pt x="4977" y="5410"/>
                        <a:pt x="5708" y="5907"/>
                      </a:cubicBezTo>
                      <a:cubicBezTo>
                        <a:pt x="5772" y="5957"/>
                        <a:pt x="5844" y="5980"/>
                        <a:pt x="5914" y="5980"/>
                      </a:cubicBezTo>
                      <a:cubicBezTo>
                        <a:pt x="6090" y="5980"/>
                        <a:pt x="6257" y="5839"/>
                        <a:pt x="6257" y="5639"/>
                      </a:cubicBezTo>
                      <a:lnTo>
                        <a:pt x="6257" y="1495"/>
                      </a:lnTo>
                      <a:cubicBezTo>
                        <a:pt x="6257" y="1226"/>
                        <a:pt x="6152" y="970"/>
                        <a:pt x="5954" y="795"/>
                      </a:cubicBezTo>
                      <a:cubicBezTo>
                        <a:pt x="5463" y="269"/>
                        <a:pt x="4459" y="1"/>
                        <a:pt x="2965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5" name="Google Shape;1275;p34"/>
                <p:cNvSpPr/>
                <p:nvPr/>
              </p:nvSpPr>
              <p:spPr>
                <a:xfrm>
                  <a:off x="4560150" y="4331125"/>
                  <a:ext cx="121700" cy="13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8" h="5487" extrusionOk="0">
                      <a:moveTo>
                        <a:pt x="2428" y="0"/>
                      </a:moveTo>
                      <a:cubicBezTo>
                        <a:pt x="0" y="0"/>
                        <a:pt x="210" y="1214"/>
                        <a:pt x="210" y="1214"/>
                      </a:cubicBezTo>
                      <a:lnTo>
                        <a:pt x="210" y="4891"/>
                      </a:lnTo>
                      <a:cubicBezTo>
                        <a:pt x="210" y="4891"/>
                        <a:pt x="1074" y="4066"/>
                        <a:pt x="2373" y="4066"/>
                      </a:cubicBezTo>
                      <a:cubicBezTo>
                        <a:pt x="2515" y="4066"/>
                        <a:pt x="2662" y="4076"/>
                        <a:pt x="2813" y="4098"/>
                      </a:cubicBezTo>
                      <a:cubicBezTo>
                        <a:pt x="3619" y="4214"/>
                        <a:pt x="4296" y="4740"/>
                        <a:pt x="4623" y="5487"/>
                      </a:cubicBezTo>
                      <a:lnTo>
                        <a:pt x="4623" y="2043"/>
                      </a:lnTo>
                      <a:cubicBezTo>
                        <a:pt x="4623" y="2043"/>
                        <a:pt x="4868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6" name="Google Shape;1276;p34"/>
                <p:cNvSpPr/>
                <p:nvPr/>
              </p:nvSpPr>
              <p:spPr>
                <a:xfrm>
                  <a:off x="4556350" y="4322375"/>
                  <a:ext cx="129300" cy="15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2" h="6176" extrusionOk="0">
                      <a:moveTo>
                        <a:pt x="2580" y="689"/>
                      </a:moveTo>
                      <a:cubicBezTo>
                        <a:pt x="3269" y="689"/>
                        <a:pt x="3771" y="864"/>
                        <a:pt x="4074" y="1214"/>
                      </a:cubicBezTo>
                      <a:cubicBezTo>
                        <a:pt x="4506" y="1681"/>
                        <a:pt x="4436" y="2358"/>
                        <a:pt x="4436" y="2393"/>
                      </a:cubicBezTo>
                      <a:lnTo>
                        <a:pt x="4436" y="4774"/>
                      </a:lnTo>
                      <a:cubicBezTo>
                        <a:pt x="4039" y="4413"/>
                        <a:pt x="3549" y="4179"/>
                        <a:pt x="3012" y="4109"/>
                      </a:cubicBezTo>
                      <a:cubicBezTo>
                        <a:pt x="2849" y="4086"/>
                        <a:pt x="2685" y="4074"/>
                        <a:pt x="2522" y="4074"/>
                      </a:cubicBezTo>
                      <a:cubicBezTo>
                        <a:pt x="1880" y="4086"/>
                        <a:pt x="1249" y="4261"/>
                        <a:pt x="701" y="4588"/>
                      </a:cubicBezTo>
                      <a:lnTo>
                        <a:pt x="701" y="1506"/>
                      </a:lnTo>
                      <a:cubicBezTo>
                        <a:pt x="701" y="1378"/>
                        <a:pt x="748" y="1261"/>
                        <a:pt x="829" y="1168"/>
                      </a:cubicBezTo>
                      <a:cubicBezTo>
                        <a:pt x="981" y="981"/>
                        <a:pt x="1401" y="689"/>
                        <a:pt x="2580" y="689"/>
                      </a:cubicBezTo>
                      <a:close/>
                      <a:moveTo>
                        <a:pt x="2580" y="0"/>
                      </a:moveTo>
                      <a:cubicBezTo>
                        <a:pt x="1471" y="0"/>
                        <a:pt x="701" y="257"/>
                        <a:pt x="304" y="736"/>
                      </a:cubicBezTo>
                      <a:cubicBezTo>
                        <a:pt x="106" y="957"/>
                        <a:pt x="0" y="1261"/>
                        <a:pt x="24" y="1564"/>
                      </a:cubicBezTo>
                      <a:lnTo>
                        <a:pt x="24" y="5241"/>
                      </a:lnTo>
                      <a:cubicBezTo>
                        <a:pt x="24" y="5442"/>
                        <a:pt x="195" y="5576"/>
                        <a:pt x="370" y="5576"/>
                      </a:cubicBezTo>
                      <a:cubicBezTo>
                        <a:pt x="450" y="5576"/>
                        <a:pt x="530" y="5549"/>
                        <a:pt x="596" y="5486"/>
                      </a:cubicBezTo>
                      <a:cubicBezTo>
                        <a:pt x="606" y="5476"/>
                        <a:pt x="1375" y="4754"/>
                        <a:pt x="2507" y="4754"/>
                      </a:cubicBezTo>
                      <a:cubicBezTo>
                        <a:pt x="2640" y="4754"/>
                        <a:pt x="2777" y="4764"/>
                        <a:pt x="2919" y="4786"/>
                      </a:cubicBezTo>
                      <a:cubicBezTo>
                        <a:pt x="3596" y="4879"/>
                        <a:pt x="4179" y="5323"/>
                        <a:pt x="4459" y="5953"/>
                      </a:cubicBezTo>
                      <a:cubicBezTo>
                        <a:pt x="4506" y="6082"/>
                        <a:pt x="4635" y="6175"/>
                        <a:pt x="4775" y="6175"/>
                      </a:cubicBezTo>
                      <a:cubicBezTo>
                        <a:pt x="4798" y="6163"/>
                        <a:pt x="4810" y="6163"/>
                        <a:pt x="4833" y="6152"/>
                      </a:cubicBezTo>
                      <a:cubicBezTo>
                        <a:pt x="4996" y="6128"/>
                        <a:pt x="5113" y="5988"/>
                        <a:pt x="5113" y="5825"/>
                      </a:cubicBezTo>
                      <a:lnTo>
                        <a:pt x="5113" y="2428"/>
                      </a:lnTo>
                      <a:cubicBezTo>
                        <a:pt x="5172" y="1821"/>
                        <a:pt x="4973" y="1226"/>
                        <a:pt x="4588" y="759"/>
                      </a:cubicBezTo>
                      <a:cubicBezTo>
                        <a:pt x="4144" y="257"/>
                        <a:pt x="3479" y="0"/>
                        <a:pt x="2580" y="0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7" name="Google Shape;1277;p34"/>
                <p:cNvSpPr/>
                <p:nvPr/>
              </p:nvSpPr>
              <p:spPr>
                <a:xfrm>
                  <a:off x="4969850" y="4331125"/>
                  <a:ext cx="151200" cy="138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8" h="5534" extrusionOk="0">
                      <a:moveTo>
                        <a:pt x="3024" y="0"/>
                      </a:moveTo>
                      <a:cubicBezTo>
                        <a:pt x="1" y="0"/>
                        <a:pt x="573" y="2370"/>
                        <a:pt x="573" y="2370"/>
                      </a:cubicBezTo>
                      <a:lnTo>
                        <a:pt x="514" y="5533"/>
                      </a:lnTo>
                      <a:cubicBezTo>
                        <a:pt x="514" y="5533"/>
                        <a:pt x="1063" y="4331"/>
                        <a:pt x="2767" y="4121"/>
                      </a:cubicBezTo>
                      <a:cubicBezTo>
                        <a:pt x="2946" y="4101"/>
                        <a:pt x="3125" y="4091"/>
                        <a:pt x="3304" y="4091"/>
                      </a:cubicBezTo>
                      <a:cubicBezTo>
                        <a:pt x="4259" y="4091"/>
                        <a:pt x="5204" y="4378"/>
                        <a:pt x="6001" y="4938"/>
                      </a:cubicBezTo>
                      <a:lnTo>
                        <a:pt x="6001" y="1495"/>
                      </a:lnTo>
                      <a:cubicBezTo>
                        <a:pt x="6001" y="1495"/>
                        <a:pt x="6047" y="0"/>
                        <a:pt x="3024" y="0"/>
                      </a:cubicBezTo>
                      <a:close/>
                    </a:path>
                  </a:pathLst>
                </a:custGeom>
                <a:solidFill>
                  <a:srgbClr val="F1D08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8" name="Google Shape;1278;p34"/>
                <p:cNvSpPr/>
                <p:nvPr/>
              </p:nvSpPr>
              <p:spPr>
                <a:xfrm>
                  <a:off x="4971600" y="4322650"/>
                  <a:ext cx="156750" cy="15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0" h="6211" extrusionOk="0">
                      <a:moveTo>
                        <a:pt x="2954" y="678"/>
                      </a:moveTo>
                      <a:cubicBezTo>
                        <a:pt x="5545" y="678"/>
                        <a:pt x="5592" y="1775"/>
                        <a:pt x="5592" y="1834"/>
                      </a:cubicBezTo>
                      <a:lnTo>
                        <a:pt x="5592" y="4670"/>
                      </a:lnTo>
                      <a:cubicBezTo>
                        <a:pt x="4867" y="4294"/>
                        <a:pt x="4059" y="4099"/>
                        <a:pt x="3241" y="4099"/>
                      </a:cubicBezTo>
                      <a:cubicBezTo>
                        <a:pt x="3044" y="4099"/>
                        <a:pt x="2847" y="4110"/>
                        <a:pt x="2651" y="4133"/>
                      </a:cubicBezTo>
                      <a:cubicBezTo>
                        <a:pt x="1974" y="4203"/>
                        <a:pt x="1332" y="4472"/>
                        <a:pt x="806" y="4904"/>
                      </a:cubicBezTo>
                      <a:lnTo>
                        <a:pt x="841" y="2721"/>
                      </a:lnTo>
                      <a:cubicBezTo>
                        <a:pt x="841" y="2686"/>
                        <a:pt x="841" y="2662"/>
                        <a:pt x="841" y="2627"/>
                      </a:cubicBezTo>
                      <a:cubicBezTo>
                        <a:pt x="841" y="2616"/>
                        <a:pt x="666" y="1869"/>
                        <a:pt x="1098" y="1332"/>
                      </a:cubicBezTo>
                      <a:cubicBezTo>
                        <a:pt x="1437" y="900"/>
                        <a:pt x="2055" y="678"/>
                        <a:pt x="2954" y="678"/>
                      </a:cubicBezTo>
                      <a:close/>
                      <a:moveTo>
                        <a:pt x="2954" y="1"/>
                      </a:moveTo>
                      <a:cubicBezTo>
                        <a:pt x="1845" y="1"/>
                        <a:pt x="1040" y="304"/>
                        <a:pt x="561" y="911"/>
                      </a:cubicBezTo>
                      <a:cubicBezTo>
                        <a:pt x="1" y="1623"/>
                        <a:pt x="129" y="2522"/>
                        <a:pt x="164" y="2744"/>
                      </a:cubicBezTo>
                      <a:lnTo>
                        <a:pt x="106" y="5872"/>
                      </a:lnTo>
                      <a:cubicBezTo>
                        <a:pt x="106" y="6036"/>
                        <a:pt x="211" y="6176"/>
                        <a:pt x="374" y="6211"/>
                      </a:cubicBezTo>
                      <a:lnTo>
                        <a:pt x="444" y="6211"/>
                      </a:lnTo>
                      <a:cubicBezTo>
                        <a:pt x="584" y="6211"/>
                        <a:pt x="701" y="6141"/>
                        <a:pt x="760" y="6024"/>
                      </a:cubicBezTo>
                      <a:cubicBezTo>
                        <a:pt x="783" y="5966"/>
                        <a:pt x="1261" y="4985"/>
                        <a:pt x="2744" y="4798"/>
                      </a:cubicBezTo>
                      <a:cubicBezTo>
                        <a:pt x="2909" y="4780"/>
                        <a:pt x="3074" y="4771"/>
                        <a:pt x="3238" y="4771"/>
                      </a:cubicBezTo>
                      <a:cubicBezTo>
                        <a:pt x="4120" y="4771"/>
                        <a:pt x="4982" y="5034"/>
                        <a:pt x="5720" y="5546"/>
                      </a:cubicBezTo>
                      <a:cubicBezTo>
                        <a:pt x="5782" y="5593"/>
                        <a:pt x="5855" y="5617"/>
                        <a:pt x="5928" y="5617"/>
                      </a:cubicBezTo>
                      <a:cubicBezTo>
                        <a:pt x="5981" y="5617"/>
                        <a:pt x="6034" y="5605"/>
                        <a:pt x="6082" y="5581"/>
                      </a:cubicBezTo>
                      <a:cubicBezTo>
                        <a:pt x="6199" y="5522"/>
                        <a:pt x="6269" y="5405"/>
                        <a:pt x="6269" y="5277"/>
                      </a:cubicBezTo>
                      <a:lnTo>
                        <a:pt x="6269" y="1845"/>
                      </a:lnTo>
                      <a:cubicBezTo>
                        <a:pt x="6257" y="1472"/>
                        <a:pt x="6106" y="1122"/>
                        <a:pt x="5837" y="865"/>
                      </a:cubicBezTo>
                      <a:cubicBezTo>
                        <a:pt x="5277" y="293"/>
                        <a:pt x="4320" y="1"/>
                        <a:pt x="2954" y="1"/>
                      </a:cubicBezTo>
                      <a:close/>
                    </a:path>
                  </a:pathLst>
                </a:custGeom>
                <a:solidFill>
                  <a:srgbClr val="D99F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9" name="Google Shape;1279;p34"/>
                <p:cNvSpPr/>
                <p:nvPr/>
              </p:nvSpPr>
              <p:spPr>
                <a:xfrm>
                  <a:off x="4998750" y="2350250"/>
                  <a:ext cx="70050" cy="216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2" h="8651" extrusionOk="0">
                      <a:moveTo>
                        <a:pt x="0" y="1"/>
                      </a:moveTo>
                      <a:cubicBezTo>
                        <a:pt x="35" y="2475"/>
                        <a:pt x="105" y="4950"/>
                        <a:pt x="129" y="7424"/>
                      </a:cubicBezTo>
                      <a:cubicBezTo>
                        <a:pt x="2101" y="7576"/>
                        <a:pt x="2300" y="8650"/>
                        <a:pt x="2300" y="8650"/>
                      </a:cubicBezTo>
                      <a:lnTo>
                        <a:pt x="2580" y="5627"/>
                      </a:lnTo>
                      <a:cubicBezTo>
                        <a:pt x="2662" y="5744"/>
                        <a:pt x="2732" y="5860"/>
                        <a:pt x="2802" y="5989"/>
                      </a:cubicBezTo>
                      <a:lnTo>
                        <a:pt x="2802" y="2347"/>
                      </a:lnTo>
                      <a:cubicBezTo>
                        <a:pt x="2568" y="1285"/>
                        <a:pt x="1413" y="199"/>
                        <a:pt x="0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0" name="Google Shape;1280;p34"/>
                <p:cNvSpPr/>
                <p:nvPr/>
              </p:nvSpPr>
              <p:spPr>
                <a:xfrm>
                  <a:off x="4624925" y="2347325"/>
                  <a:ext cx="52250" cy="21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0" h="8779" extrusionOk="0">
                      <a:moveTo>
                        <a:pt x="1" y="1"/>
                      </a:moveTo>
                      <a:lnTo>
                        <a:pt x="1" y="7600"/>
                      </a:lnTo>
                      <a:cubicBezTo>
                        <a:pt x="1600" y="7845"/>
                        <a:pt x="1775" y="8779"/>
                        <a:pt x="1775" y="8779"/>
                      </a:cubicBezTo>
                      <a:lnTo>
                        <a:pt x="1880" y="6269"/>
                      </a:lnTo>
                      <a:cubicBezTo>
                        <a:pt x="1950" y="6339"/>
                        <a:pt x="2020" y="6421"/>
                        <a:pt x="2090" y="6503"/>
                      </a:cubicBezTo>
                      <a:cubicBezTo>
                        <a:pt x="2090" y="6503"/>
                        <a:pt x="1997" y="4693"/>
                        <a:pt x="1997" y="2639"/>
                      </a:cubicBezTo>
                      <a:cubicBezTo>
                        <a:pt x="1997" y="2184"/>
                        <a:pt x="1670" y="258"/>
                        <a:pt x="1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1" name="Google Shape;1281;p34"/>
                <p:cNvSpPr/>
                <p:nvPr/>
              </p:nvSpPr>
              <p:spPr>
                <a:xfrm>
                  <a:off x="4633400" y="3345350"/>
                  <a:ext cx="51075" cy="20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3" h="8149" extrusionOk="0">
                      <a:moveTo>
                        <a:pt x="0" y="1"/>
                      </a:moveTo>
                      <a:lnTo>
                        <a:pt x="0" y="6783"/>
                      </a:lnTo>
                      <a:cubicBezTo>
                        <a:pt x="747" y="6934"/>
                        <a:pt x="1377" y="7448"/>
                        <a:pt x="1693" y="8148"/>
                      </a:cubicBezTo>
                      <a:lnTo>
                        <a:pt x="1693" y="4215"/>
                      </a:lnTo>
                      <a:cubicBezTo>
                        <a:pt x="1728" y="4028"/>
                        <a:pt x="1728" y="3829"/>
                        <a:pt x="1693" y="3643"/>
                      </a:cubicBezTo>
                      <a:lnTo>
                        <a:pt x="1693" y="1857"/>
                      </a:lnTo>
                      <a:cubicBezTo>
                        <a:pt x="1693" y="1857"/>
                        <a:pt x="2043" y="164"/>
                        <a:pt x="0" y="1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2" name="Google Shape;1282;p34"/>
                <p:cNvSpPr/>
                <p:nvPr/>
              </p:nvSpPr>
              <p:spPr>
                <a:xfrm>
                  <a:off x="5057975" y="3342450"/>
                  <a:ext cx="63350" cy="19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4" h="7658" extrusionOk="0">
                      <a:moveTo>
                        <a:pt x="1" y="0"/>
                      </a:moveTo>
                      <a:lnTo>
                        <a:pt x="1" y="6829"/>
                      </a:lnTo>
                      <a:cubicBezTo>
                        <a:pt x="888" y="6864"/>
                        <a:pt x="1752" y="7155"/>
                        <a:pt x="2476" y="7657"/>
                      </a:cubicBezTo>
                      <a:lnTo>
                        <a:pt x="2476" y="3479"/>
                      </a:lnTo>
                      <a:cubicBezTo>
                        <a:pt x="2476" y="3479"/>
                        <a:pt x="2476" y="3467"/>
                        <a:pt x="2476" y="3467"/>
                      </a:cubicBezTo>
                      <a:lnTo>
                        <a:pt x="2476" y="1109"/>
                      </a:lnTo>
                      <a:cubicBezTo>
                        <a:pt x="2476" y="1109"/>
                        <a:pt x="2534" y="105"/>
                        <a:pt x="1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3" name="Google Shape;1283;p34"/>
                <p:cNvSpPr/>
                <p:nvPr/>
              </p:nvSpPr>
              <p:spPr>
                <a:xfrm>
                  <a:off x="4633400" y="4332000"/>
                  <a:ext cx="47575" cy="13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3" h="5440" extrusionOk="0">
                      <a:moveTo>
                        <a:pt x="0" y="0"/>
                      </a:moveTo>
                      <a:lnTo>
                        <a:pt x="0" y="4086"/>
                      </a:lnTo>
                      <a:cubicBezTo>
                        <a:pt x="747" y="4238"/>
                        <a:pt x="1389" y="4740"/>
                        <a:pt x="1693" y="5440"/>
                      </a:cubicBezTo>
                      <a:lnTo>
                        <a:pt x="1693" y="2008"/>
                      </a:lnTo>
                      <a:cubicBezTo>
                        <a:pt x="1693" y="2008"/>
                        <a:pt x="1903" y="269"/>
                        <a:pt x="0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4" name="Google Shape;1284;p34"/>
                <p:cNvSpPr/>
                <p:nvPr/>
              </p:nvSpPr>
              <p:spPr>
                <a:xfrm>
                  <a:off x="5070525" y="4332875"/>
                  <a:ext cx="50225" cy="12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" h="4869" extrusionOk="0">
                      <a:moveTo>
                        <a:pt x="1" y="0"/>
                      </a:moveTo>
                      <a:lnTo>
                        <a:pt x="1" y="4086"/>
                      </a:lnTo>
                      <a:cubicBezTo>
                        <a:pt x="713" y="4191"/>
                        <a:pt x="1390" y="4459"/>
                        <a:pt x="1974" y="4868"/>
                      </a:cubicBezTo>
                      <a:lnTo>
                        <a:pt x="1974" y="1425"/>
                      </a:lnTo>
                      <a:cubicBezTo>
                        <a:pt x="1974" y="1425"/>
                        <a:pt x="2009" y="292"/>
                        <a:pt x="1" y="0"/>
                      </a:cubicBezTo>
                      <a:close/>
                    </a:path>
                  </a:pathLst>
                </a:custGeom>
                <a:solidFill>
                  <a:srgbClr val="F1BD5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5" name="Google Shape;1285;p34"/>
                <p:cNvSpPr/>
                <p:nvPr/>
              </p:nvSpPr>
              <p:spPr>
                <a:xfrm>
                  <a:off x="5002550" y="3657025"/>
                  <a:ext cx="111500" cy="48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60" h="19599" extrusionOk="0">
                      <a:moveTo>
                        <a:pt x="2230" y="0"/>
                      </a:moveTo>
                      <a:lnTo>
                        <a:pt x="0" y="3864"/>
                      </a:lnTo>
                      <a:lnTo>
                        <a:pt x="887" y="3864"/>
                      </a:lnTo>
                      <a:lnTo>
                        <a:pt x="887" y="19599"/>
                      </a:lnTo>
                      <a:lnTo>
                        <a:pt x="3584" y="19599"/>
                      </a:lnTo>
                      <a:lnTo>
                        <a:pt x="3584" y="3864"/>
                      </a:lnTo>
                      <a:lnTo>
                        <a:pt x="4459" y="3864"/>
                      </a:lnTo>
                      <a:lnTo>
                        <a:pt x="2230" y="0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6" name="Google Shape;1286;p34"/>
                <p:cNvSpPr/>
                <p:nvPr/>
              </p:nvSpPr>
              <p:spPr>
                <a:xfrm>
                  <a:off x="4998750" y="3652650"/>
                  <a:ext cx="119075" cy="4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68" extrusionOk="0">
                      <a:moveTo>
                        <a:pt x="2382" y="339"/>
                      </a:moveTo>
                      <a:lnTo>
                        <a:pt x="4471" y="3946"/>
                      </a:lnTo>
                      <a:lnTo>
                        <a:pt x="3642" y="3946"/>
                      </a:lnTo>
                      <a:lnTo>
                        <a:pt x="3642" y="19692"/>
                      </a:lnTo>
                      <a:lnTo>
                        <a:pt x="1121" y="19692"/>
                      </a:lnTo>
                      <a:lnTo>
                        <a:pt x="1121" y="3946"/>
                      </a:lnTo>
                      <a:lnTo>
                        <a:pt x="292" y="3946"/>
                      </a:lnTo>
                      <a:lnTo>
                        <a:pt x="2382" y="339"/>
                      </a:lnTo>
                      <a:close/>
                      <a:moveTo>
                        <a:pt x="2382" y="0"/>
                      </a:moveTo>
                      <a:lnTo>
                        <a:pt x="0" y="4121"/>
                      </a:lnTo>
                      <a:lnTo>
                        <a:pt x="946" y="4121"/>
                      </a:lnTo>
                      <a:lnTo>
                        <a:pt x="946" y="19867"/>
                      </a:lnTo>
                      <a:lnTo>
                        <a:pt x="3817" y="19867"/>
                      </a:lnTo>
                      <a:lnTo>
                        <a:pt x="3817" y="4121"/>
                      </a:lnTo>
                      <a:lnTo>
                        <a:pt x="4763" y="4121"/>
                      </a:lnTo>
                      <a:lnTo>
                        <a:pt x="238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7" name="Google Shape;1287;p34"/>
                <p:cNvSpPr/>
                <p:nvPr/>
              </p:nvSpPr>
              <p:spPr>
                <a:xfrm>
                  <a:off x="4561900" y="3657025"/>
                  <a:ext cx="111775" cy="48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1" h="19599" extrusionOk="0">
                      <a:moveTo>
                        <a:pt x="887" y="0"/>
                      </a:moveTo>
                      <a:lnTo>
                        <a:pt x="887" y="15735"/>
                      </a:lnTo>
                      <a:lnTo>
                        <a:pt x="0" y="15735"/>
                      </a:lnTo>
                      <a:lnTo>
                        <a:pt x="2241" y="19599"/>
                      </a:lnTo>
                      <a:lnTo>
                        <a:pt x="4471" y="15735"/>
                      </a:lnTo>
                      <a:lnTo>
                        <a:pt x="3584" y="15735"/>
                      </a:lnTo>
                      <a:lnTo>
                        <a:pt x="3584" y="0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8" name="Google Shape;1288;p34"/>
                <p:cNvSpPr/>
                <p:nvPr/>
              </p:nvSpPr>
              <p:spPr>
                <a:xfrm>
                  <a:off x="4558400" y="3654675"/>
                  <a:ext cx="119075" cy="4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68" extrusionOk="0">
                      <a:moveTo>
                        <a:pt x="3642" y="176"/>
                      </a:moveTo>
                      <a:lnTo>
                        <a:pt x="3642" y="15911"/>
                      </a:lnTo>
                      <a:lnTo>
                        <a:pt x="4471" y="15911"/>
                      </a:lnTo>
                      <a:lnTo>
                        <a:pt x="2381" y="19529"/>
                      </a:lnTo>
                      <a:lnTo>
                        <a:pt x="292" y="15911"/>
                      </a:lnTo>
                      <a:lnTo>
                        <a:pt x="1121" y="15911"/>
                      </a:lnTo>
                      <a:lnTo>
                        <a:pt x="1121" y="176"/>
                      </a:lnTo>
                      <a:close/>
                      <a:moveTo>
                        <a:pt x="946" y="1"/>
                      </a:moveTo>
                      <a:lnTo>
                        <a:pt x="946" y="15748"/>
                      </a:lnTo>
                      <a:lnTo>
                        <a:pt x="0" y="15748"/>
                      </a:lnTo>
                      <a:lnTo>
                        <a:pt x="2381" y="19868"/>
                      </a:lnTo>
                      <a:lnTo>
                        <a:pt x="4763" y="15748"/>
                      </a:lnTo>
                      <a:lnTo>
                        <a:pt x="3817" y="15748"/>
                      </a:lnTo>
                      <a:lnTo>
                        <a:pt x="3817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9" name="Google Shape;1289;p34"/>
                <p:cNvSpPr/>
                <p:nvPr/>
              </p:nvSpPr>
              <p:spPr>
                <a:xfrm>
                  <a:off x="5002550" y="2693150"/>
                  <a:ext cx="111500" cy="490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60" h="19611" extrusionOk="0">
                      <a:moveTo>
                        <a:pt x="2230" y="0"/>
                      </a:moveTo>
                      <a:lnTo>
                        <a:pt x="0" y="3864"/>
                      </a:lnTo>
                      <a:lnTo>
                        <a:pt x="887" y="3864"/>
                      </a:lnTo>
                      <a:lnTo>
                        <a:pt x="887" y="19610"/>
                      </a:lnTo>
                      <a:lnTo>
                        <a:pt x="3584" y="19610"/>
                      </a:lnTo>
                      <a:lnTo>
                        <a:pt x="3584" y="3864"/>
                      </a:lnTo>
                      <a:lnTo>
                        <a:pt x="4459" y="3864"/>
                      </a:lnTo>
                      <a:lnTo>
                        <a:pt x="2230" y="0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0" name="Google Shape;1290;p34"/>
                <p:cNvSpPr/>
                <p:nvPr/>
              </p:nvSpPr>
              <p:spPr>
                <a:xfrm>
                  <a:off x="4998750" y="2689050"/>
                  <a:ext cx="119075" cy="49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57" extrusionOk="0">
                      <a:moveTo>
                        <a:pt x="2382" y="339"/>
                      </a:moveTo>
                      <a:lnTo>
                        <a:pt x="4471" y="3946"/>
                      </a:lnTo>
                      <a:lnTo>
                        <a:pt x="3642" y="3946"/>
                      </a:lnTo>
                      <a:lnTo>
                        <a:pt x="3642" y="19693"/>
                      </a:lnTo>
                      <a:lnTo>
                        <a:pt x="1121" y="19693"/>
                      </a:lnTo>
                      <a:lnTo>
                        <a:pt x="1121" y="3946"/>
                      </a:lnTo>
                      <a:lnTo>
                        <a:pt x="292" y="3946"/>
                      </a:lnTo>
                      <a:lnTo>
                        <a:pt x="2382" y="339"/>
                      </a:lnTo>
                      <a:close/>
                      <a:moveTo>
                        <a:pt x="2382" y="1"/>
                      </a:moveTo>
                      <a:lnTo>
                        <a:pt x="0" y="4121"/>
                      </a:lnTo>
                      <a:lnTo>
                        <a:pt x="946" y="4121"/>
                      </a:lnTo>
                      <a:lnTo>
                        <a:pt x="946" y="19856"/>
                      </a:lnTo>
                      <a:lnTo>
                        <a:pt x="3817" y="19856"/>
                      </a:lnTo>
                      <a:lnTo>
                        <a:pt x="3817" y="4121"/>
                      </a:lnTo>
                      <a:lnTo>
                        <a:pt x="4763" y="4121"/>
                      </a:lnTo>
                      <a:lnTo>
                        <a:pt x="2382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1" name="Google Shape;1291;p34"/>
                <p:cNvSpPr/>
                <p:nvPr/>
              </p:nvSpPr>
              <p:spPr>
                <a:xfrm>
                  <a:off x="4561900" y="2693150"/>
                  <a:ext cx="111775" cy="490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1" h="19611" extrusionOk="0">
                      <a:moveTo>
                        <a:pt x="887" y="0"/>
                      </a:moveTo>
                      <a:lnTo>
                        <a:pt x="887" y="15747"/>
                      </a:lnTo>
                      <a:lnTo>
                        <a:pt x="0" y="15747"/>
                      </a:lnTo>
                      <a:lnTo>
                        <a:pt x="2241" y="19610"/>
                      </a:lnTo>
                      <a:lnTo>
                        <a:pt x="4471" y="15747"/>
                      </a:lnTo>
                      <a:lnTo>
                        <a:pt x="3584" y="15747"/>
                      </a:lnTo>
                      <a:lnTo>
                        <a:pt x="3584" y="0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2" name="Google Shape;1292;p34"/>
                <p:cNvSpPr/>
                <p:nvPr/>
              </p:nvSpPr>
              <p:spPr>
                <a:xfrm>
                  <a:off x="4558400" y="2691100"/>
                  <a:ext cx="119075" cy="4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68" extrusionOk="0">
                      <a:moveTo>
                        <a:pt x="3642" y="175"/>
                      </a:moveTo>
                      <a:lnTo>
                        <a:pt x="3642" y="15910"/>
                      </a:lnTo>
                      <a:lnTo>
                        <a:pt x="4471" y="15910"/>
                      </a:lnTo>
                      <a:lnTo>
                        <a:pt x="2381" y="19529"/>
                      </a:lnTo>
                      <a:lnTo>
                        <a:pt x="292" y="15910"/>
                      </a:lnTo>
                      <a:lnTo>
                        <a:pt x="1121" y="15910"/>
                      </a:lnTo>
                      <a:lnTo>
                        <a:pt x="1121" y="175"/>
                      </a:lnTo>
                      <a:close/>
                      <a:moveTo>
                        <a:pt x="946" y="0"/>
                      </a:moveTo>
                      <a:lnTo>
                        <a:pt x="946" y="15747"/>
                      </a:lnTo>
                      <a:lnTo>
                        <a:pt x="0" y="15747"/>
                      </a:lnTo>
                      <a:lnTo>
                        <a:pt x="2381" y="19867"/>
                      </a:lnTo>
                      <a:lnTo>
                        <a:pt x="4763" y="15747"/>
                      </a:lnTo>
                      <a:lnTo>
                        <a:pt x="3817" y="15747"/>
                      </a:lnTo>
                      <a:lnTo>
                        <a:pt x="381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3" name="Google Shape;1293;p34"/>
                <p:cNvSpPr/>
                <p:nvPr/>
              </p:nvSpPr>
              <p:spPr>
                <a:xfrm>
                  <a:off x="5002550" y="1521475"/>
                  <a:ext cx="111500" cy="49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60" h="19623" extrusionOk="0">
                      <a:moveTo>
                        <a:pt x="2230" y="1"/>
                      </a:moveTo>
                      <a:lnTo>
                        <a:pt x="0" y="3876"/>
                      </a:lnTo>
                      <a:lnTo>
                        <a:pt x="887" y="3876"/>
                      </a:lnTo>
                      <a:lnTo>
                        <a:pt x="887" y="19623"/>
                      </a:lnTo>
                      <a:lnTo>
                        <a:pt x="3584" y="19623"/>
                      </a:lnTo>
                      <a:lnTo>
                        <a:pt x="3584" y="3876"/>
                      </a:lnTo>
                      <a:lnTo>
                        <a:pt x="4459" y="3876"/>
                      </a:lnTo>
                      <a:lnTo>
                        <a:pt x="2230" y="1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4" name="Google Shape;1294;p34"/>
                <p:cNvSpPr/>
                <p:nvPr/>
              </p:nvSpPr>
              <p:spPr>
                <a:xfrm>
                  <a:off x="4998750" y="1517400"/>
                  <a:ext cx="119075" cy="4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68" extrusionOk="0">
                      <a:moveTo>
                        <a:pt x="2382" y="339"/>
                      </a:moveTo>
                      <a:lnTo>
                        <a:pt x="4471" y="3946"/>
                      </a:lnTo>
                      <a:lnTo>
                        <a:pt x="3642" y="3946"/>
                      </a:lnTo>
                      <a:lnTo>
                        <a:pt x="3642" y="19692"/>
                      </a:lnTo>
                      <a:lnTo>
                        <a:pt x="1121" y="19692"/>
                      </a:lnTo>
                      <a:lnTo>
                        <a:pt x="1121" y="3946"/>
                      </a:lnTo>
                      <a:lnTo>
                        <a:pt x="292" y="3946"/>
                      </a:lnTo>
                      <a:lnTo>
                        <a:pt x="2382" y="339"/>
                      </a:lnTo>
                      <a:close/>
                      <a:moveTo>
                        <a:pt x="2382" y="0"/>
                      </a:moveTo>
                      <a:lnTo>
                        <a:pt x="0" y="4121"/>
                      </a:lnTo>
                      <a:lnTo>
                        <a:pt x="946" y="4121"/>
                      </a:lnTo>
                      <a:lnTo>
                        <a:pt x="946" y="19867"/>
                      </a:lnTo>
                      <a:lnTo>
                        <a:pt x="3817" y="19867"/>
                      </a:lnTo>
                      <a:lnTo>
                        <a:pt x="3817" y="4121"/>
                      </a:lnTo>
                      <a:lnTo>
                        <a:pt x="4763" y="4121"/>
                      </a:lnTo>
                      <a:lnTo>
                        <a:pt x="238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5" name="Google Shape;1295;p34"/>
                <p:cNvSpPr/>
                <p:nvPr/>
              </p:nvSpPr>
              <p:spPr>
                <a:xfrm>
                  <a:off x="4561900" y="1521475"/>
                  <a:ext cx="111775" cy="49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1" h="19623" extrusionOk="0">
                      <a:moveTo>
                        <a:pt x="887" y="1"/>
                      </a:moveTo>
                      <a:lnTo>
                        <a:pt x="887" y="15747"/>
                      </a:lnTo>
                      <a:lnTo>
                        <a:pt x="0" y="15747"/>
                      </a:lnTo>
                      <a:lnTo>
                        <a:pt x="2241" y="19623"/>
                      </a:lnTo>
                      <a:lnTo>
                        <a:pt x="4471" y="15747"/>
                      </a:lnTo>
                      <a:lnTo>
                        <a:pt x="3584" y="15747"/>
                      </a:lnTo>
                      <a:lnTo>
                        <a:pt x="3584" y="1"/>
                      </a:lnTo>
                      <a:close/>
                    </a:path>
                  </a:pathLst>
                </a:custGeom>
                <a:solidFill>
                  <a:srgbClr val="54545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6" name="Google Shape;1296;p34"/>
                <p:cNvSpPr/>
                <p:nvPr/>
              </p:nvSpPr>
              <p:spPr>
                <a:xfrm>
                  <a:off x="4558400" y="1519450"/>
                  <a:ext cx="119075" cy="4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3" h="19868" extrusionOk="0">
                      <a:moveTo>
                        <a:pt x="3642" y="175"/>
                      </a:moveTo>
                      <a:lnTo>
                        <a:pt x="3642" y="15910"/>
                      </a:lnTo>
                      <a:lnTo>
                        <a:pt x="4471" y="15910"/>
                      </a:lnTo>
                      <a:lnTo>
                        <a:pt x="2381" y="19529"/>
                      </a:lnTo>
                      <a:lnTo>
                        <a:pt x="292" y="15910"/>
                      </a:lnTo>
                      <a:lnTo>
                        <a:pt x="1121" y="15910"/>
                      </a:lnTo>
                      <a:lnTo>
                        <a:pt x="1121" y="175"/>
                      </a:lnTo>
                      <a:close/>
                      <a:moveTo>
                        <a:pt x="946" y="0"/>
                      </a:moveTo>
                      <a:lnTo>
                        <a:pt x="946" y="15747"/>
                      </a:lnTo>
                      <a:lnTo>
                        <a:pt x="0" y="15747"/>
                      </a:lnTo>
                      <a:lnTo>
                        <a:pt x="2381" y="19867"/>
                      </a:lnTo>
                      <a:lnTo>
                        <a:pt x="4763" y="15747"/>
                      </a:lnTo>
                      <a:lnTo>
                        <a:pt x="3817" y="15747"/>
                      </a:lnTo>
                      <a:lnTo>
                        <a:pt x="381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7" name="Google Shape;1297;p34"/>
                <p:cNvSpPr/>
                <p:nvPr/>
              </p:nvSpPr>
              <p:spPr>
                <a:xfrm>
                  <a:off x="4792725" y="1725750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926" y="1"/>
                      </a:moveTo>
                      <a:cubicBezTo>
                        <a:pt x="642" y="1"/>
                        <a:pt x="0" y="1553"/>
                        <a:pt x="911" y="2464"/>
                      </a:cubicBezTo>
                      <a:cubicBezTo>
                        <a:pt x="1206" y="2759"/>
                        <a:pt x="1568" y="2891"/>
                        <a:pt x="1923" y="2891"/>
                      </a:cubicBezTo>
                      <a:cubicBezTo>
                        <a:pt x="2664" y="2891"/>
                        <a:pt x="3374" y="2316"/>
                        <a:pt x="3374" y="1448"/>
                      </a:cubicBezTo>
                      <a:cubicBezTo>
                        <a:pt x="3374" y="643"/>
                        <a:pt x="2720" y="1"/>
                        <a:pt x="1926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8" name="Google Shape;1298;p34"/>
                <p:cNvSpPr/>
                <p:nvPr/>
              </p:nvSpPr>
              <p:spPr>
                <a:xfrm>
                  <a:off x="4789800" y="1723600"/>
                  <a:ext cx="89325" cy="7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3" h="3064" extrusionOk="0">
                      <a:moveTo>
                        <a:pt x="2043" y="168"/>
                      </a:moveTo>
                      <a:cubicBezTo>
                        <a:pt x="2790" y="168"/>
                        <a:pt x="3397" y="775"/>
                        <a:pt x="3409" y="1534"/>
                      </a:cubicBezTo>
                      <a:cubicBezTo>
                        <a:pt x="3409" y="2348"/>
                        <a:pt x="2735" y="2889"/>
                        <a:pt x="2035" y="2889"/>
                      </a:cubicBezTo>
                      <a:cubicBezTo>
                        <a:pt x="1701" y="2889"/>
                        <a:pt x="1361" y="2766"/>
                        <a:pt x="1086" y="2491"/>
                      </a:cubicBezTo>
                      <a:cubicBezTo>
                        <a:pt x="234" y="1639"/>
                        <a:pt x="829" y="168"/>
                        <a:pt x="2043" y="168"/>
                      </a:cubicBezTo>
                      <a:close/>
                      <a:moveTo>
                        <a:pt x="2034" y="1"/>
                      </a:moveTo>
                      <a:cubicBezTo>
                        <a:pt x="1660" y="1"/>
                        <a:pt x="1279" y="139"/>
                        <a:pt x="970" y="449"/>
                      </a:cubicBezTo>
                      <a:cubicBezTo>
                        <a:pt x="1" y="1406"/>
                        <a:pt x="689" y="3052"/>
                        <a:pt x="2043" y="3063"/>
                      </a:cubicBezTo>
                      <a:cubicBezTo>
                        <a:pt x="2884" y="3063"/>
                        <a:pt x="3573" y="2375"/>
                        <a:pt x="3573" y="1534"/>
                      </a:cubicBezTo>
                      <a:cubicBezTo>
                        <a:pt x="3573" y="610"/>
                        <a:pt x="2818" y="1"/>
                        <a:pt x="2034" y="1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9" name="Google Shape;1299;p34"/>
                <p:cNvSpPr/>
                <p:nvPr/>
              </p:nvSpPr>
              <p:spPr>
                <a:xfrm>
                  <a:off x="4792725" y="1725750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483" y="445"/>
                      </a:moveTo>
                      <a:cubicBezTo>
                        <a:pt x="1810" y="445"/>
                        <a:pt x="2125" y="696"/>
                        <a:pt x="2125" y="1075"/>
                      </a:cubicBezTo>
                      <a:cubicBezTo>
                        <a:pt x="2125" y="1425"/>
                        <a:pt x="1845" y="1705"/>
                        <a:pt x="1495" y="1705"/>
                      </a:cubicBezTo>
                      <a:cubicBezTo>
                        <a:pt x="934" y="1705"/>
                        <a:pt x="642" y="1028"/>
                        <a:pt x="1039" y="631"/>
                      </a:cubicBezTo>
                      <a:cubicBezTo>
                        <a:pt x="1168" y="503"/>
                        <a:pt x="1327" y="445"/>
                        <a:pt x="1483" y="445"/>
                      </a:cubicBezTo>
                      <a:close/>
                      <a:moveTo>
                        <a:pt x="1926" y="1"/>
                      </a:moveTo>
                      <a:cubicBezTo>
                        <a:pt x="642" y="1"/>
                        <a:pt x="0" y="1553"/>
                        <a:pt x="911" y="2464"/>
                      </a:cubicBezTo>
                      <a:cubicBezTo>
                        <a:pt x="1206" y="2759"/>
                        <a:pt x="1568" y="2891"/>
                        <a:pt x="1923" y="2891"/>
                      </a:cubicBezTo>
                      <a:cubicBezTo>
                        <a:pt x="2664" y="2891"/>
                        <a:pt x="3374" y="2316"/>
                        <a:pt x="3374" y="1448"/>
                      </a:cubicBezTo>
                      <a:cubicBezTo>
                        <a:pt x="3374" y="643"/>
                        <a:pt x="2720" y="1"/>
                        <a:pt x="1926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0" name="Google Shape;1300;p34"/>
                <p:cNvSpPr/>
                <p:nvPr/>
              </p:nvSpPr>
              <p:spPr>
                <a:xfrm>
                  <a:off x="4691450" y="1495225"/>
                  <a:ext cx="64525" cy="5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1" h="2209" extrusionOk="0">
                      <a:moveTo>
                        <a:pt x="1472" y="0"/>
                      </a:moveTo>
                      <a:cubicBezTo>
                        <a:pt x="491" y="0"/>
                        <a:pt x="1" y="1191"/>
                        <a:pt x="701" y="1880"/>
                      </a:cubicBezTo>
                      <a:cubicBezTo>
                        <a:pt x="925" y="2107"/>
                        <a:pt x="1201" y="2209"/>
                        <a:pt x="1473" y="2209"/>
                      </a:cubicBezTo>
                      <a:cubicBezTo>
                        <a:pt x="2038" y="2209"/>
                        <a:pt x="2581" y="1768"/>
                        <a:pt x="2581" y="1097"/>
                      </a:cubicBezTo>
                      <a:cubicBezTo>
                        <a:pt x="2581" y="490"/>
                        <a:pt x="2079" y="0"/>
                        <a:pt x="1472" y="0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1" name="Google Shape;1301;p34"/>
                <p:cNvSpPr/>
                <p:nvPr/>
              </p:nvSpPr>
              <p:spPr>
                <a:xfrm>
                  <a:off x="4688550" y="1492950"/>
                  <a:ext cx="69475" cy="5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9" h="2380" extrusionOk="0">
                      <a:moveTo>
                        <a:pt x="1588" y="173"/>
                      </a:moveTo>
                      <a:cubicBezTo>
                        <a:pt x="2148" y="173"/>
                        <a:pt x="2615" y="628"/>
                        <a:pt x="2615" y="1200"/>
                      </a:cubicBezTo>
                      <a:cubicBezTo>
                        <a:pt x="2615" y="1814"/>
                        <a:pt x="2111" y="2221"/>
                        <a:pt x="1586" y="2221"/>
                      </a:cubicBezTo>
                      <a:cubicBezTo>
                        <a:pt x="1332" y="2221"/>
                        <a:pt x="1073" y="2125"/>
                        <a:pt x="864" y="1912"/>
                      </a:cubicBezTo>
                      <a:cubicBezTo>
                        <a:pt x="222" y="1270"/>
                        <a:pt x="677" y="173"/>
                        <a:pt x="1588" y="173"/>
                      </a:cubicBezTo>
                      <a:close/>
                      <a:moveTo>
                        <a:pt x="1580" y="0"/>
                      </a:moveTo>
                      <a:cubicBezTo>
                        <a:pt x="1289" y="0"/>
                        <a:pt x="992" y="107"/>
                        <a:pt x="747" y="348"/>
                      </a:cubicBezTo>
                      <a:cubicBezTo>
                        <a:pt x="0" y="1095"/>
                        <a:pt x="526" y="2379"/>
                        <a:pt x="1588" y="2379"/>
                      </a:cubicBezTo>
                      <a:cubicBezTo>
                        <a:pt x="2241" y="2379"/>
                        <a:pt x="2778" y="1854"/>
                        <a:pt x="2778" y="1188"/>
                      </a:cubicBezTo>
                      <a:cubicBezTo>
                        <a:pt x="2778" y="476"/>
                        <a:pt x="2194" y="0"/>
                        <a:pt x="1580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2" name="Google Shape;1302;p34"/>
                <p:cNvSpPr/>
                <p:nvPr/>
              </p:nvSpPr>
              <p:spPr>
                <a:xfrm>
                  <a:off x="4691450" y="1495225"/>
                  <a:ext cx="64525" cy="5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1" h="2209" extrusionOk="0">
                      <a:moveTo>
                        <a:pt x="1136" y="336"/>
                      </a:moveTo>
                      <a:cubicBezTo>
                        <a:pt x="1385" y="336"/>
                        <a:pt x="1623" y="526"/>
                        <a:pt x="1623" y="817"/>
                      </a:cubicBezTo>
                      <a:cubicBezTo>
                        <a:pt x="1623" y="1086"/>
                        <a:pt x="1413" y="1308"/>
                        <a:pt x="1145" y="1308"/>
                      </a:cubicBezTo>
                      <a:cubicBezTo>
                        <a:pt x="713" y="1308"/>
                        <a:pt x="491" y="782"/>
                        <a:pt x="795" y="479"/>
                      </a:cubicBezTo>
                      <a:cubicBezTo>
                        <a:pt x="894" y="380"/>
                        <a:pt x="1016" y="336"/>
                        <a:pt x="1136" y="336"/>
                      </a:cubicBezTo>
                      <a:close/>
                      <a:moveTo>
                        <a:pt x="1472" y="0"/>
                      </a:moveTo>
                      <a:cubicBezTo>
                        <a:pt x="491" y="0"/>
                        <a:pt x="1" y="1191"/>
                        <a:pt x="690" y="1880"/>
                      </a:cubicBezTo>
                      <a:cubicBezTo>
                        <a:pt x="917" y="2107"/>
                        <a:pt x="1196" y="2209"/>
                        <a:pt x="1469" y="2209"/>
                      </a:cubicBezTo>
                      <a:cubicBezTo>
                        <a:pt x="2038" y="2209"/>
                        <a:pt x="2581" y="1768"/>
                        <a:pt x="2581" y="1097"/>
                      </a:cubicBezTo>
                      <a:cubicBezTo>
                        <a:pt x="2581" y="490"/>
                        <a:pt x="2079" y="0"/>
                        <a:pt x="1472" y="0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3" name="Google Shape;1303;p34"/>
                <p:cNvSpPr/>
                <p:nvPr/>
              </p:nvSpPr>
              <p:spPr>
                <a:xfrm>
                  <a:off x="4767050" y="4126850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938" y="0"/>
                      </a:moveTo>
                      <a:cubicBezTo>
                        <a:pt x="654" y="0"/>
                        <a:pt x="0" y="1553"/>
                        <a:pt x="911" y="2463"/>
                      </a:cubicBezTo>
                      <a:cubicBezTo>
                        <a:pt x="1206" y="2758"/>
                        <a:pt x="1568" y="2890"/>
                        <a:pt x="1923" y="2890"/>
                      </a:cubicBezTo>
                      <a:cubicBezTo>
                        <a:pt x="2664" y="2890"/>
                        <a:pt x="3374" y="2316"/>
                        <a:pt x="3374" y="1448"/>
                      </a:cubicBezTo>
                      <a:cubicBezTo>
                        <a:pt x="3374" y="642"/>
                        <a:pt x="2732" y="0"/>
                        <a:pt x="1938" y="0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4" name="Google Shape;1304;p34"/>
                <p:cNvSpPr/>
                <p:nvPr/>
              </p:nvSpPr>
              <p:spPr>
                <a:xfrm>
                  <a:off x="4764425" y="4124700"/>
                  <a:ext cx="89325" cy="7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3" h="3064" extrusionOk="0">
                      <a:moveTo>
                        <a:pt x="2043" y="168"/>
                      </a:moveTo>
                      <a:cubicBezTo>
                        <a:pt x="2790" y="168"/>
                        <a:pt x="3397" y="775"/>
                        <a:pt x="3397" y="1534"/>
                      </a:cubicBezTo>
                      <a:cubicBezTo>
                        <a:pt x="3397" y="2348"/>
                        <a:pt x="2728" y="2889"/>
                        <a:pt x="2028" y="2889"/>
                      </a:cubicBezTo>
                      <a:cubicBezTo>
                        <a:pt x="1694" y="2889"/>
                        <a:pt x="1353" y="2766"/>
                        <a:pt x="1074" y="2491"/>
                      </a:cubicBezTo>
                      <a:cubicBezTo>
                        <a:pt x="222" y="1639"/>
                        <a:pt x="829" y="168"/>
                        <a:pt x="2043" y="168"/>
                      </a:cubicBezTo>
                      <a:close/>
                      <a:moveTo>
                        <a:pt x="2030" y="0"/>
                      </a:moveTo>
                      <a:cubicBezTo>
                        <a:pt x="1654" y="0"/>
                        <a:pt x="1270" y="139"/>
                        <a:pt x="957" y="448"/>
                      </a:cubicBezTo>
                      <a:cubicBezTo>
                        <a:pt x="0" y="1417"/>
                        <a:pt x="677" y="3063"/>
                        <a:pt x="2043" y="3063"/>
                      </a:cubicBezTo>
                      <a:cubicBezTo>
                        <a:pt x="2883" y="3051"/>
                        <a:pt x="3572" y="2374"/>
                        <a:pt x="3572" y="1534"/>
                      </a:cubicBezTo>
                      <a:cubicBezTo>
                        <a:pt x="3572" y="609"/>
                        <a:pt x="2818" y="0"/>
                        <a:pt x="2030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5" name="Google Shape;1305;p34"/>
                <p:cNvSpPr/>
                <p:nvPr/>
              </p:nvSpPr>
              <p:spPr>
                <a:xfrm>
                  <a:off x="4767050" y="4126850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492" y="445"/>
                      </a:moveTo>
                      <a:cubicBezTo>
                        <a:pt x="1815" y="445"/>
                        <a:pt x="2125" y="696"/>
                        <a:pt x="2125" y="1074"/>
                      </a:cubicBezTo>
                      <a:cubicBezTo>
                        <a:pt x="2125" y="1425"/>
                        <a:pt x="1845" y="1705"/>
                        <a:pt x="1506" y="1705"/>
                      </a:cubicBezTo>
                      <a:lnTo>
                        <a:pt x="1494" y="1705"/>
                      </a:lnTo>
                      <a:cubicBezTo>
                        <a:pt x="934" y="1705"/>
                        <a:pt x="654" y="1028"/>
                        <a:pt x="1051" y="631"/>
                      </a:cubicBezTo>
                      <a:cubicBezTo>
                        <a:pt x="1179" y="502"/>
                        <a:pt x="1337" y="445"/>
                        <a:pt x="1492" y="445"/>
                      </a:cubicBezTo>
                      <a:close/>
                      <a:moveTo>
                        <a:pt x="1938" y="0"/>
                      </a:moveTo>
                      <a:cubicBezTo>
                        <a:pt x="654" y="0"/>
                        <a:pt x="0" y="1553"/>
                        <a:pt x="911" y="2463"/>
                      </a:cubicBezTo>
                      <a:cubicBezTo>
                        <a:pt x="1206" y="2758"/>
                        <a:pt x="1568" y="2890"/>
                        <a:pt x="1923" y="2890"/>
                      </a:cubicBezTo>
                      <a:cubicBezTo>
                        <a:pt x="2664" y="2890"/>
                        <a:pt x="3374" y="2316"/>
                        <a:pt x="3374" y="1448"/>
                      </a:cubicBezTo>
                      <a:cubicBezTo>
                        <a:pt x="3374" y="642"/>
                        <a:pt x="2732" y="0"/>
                        <a:pt x="1938" y="0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6" name="Google Shape;1306;p34"/>
                <p:cNvSpPr/>
                <p:nvPr/>
              </p:nvSpPr>
              <p:spPr>
                <a:xfrm>
                  <a:off x="4964025" y="3607125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938" y="0"/>
                      </a:moveTo>
                      <a:cubicBezTo>
                        <a:pt x="654" y="0"/>
                        <a:pt x="0" y="1553"/>
                        <a:pt x="911" y="2463"/>
                      </a:cubicBezTo>
                      <a:cubicBezTo>
                        <a:pt x="1206" y="2758"/>
                        <a:pt x="1568" y="2890"/>
                        <a:pt x="1923" y="2890"/>
                      </a:cubicBezTo>
                      <a:cubicBezTo>
                        <a:pt x="2664" y="2890"/>
                        <a:pt x="3374" y="2316"/>
                        <a:pt x="3374" y="1448"/>
                      </a:cubicBezTo>
                      <a:cubicBezTo>
                        <a:pt x="3374" y="642"/>
                        <a:pt x="2732" y="0"/>
                        <a:pt x="1938" y="0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7" name="Google Shape;1307;p34"/>
                <p:cNvSpPr/>
                <p:nvPr/>
              </p:nvSpPr>
              <p:spPr>
                <a:xfrm>
                  <a:off x="4961400" y="3604975"/>
                  <a:ext cx="89325" cy="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3" h="3063" extrusionOk="0">
                      <a:moveTo>
                        <a:pt x="2043" y="168"/>
                      </a:moveTo>
                      <a:cubicBezTo>
                        <a:pt x="2790" y="168"/>
                        <a:pt x="3397" y="775"/>
                        <a:pt x="3397" y="1534"/>
                      </a:cubicBezTo>
                      <a:cubicBezTo>
                        <a:pt x="3397" y="2348"/>
                        <a:pt x="2728" y="2889"/>
                        <a:pt x="2028" y="2889"/>
                      </a:cubicBezTo>
                      <a:cubicBezTo>
                        <a:pt x="1694" y="2889"/>
                        <a:pt x="1353" y="2766"/>
                        <a:pt x="1074" y="2491"/>
                      </a:cubicBezTo>
                      <a:cubicBezTo>
                        <a:pt x="222" y="1627"/>
                        <a:pt x="829" y="168"/>
                        <a:pt x="2043" y="168"/>
                      </a:cubicBezTo>
                      <a:close/>
                      <a:moveTo>
                        <a:pt x="2030" y="0"/>
                      </a:moveTo>
                      <a:cubicBezTo>
                        <a:pt x="1654" y="0"/>
                        <a:pt x="1270" y="139"/>
                        <a:pt x="957" y="448"/>
                      </a:cubicBezTo>
                      <a:cubicBezTo>
                        <a:pt x="0" y="1417"/>
                        <a:pt x="677" y="3063"/>
                        <a:pt x="2043" y="3063"/>
                      </a:cubicBezTo>
                      <a:cubicBezTo>
                        <a:pt x="2883" y="3051"/>
                        <a:pt x="3572" y="2374"/>
                        <a:pt x="3572" y="1534"/>
                      </a:cubicBezTo>
                      <a:cubicBezTo>
                        <a:pt x="3572" y="609"/>
                        <a:pt x="2818" y="0"/>
                        <a:pt x="2030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8" name="Google Shape;1308;p34"/>
                <p:cNvSpPr/>
                <p:nvPr/>
              </p:nvSpPr>
              <p:spPr>
                <a:xfrm>
                  <a:off x="4964025" y="3607125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492" y="445"/>
                      </a:moveTo>
                      <a:cubicBezTo>
                        <a:pt x="1815" y="445"/>
                        <a:pt x="2125" y="695"/>
                        <a:pt x="2125" y="1074"/>
                      </a:cubicBezTo>
                      <a:cubicBezTo>
                        <a:pt x="2125" y="1424"/>
                        <a:pt x="1845" y="1704"/>
                        <a:pt x="1506" y="1704"/>
                      </a:cubicBezTo>
                      <a:lnTo>
                        <a:pt x="1494" y="1704"/>
                      </a:lnTo>
                      <a:cubicBezTo>
                        <a:pt x="1490" y="1705"/>
                        <a:pt x="1485" y="1705"/>
                        <a:pt x="1480" y="1705"/>
                      </a:cubicBezTo>
                      <a:cubicBezTo>
                        <a:pt x="929" y="1705"/>
                        <a:pt x="657" y="1024"/>
                        <a:pt x="1051" y="631"/>
                      </a:cubicBezTo>
                      <a:cubicBezTo>
                        <a:pt x="1179" y="502"/>
                        <a:pt x="1337" y="445"/>
                        <a:pt x="1492" y="445"/>
                      </a:cubicBezTo>
                      <a:close/>
                      <a:moveTo>
                        <a:pt x="1938" y="0"/>
                      </a:moveTo>
                      <a:cubicBezTo>
                        <a:pt x="654" y="0"/>
                        <a:pt x="0" y="1553"/>
                        <a:pt x="911" y="2463"/>
                      </a:cubicBezTo>
                      <a:cubicBezTo>
                        <a:pt x="1206" y="2758"/>
                        <a:pt x="1568" y="2890"/>
                        <a:pt x="1923" y="2890"/>
                      </a:cubicBezTo>
                      <a:cubicBezTo>
                        <a:pt x="2664" y="2890"/>
                        <a:pt x="3374" y="2316"/>
                        <a:pt x="3374" y="1448"/>
                      </a:cubicBezTo>
                      <a:cubicBezTo>
                        <a:pt x="3374" y="642"/>
                        <a:pt x="2732" y="0"/>
                        <a:pt x="1938" y="0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9" name="Google Shape;1309;p34"/>
                <p:cNvSpPr/>
                <p:nvPr/>
              </p:nvSpPr>
              <p:spPr>
                <a:xfrm>
                  <a:off x="4665775" y="3896300"/>
                  <a:ext cx="64825" cy="5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3" h="2210" extrusionOk="0">
                      <a:moveTo>
                        <a:pt x="1483" y="1"/>
                      </a:moveTo>
                      <a:cubicBezTo>
                        <a:pt x="503" y="1"/>
                        <a:pt x="1" y="1192"/>
                        <a:pt x="701" y="1880"/>
                      </a:cubicBezTo>
                      <a:cubicBezTo>
                        <a:pt x="925" y="2108"/>
                        <a:pt x="1202" y="2210"/>
                        <a:pt x="1475" y="2210"/>
                      </a:cubicBezTo>
                      <a:cubicBezTo>
                        <a:pt x="2040" y="2210"/>
                        <a:pt x="2584" y="1772"/>
                        <a:pt x="2592" y="1110"/>
                      </a:cubicBezTo>
                      <a:cubicBezTo>
                        <a:pt x="2592" y="491"/>
                        <a:pt x="2090" y="1"/>
                        <a:pt x="1483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0" name="Google Shape;1310;p34"/>
                <p:cNvSpPr/>
                <p:nvPr/>
              </p:nvSpPr>
              <p:spPr>
                <a:xfrm>
                  <a:off x="4662875" y="3894025"/>
                  <a:ext cx="69750" cy="5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0" h="2380" extrusionOk="0">
                      <a:moveTo>
                        <a:pt x="1599" y="174"/>
                      </a:moveTo>
                      <a:cubicBezTo>
                        <a:pt x="2159" y="174"/>
                        <a:pt x="2615" y="629"/>
                        <a:pt x="2615" y="1189"/>
                      </a:cubicBezTo>
                      <a:cubicBezTo>
                        <a:pt x="2615" y="1806"/>
                        <a:pt x="2112" y="2213"/>
                        <a:pt x="1588" y="2213"/>
                      </a:cubicBezTo>
                      <a:cubicBezTo>
                        <a:pt x="1338" y="2213"/>
                        <a:pt x="1083" y="2120"/>
                        <a:pt x="875" y="1913"/>
                      </a:cubicBezTo>
                      <a:cubicBezTo>
                        <a:pt x="233" y="1271"/>
                        <a:pt x="689" y="174"/>
                        <a:pt x="1599" y="174"/>
                      </a:cubicBezTo>
                      <a:close/>
                      <a:moveTo>
                        <a:pt x="1587" y="1"/>
                      </a:moveTo>
                      <a:cubicBezTo>
                        <a:pt x="1296" y="1"/>
                        <a:pt x="999" y="108"/>
                        <a:pt x="759" y="349"/>
                      </a:cubicBezTo>
                      <a:cubicBezTo>
                        <a:pt x="0" y="1096"/>
                        <a:pt x="537" y="2380"/>
                        <a:pt x="1599" y="2380"/>
                      </a:cubicBezTo>
                      <a:cubicBezTo>
                        <a:pt x="2253" y="2380"/>
                        <a:pt x="2790" y="1855"/>
                        <a:pt x="2790" y="1189"/>
                      </a:cubicBezTo>
                      <a:cubicBezTo>
                        <a:pt x="2790" y="477"/>
                        <a:pt x="2200" y="1"/>
                        <a:pt x="1587" y="1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1" name="Google Shape;1311;p34"/>
                <p:cNvSpPr/>
                <p:nvPr/>
              </p:nvSpPr>
              <p:spPr>
                <a:xfrm>
                  <a:off x="4665775" y="3896300"/>
                  <a:ext cx="64525" cy="5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1" h="2210" extrusionOk="0">
                      <a:moveTo>
                        <a:pt x="1147" y="348"/>
                      </a:moveTo>
                      <a:cubicBezTo>
                        <a:pt x="1396" y="348"/>
                        <a:pt x="1635" y="538"/>
                        <a:pt x="1635" y="830"/>
                      </a:cubicBezTo>
                      <a:cubicBezTo>
                        <a:pt x="1635" y="1098"/>
                        <a:pt x="1413" y="1308"/>
                        <a:pt x="1145" y="1308"/>
                      </a:cubicBezTo>
                      <a:cubicBezTo>
                        <a:pt x="724" y="1308"/>
                        <a:pt x="503" y="795"/>
                        <a:pt x="806" y="491"/>
                      </a:cubicBezTo>
                      <a:cubicBezTo>
                        <a:pt x="905" y="392"/>
                        <a:pt x="1027" y="348"/>
                        <a:pt x="1147" y="348"/>
                      </a:cubicBezTo>
                      <a:close/>
                      <a:moveTo>
                        <a:pt x="1483" y="1"/>
                      </a:moveTo>
                      <a:cubicBezTo>
                        <a:pt x="491" y="1"/>
                        <a:pt x="1" y="1192"/>
                        <a:pt x="701" y="1880"/>
                      </a:cubicBezTo>
                      <a:cubicBezTo>
                        <a:pt x="925" y="2108"/>
                        <a:pt x="1201" y="2210"/>
                        <a:pt x="1473" y="2210"/>
                      </a:cubicBezTo>
                      <a:cubicBezTo>
                        <a:pt x="2037" y="2210"/>
                        <a:pt x="2580" y="1768"/>
                        <a:pt x="2580" y="1098"/>
                      </a:cubicBezTo>
                      <a:cubicBezTo>
                        <a:pt x="2580" y="491"/>
                        <a:pt x="2090" y="1"/>
                        <a:pt x="1483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2" name="Google Shape;1312;p34"/>
                <p:cNvSpPr/>
                <p:nvPr/>
              </p:nvSpPr>
              <p:spPr>
                <a:xfrm>
                  <a:off x="4831825" y="2247525"/>
                  <a:ext cx="843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4" h="2891" extrusionOk="0">
                      <a:moveTo>
                        <a:pt x="1927" y="1"/>
                      </a:moveTo>
                      <a:cubicBezTo>
                        <a:pt x="643" y="1"/>
                        <a:pt x="1" y="1553"/>
                        <a:pt x="911" y="2464"/>
                      </a:cubicBezTo>
                      <a:cubicBezTo>
                        <a:pt x="1206" y="2758"/>
                        <a:pt x="1567" y="2890"/>
                        <a:pt x="1922" y="2890"/>
                      </a:cubicBezTo>
                      <a:cubicBezTo>
                        <a:pt x="2664" y="2890"/>
                        <a:pt x="3374" y="2313"/>
                        <a:pt x="3374" y="1436"/>
                      </a:cubicBezTo>
                      <a:cubicBezTo>
                        <a:pt x="3374" y="643"/>
                        <a:pt x="2732" y="1"/>
                        <a:pt x="1927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3" name="Google Shape;1313;p34"/>
                <p:cNvSpPr/>
                <p:nvPr/>
              </p:nvSpPr>
              <p:spPr>
                <a:xfrm>
                  <a:off x="4828900" y="2245250"/>
                  <a:ext cx="89325" cy="7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3" h="3057" extrusionOk="0">
                      <a:moveTo>
                        <a:pt x="2044" y="173"/>
                      </a:moveTo>
                      <a:cubicBezTo>
                        <a:pt x="2791" y="173"/>
                        <a:pt x="3398" y="780"/>
                        <a:pt x="3398" y="1527"/>
                      </a:cubicBezTo>
                      <a:cubicBezTo>
                        <a:pt x="3398" y="2350"/>
                        <a:pt x="2728" y="2894"/>
                        <a:pt x="2027" y="2894"/>
                      </a:cubicBezTo>
                      <a:cubicBezTo>
                        <a:pt x="1693" y="2894"/>
                        <a:pt x="1353" y="2771"/>
                        <a:pt x="1075" y="2496"/>
                      </a:cubicBezTo>
                      <a:cubicBezTo>
                        <a:pt x="223" y="1632"/>
                        <a:pt x="830" y="173"/>
                        <a:pt x="2044" y="173"/>
                      </a:cubicBezTo>
                      <a:close/>
                      <a:moveTo>
                        <a:pt x="2033" y="0"/>
                      </a:moveTo>
                      <a:cubicBezTo>
                        <a:pt x="1656" y="0"/>
                        <a:pt x="1272" y="140"/>
                        <a:pt x="958" y="454"/>
                      </a:cubicBezTo>
                      <a:cubicBezTo>
                        <a:pt x="1" y="1411"/>
                        <a:pt x="678" y="3057"/>
                        <a:pt x="2044" y="3057"/>
                      </a:cubicBezTo>
                      <a:cubicBezTo>
                        <a:pt x="2884" y="3057"/>
                        <a:pt x="3573" y="2380"/>
                        <a:pt x="3573" y="1527"/>
                      </a:cubicBezTo>
                      <a:cubicBezTo>
                        <a:pt x="3573" y="612"/>
                        <a:pt x="2820" y="0"/>
                        <a:pt x="2033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4" name="Google Shape;1314;p34"/>
                <p:cNvSpPr/>
                <p:nvPr/>
              </p:nvSpPr>
              <p:spPr>
                <a:xfrm>
                  <a:off x="4831625" y="2247525"/>
                  <a:ext cx="84550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2" h="2891" extrusionOk="0">
                      <a:moveTo>
                        <a:pt x="1489" y="445"/>
                      </a:moveTo>
                      <a:cubicBezTo>
                        <a:pt x="1812" y="445"/>
                        <a:pt x="2121" y="696"/>
                        <a:pt x="2121" y="1075"/>
                      </a:cubicBezTo>
                      <a:cubicBezTo>
                        <a:pt x="2121" y="1413"/>
                        <a:pt x="1853" y="1693"/>
                        <a:pt x="1514" y="1705"/>
                      </a:cubicBezTo>
                      <a:lnTo>
                        <a:pt x="1503" y="1705"/>
                      </a:lnTo>
                      <a:cubicBezTo>
                        <a:pt x="931" y="1705"/>
                        <a:pt x="651" y="1028"/>
                        <a:pt x="1047" y="631"/>
                      </a:cubicBezTo>
                      <a:cubicBezTo>
                        <a:pt x="1176" y="502"/>
                        <a:pt x="1334" y="445"/>
                        <a:pt x="1489" y="445"/>
                      </a:cubicBezTo>
                      <a:close/>
                      <a:moveTo>
                        <a:pt x="1920" y="1"/>
                      </a:moveTo>
                      <a:cubicBezTo>
                        <a:pt x="646" y="1"/>
                        <a:pt x="0" y="1557"/>
                        <a:pt x="907" y="2464"/>
                      </a:cubicBezTo>
                      <a:cubicBezTo>
                        <a:pt x="1202" y="2758"/>
                        <a:pt x="1564" y="2890"/>
                        <a:pt x="1919" y="2890"/>
                      </a:cubicBezTo>
                      <a:cubicBezTo>
                        <a:pt x="2661" y="2890"/>
                        <a:pt x="3374" y="2313"/>
                        <a:pt x="3382" y="1436"/>
                      </a:cubicBezTo>
                      <a:cubicBezTo>
                        <a:pt x="3382" y="643"/>
                        <a:pt x="2728" y="1"/>
                        <a:pt x="1935" y="1"/>
                      </a:cubicBezTo>
                      <a:cubicBezTo>
                        <a:pt x="1930" y="1"/>
                        <a:pt x="1925" y="1"/>
                        <a:pt x="1920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5" name="Google Shape;1315;p34"/>
                <p:cNvSpPr/>
                <p:nvPr/>
              </p:nvSpPr>
              <p:spPr>
                <a:xfrm>
                  <a:off x="4595150" y="1267900"/>
                  <a:ext cx="84375" cy="7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5" h="2891" extrusionOk="0">
                      <a:moveTo>
                        <a:pt x="1927" y="0"/>
                      </a:moveTo>
                      <a:cubicBezTo>
                        <a:pt x="643" y="0"/>
                        <a:pt x="1" y="1553"/>
                        <a:pt x="900" y="2463"/>
                      </a:cubicBezTo>
                      <a:cubicBezTo>
                        <a:pt x="1195" y="2758"/>
                        <a:pt x="1557" y="2890"/>
                        <a:pt x="1913" y="2890"/>
                      </a:cubicBezTo>
                      <a:cubicBezTo>
                        <a:pt x="2655" y="2890"/>
                        <a:pt x="3366" y="2316"/>
                        <a:pt x="3374" y="1448"/>
                      </a:cubicBezTo>
                      <a:cubicBezTo>
                        <a:pt x="3374" y="642"/>
                        <a:pt x="2721" y="0"/>
                        <a:pt x="1927" y="0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6" name="Google Shape;1316;p34"/>
                <p:cNvSpPr/>
                <p:nvPr/>
              </p:nvSpPr>
              <p:spPr>
                <a:xfrm>
                  <a:off x="4592250" y="1265750"/>
                  <a:ext cx="89325" cy="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3" h="3063" extrusionOk="0">
                      <a:moveTo>
                        <a:pt x="2043" y="168"/>
                      </a:moveTo>
                      <a:cubicBezTo>
                        <a:pt x="2790" y="168"/>
                        <a:pt x="3397" y="775"/>
                        <a:pt x="3397" y="1534"/>
                      </a:cubicBezTo>
                      <a:cubicBezTo>
                        <a:pt x="3397" y="2353"/>
                        <a:pt x="2731" y="2897"/>
                        <a:pt x="2037" y="2897"/>
                      </a:cubicBezTo>
                      <a:cubicBezTo>
                        <a:pt x="1703" y="2897"/>
                        <a:pt x="1362" y="2771"/>
                        <a:pt x="1086" y="2491"/>
                      </a:cubicBezTo>
                      <a:cubicBezTo>
                        <a:pt x="222" y="1639"/>
                        <a:pt x="829" y="168"/>
                        <a:pt x="2043" y="168"/>
                      </a:cubicBezTo>
                      <a:close/>
                      <a:moveTo>
                        <a:pt x="2034" y="0"/>
                      </a:moveTo>
                      <a:cubicBezTo>
                        <a:pt x="1659" y="0"/>
                        <a:pt x="1278" y="139"/>
                        <a:pt x="969" y="448"/>
                      </a:cubicBezTo>
                      <a:cubicBezTo>
                        <a:pt x="0" y="1405"/>
                        <a:pt x="677" y="3051"/>
                        <a:pt x="2043" y="3063"/>
                      </a:cubicBezTo>
                      <a:cubicBezTo>
                        <a:pt x="2883" y="3063"/>
                        <a:pt x="3572" y="2374"/>
                        <a:pt x="3572" y="1534"/>
                      </a:cubicBezTo>
                      <a:cubicBezTo>
                        <a:pt x="3572" y="609"/>
                        <a:pt x="2818" y="0"/>
                        <a:pt x="2034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7" name="Google Shape;1317;p34"/>
                <p:cNvSpPr/>
                <p:nvPr/>
              </p:nvSpPr>
              <p:spPr>
                <a:xfrm>
                  <a:off x="4594950" y="1267900"/>
                  <a:ext cx="84275" cy="72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1" h="2890" extrusionOk="0">
                      <a:moveTo>
                        <a:pt x="1489" y="444"/>
                      </a:moveTo>
                      <a:cubicBezTo>
                        <a:pt x="1812" y="444"/>
                        <a:pt x="2122" y="695"/>
                        <a:pt x="2122" y="1074"/>
                      </a:cubicBezTo>
                      <a:cubicBezTo>
                        <a:pt x="2133" y="1424"/>
                        <a:pt x="1853" y="1704"/>
                        <a:pt x="1503" y="1704"/>
                      </a:cubicBezTo>
                      <a:lnTo>
                        <a:pt x="1491" y="1704"/>
                      </a:lnTo>
                      <a:cubicBezTo>
                        <a:pt x="931" y="1704"/>
                        <a:pt x="651" y="1027"/>
                        <a:pt x="1048" y="630"/>
                      </a:cubicBezTo>
                      <a:cubicBezTo>
                        <a:pt x="1176" y="502"/>
                        <a:pt x="1334" y="444"/>
                        <a:pt x="1489" y="444"/>
                      </a:cubicBezTo>
                      <a:close/>
                      <a:moveTo>
                        <a:pt x="1921" y="0"/>
                      </a:moveTo>
                      <a:cubicBezTo>
                        <a:pt x="646" y="0"/>
                        <a:pt x="1" y="1556"/>
                        <a:pt x="908" y="2463"/>
                      </a:cubicBezTo>
                      <a:cubicBezTo>
                        <a:pt x="1202" y="2758"/>
                        <a:pt x="1564" y="2890"/>
                        <a:pt x="1919" y="2890"/>
                      </a:cubicBezTo>
                      <a:cubicBezTo>
                        <a:pt x="2660" y="2890"/>
                        <a:pt x="3371" y="2312"/>
                        <a:pt x="3371" y="1436"/>
                      </a:cubicBezTo>
                      <a:cubicBezTo>
                        <a:pt x="3371" y="642"/>
                        <a:pt x="2729" y="0"/>
                        <a:pt x="1935" y="0"/>
                      </a:cubicBezTo>
                      <a:cubicBezTo>
                        <a:pt x="1930" y="0"/>
                        <a:pt x="1925" y="0"/>
                        <a:pt x="1921" y="0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8" name="Google Shape;1318;p34"/>
                <p:cNvSpPr/>
                <p:nvPr/>
              </p:nvSpPr>
              <p:spPr>
                <a:xfrm>
                  <a:off x="4730575" y="2016700"/>
                  <a:ext cx="64500" cy="5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0" h="2221" extrusionOk="0">
                      <a:moveTo>
                        <a:pt x="1471" y="1"/>
                      </a:moveTo>
                      <a:cubicBezTo>
                        <a:pt x="490" y="1"/>
                        <a:pt x="0" y="1203"/>
                        <a:pt x="689" y="1892"/>
                      </a:cubicBezTo>
                      <a:cubicBezTo>
                        <a:pt x="916" y="2119"/>
                        <a:pt x="1195" y="2221"/>
                        <a:pt x="1468" y="2221"/>
                      </a:cubicBezTo>
                      <a:cubicBezTo>
                        <a:pt x="2037" y="2221"/>
                        <a:pt x="2580" y="1780"/>
                        <a:pt x="2580" y="1109"/>
                      </a:cubicBezTo>
                      <a:cubicBezTo>
                        <a:pt x="2580" y="502"/>
                        <a:pt x="2090" y="1"/>
                        <a:pt x="1471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9" name="Google Shape;1319;p34"/>
                <p:cNvSpPr/>
                <p:nvPr/>
              </p:nvSpPr>
              <p:spPr>
                <a:xfrm>
                  <a:off x="4727650" y="2014650"/>
                  <a:ext cx="69475" cy="5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9" h="2383" extrusionOk="0">
                      <a:moveTo>
                        <a:pt x="1588" y="176"/>
                      </a:moveTo>
                      <a:cubicBezTo>
                        <a:pt x="2160" y="176"/>
                        <a:pt x="2615" y="631"/>
                        <a:pt x="2615" y="1191"/>
                      </a:cubicBezTo>
                      <a:cubicBezTo>
                        <a:pt x="2615" y="1808"/>
                        <a:pt x="2112" y="2215"/>
                        <a:pt x="1585" y="2215"/>
                      </a:cubicBezTo>
                      <a:cubicBezTo>
                        <a:pt x="1333" y="2215"/>
                        <a:pt x="1075" y="2123"/>
                        <a:pt x="864" y="1915"/>
                      </a:cubicBezTo>
                      <a:cubicBezTo>
                        <a:pt x="222" y="1273"/>
                        <a:pt x="677" y="176"/>
                        <a:pt x="1588" y="176"/>
                      </a:cubicBezTo>
                      <a:close/>
                      <a:moveTo>
                        <a:pt x="1580" y="1"/>
                      </a:moveTo>
                      <a:cubicBezTo>
                        <a:pt x="1288" y="1"/>
                        <a:pt x="989" y="109"/>
                        <a:pt x="747" y="351"/>
                      </a:cubicBezTo>
                      <a:cubicBezTo>
                        <a:pt x="0" y="1098"/>
                        <a:pt x="526" y="2382"/>
                        <a:pt x="1588" y="2382"/>
                      </a:cubicBezTo>
                      <a:cubicBezTo>
                        <a:pt x="2242" y="2382"/>
                        <a:pt x="2779" y="1845"/>
                        <a:pt x="2779" y="1191"/>
                      </a:cubicBezTo>
                      <a:cubicBezTo>
                        <a:pt x="2779" y="473"/>
                        <a:pt x="2192" y="1"/>
                        <a:pt x="1580" y="1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0" name="Google Shape;1320;p34"/>
                <p:cNvSpPr/>
                <p:nvPr/>
              </p:nvSpPr>
              <p:spPr>
                <a:xfrm>
                  <a:off x="4730575" y="2016975"/>
                  <a:ext cx="64500" cy="5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0" h="2208" extrusionOk="0">
                      <a:moveTo>
                        <a:pt x="1137" y="339"/>
                      </a:moveTo>
                      <a:cubicBezTo>
                        <a:pt x="1385" y="339"/>
                        <a:pt x="1623" y="536"/>
                        <a:pt x="1623" y="830"/>
                      </a:cubicBezTo>
                      <a:cubicBezTo>
                        <a:pt x="1623" y="1087"/>
                        <a:pt x="1413" y="1297"/>
                        <a:pt x="1144" y="1297"/>
                      </a:cubicBezTo>
                      <a:lnTo>
                        <a:pt x="1144" y="1309"/>
                      </a:lnTo>
                      <a:cubicBezTo>
                        <a:pt x="712" y="1309"/>
                        <a:pt x="502" y="783"/>
                        <a:pt x="806" y="480"/>
                      </a:cubicBezTo>
                      <a:cubicBezTo>
                        <a:pt x="903" y="383"/>
                        <a:pt x="1021" y="339"/>
                        <a:pt x="1137" y="339"/>
                      </a:cubicBezTo>
                      <a:close/>
                      <a:moveTo>
                        <a:pt x="1492" y="1"/>
                      </a:moveTo>
                      <a:cubicBezTo>
                        <a:pt x="1485" y="1"/>
                        <a:pt x="1478" y="1"/>
                        <a:pt x="1471" y="1"/>
                      </a:cubicBezTo>
                      <a:cubicBezTo>
                        <a:pt x="490" y="1"/>
                        <a:pt x="0" y="1180"/>
                        <a:pt x="689" y="1881"/>
                      </a:cubicBezTo>
                      <a:cubicBezTo>
                        <a:pt x="915" y="2106"/>
                        <a:pt x="1192" y="2207"/>
                        <a:pt x="1463" y="2207"/>
                      </a:cubicBezTo>
                      <a:cubicBezTo>
                        <a:pt x="2033" y="2207"/>
                        <a:pt x="2580" y="1763"/>
                        <a:pt x="2580" y="1098"/>
                      </a:cubicBezTo>
                      <a:cubicBezTo>
                        <a:pt x="2580" y="498"/>
                        <a:pt x="2101" y="1"/>
                        <a:pt x="1492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1" name="Google Shape;1321;p34"/>
                <p:cNvSpPr/>
                <p:nvPr/>
              </p:nvSpPr>
              <p:spPr>
                <a:xfrm>
                  <a:off x="4798925" y="3140200"/>
                  <a:ext cx="73775" cy="63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1" h="2521" extrusionOk="0">
                      <a:moveTo>
                        <a:pt x="1676" y="1"/>
                      </a:moveTo>
                      <a:cubicBezTo>
                        <a:pt x="565" y="1"/>
                        <a:pt x="1" y="1358"/>
                        <a:pt x="791" y="2149"/>
                      </a:cubicBezTo>
                      <a:cubicBezTo>
                        <a:pt x="1048" y="2406"/>
                        <a:pt x="1365" y="2521"/>
                        <a:pt x="1677" y="2521"/>
                      </a:cubicBezTo>
                      <a:cubicBezTo>
                        <a:pt x="2326" y="2521"/>
                        <a:pt x="2951" y="2019"/>
                        <a:pt x="2951" y="1261"/>
                      </a:cubicBezTo>
                      <a:cubicBezTo>
                        <a:pt x="2951" y="561"/>
                        <a:pt x="2390" y="1"/>
                        <a:pt x="1690" y="1"/>
                      </a:cubicBezTo>
                      <a:cubicBezTo>
                        <a:pt x="1685" y="1"/>
                        <a:pt x="1681" y="1"/>
                        <a:pt x="1676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2" name="Google Shape;1322;p34"/>
                <p:cNvSpPr/>
                <p:nvPr/>
              </p:nvSpPr>
              <p:spPr>
                <a:xfrm>
                  <a:off x="4795925" y="3137850"/>
                  <a:ext cx="78825" cy="6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3" h="2698" extrusionOk="0">
                      <a:moveTo>
                        <a:pt x="1798" y="176"/>
                      </a:moveTo>
                      <a:cubicBezTo>
                        <a:pt x="2452" y="176"/>
                        <a:pt x="2977" y="702"/>
                        <a:pt x="2977" y="1355"/>
                      </a:cubicBezTo>
                      <a:cubicBezTo>
                        <a:pt x="2977" y="2065"/>
                        <a:pt x="2402" y="2535"/>
                        <a:pt x="1799" y="2535"/>
                      </a:cubicBezTo>
                      <a:cubicBezTo>
                        <a:pt x="1509" y="2535"/>
                        <a:pt x="1212" y="2427"/>
                        <a:pt x="970" y="2184"/>
                      </a:cubicBezTo>
                      <a:cubicBezTo>
                        <a:pt x="223" y="1449"/>
                        <a:pt x="748" y="176"/>
                        <a:pt x="1798" y="176"/>
                      </a:cubicBezTo>
                      <a:close/>
                      <a:moveTo>
                        <a:pt x="1790" y="0"/>
                      </a:moveTo>
                      <a:cubicBezTo>
                        <a:pt x="1460" y="0"/>
                        <a:pt x="1124" y="123"/>
                        <a:pt x="853" y="398"/>
                      </a:cubicBezTo>
                      <a:cubicBezTo>
                        <a:pt x="1" y="1250"/>
                        <a:pt x="608" y="2698"/>
                        <a:pt x="1798" y="2698"/>
                      </a:cubicBezTo>
                      <a:cubicBezTo>
                        <a:pt x="2545" y="2698"/>
                        <a:pt x="3152" y="2091"/>
                        <a:pt x="3152" y="1355"/>
                      </a:cubicBezTo>
                      <a:cubicBezTo>
                        <a:pt x="3152" y="541"/>
                        <a:pt x="2483" y="0"/>
                        <a:pt x="1790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34"/>
                <p:cNvSpPr/>
                <p:nvPr/>
              </p:nvSpPr>
              <p:spPr>
                <a:xfrm>
                  <a:off x="4798650" y="3140200"/>
                  <a:ext cx="73775" cy="63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1" h="2526" extrusionOk="0">
                      <a:moveTo>
                        <a:pt x="1310" y="385"/>
                      </a:moveTo>
                      <a:cubicBezTo>
                        <a:pt x="1593" y="385"/>
                        <a:pt x="1865" y="604"/>
                        <a:pt x="1865" y="935"/>
                      </a:cubicBezTo>
                      <a:cubicBezTo>
                        <a:pt x="1865" y="1238"/>
                        <a:pt x="1619" y="1495"/>
                        <a:pt x="1316" y="1495"/>
                      </a:cubicBezTo>
                      <a:cubicBezTo>
                        <a:pt x="826" y="1495"/>
                        <a:pt x="581" y="900"/>
                        <a:pt x="919" y="549"/>
                      </a:cubicBezTo>
                      <a:cubicBezTo>
                        <a:pt x="1033" y="436"/>
                        <a:pt x="1173" y="385"/>
                        <a:pt x="1310" y="385"/>
                      </a:cubicBezTo>
                      <a:close/>
                      <a:moveTo>
                        <a:pt x="1675" y="1"/>
                      </a:moveTo>
                      <a:cubicBezTo>
                        <a:pt x="564" y="1"/>
                        <a:pt x="0" y="1358"/>
                        <a:pt x="802" y="2149"/>
                      </a:cubicBezTo>
                      <a:cubicBezTo>
                        <a:pt x="1059" y="2409"/>
                        <a:pt x="1375" y="2526"/>
                        <a:pt x="1685" y="2526"/>
                      </a:cubicBezTo>
                      <a:cubicBezTo>
                        <a:pt x="2331" y="2526"/>
                        <a:pt x="2950" y="2019"/>
                        <a:pt x="2950" y="1261"/>
                      </a:cubicBezTo>
                      <a:cubicBezTo>
                        <a:pt x="2950" y="561"/>
                        <a:pt x="2390" y="1"/>
                        <a:pt x="1689" y="1"/>
                      </a:cubicBezTo>
                      <a:cubicBezTo>
                        <a:pt x="1685" y="1"/>
                        <a:pt x="1680" y="1"/>
                        <a:pt x="1675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34"/>
                <p:cNvSpPr/>
                <p:nvPr/>
              </p:nvSpPr>
              <p:spPr>
                <a:xfrm>
                  <a:off x="4900400" y="2685250"/>
                  <a:ext cx="73850" cy="6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4" h="2533" extrusionOk="0">
                      <a:moveTo>
                        <a:pt x="1682" y="1"/>
                      </a:moveTo>
                      <a:cubicBezTo>
                        <a:pt x="561" y="1"/>
                        <a:pt x="1" y="1367"/>
                        <a:pt x="794" y="2160"/>
                      </a:cubicBezTo>
                      <a:cubicBezTo>
                        <a:pt x="1051" y="2417"/>
                        <a:pt x="1367" y="2532"/>
                        <a:pt x="1678" y="2532"/>
                      </a:cubicBezTo>
                      <a:cubicBezTo>
                        <a:pt x="2328" y="2532"/>
                        <a:pt x="2954" y="2028"/>
                        <a:pt x="2954" y="1262"/>
                      </a:cubicBezTo>
                      <a:cubicBezTo>
                        <a:pt x="2942" y="573"/>
                        <a:pt x="2382" y="1"/>
                        <a:pt x="1682" y="1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34"/>
                <p:cNvSpPr/>
                <p:nvPr/>
              </p:nvSpPr>
              <p:spPr>
                <a:xfrm>
                  <a:off x="4897475" y="2683125"/>
                  <a:ext cx="78825" cy="6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3" h="2701" extrusionOk="0">
                      <a:moveTo>
                        <a:pt x="1799" y="179"/>
                      </a:moveTo>
                      <a:cubicBezTo>
                        <a:pt x="2452" y="179"/>
                        <a:pt x="2977" y="705"/>
                        <a:pt x="2977" y="1347"/>
                      </a:cubicBezTo>
                      <a:cubicBezTo>
                        <a:pt x="2977" y="2059"/>
                        <a:pt x="2398" y="2530"/>
                        <a:pt x="1792" y="2530"/>
                      </a:cubicBezTo>
                      <a:cubicBezTo>
                        <a:pt x="1504" y="2530"/>
                        <a:pt x="1210" y="2424"/>
                        <a:pt x="970" y="2187"/>
                      </a:cubicBezTo>
                      <a:cubicBezTo>
                        <a:pt x="223" y="1440"/>
                        <a:pt x="748" y="179"/>
                        <a:pt x="1799" y="179"/>
                      </a:cubicBezTo>
                      <a:close/>
                      <a:moveTo>
                        <a:pt x="1797" y="0"/>
                      </a:moveTo>
                      <a:cubicBezTo>
                        <a:pt x="1465" y="0"/>
                        <a:pt x="1126" y="124"/>
                        <a:pt x="853" y="401"/>
                      </a:cubicBezTo>
                      <a:cubicBezTo>
                        <a:pt x="1" y="1253"/>
                        <a:pt x="596" y="2701"/>
                        <a:pt x="1799" y="2701"/>
                      </a:cubicBezTo>
                      <a:cubicBezTo>
                        <a:pt x="2546" y="2701"/>
                        <a:pt x="3153" y="2094"/>
                        <a:pt x="3153" y="1347"/>
                      </a:cubicBezTo>
                      <a:cubicBezTo>
                        <a:pt x="3153" y="535"/>
                        <a:pt x="2488" y="0"/>
                        <a:pt x="1797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34"/>
                <p:cNvSpPr/>
                <p:nvPr/>
              </p:nvSpPr>
              <p:spPr>
                <a:xfrm>
                  <a:off x="4900400" y="2685250"/>
                  <a:ext cx="73850" cy="6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4" h="2533" extrusionOk="0">
                      <a:moveTo>
                        <a:pt x="1302" y="396"/>
                      </a:moveTo>
                      <a:cubicBezTo>
                        <a:pt x="1586" y="396"/>
                        <a:pt x="1857" y="616"/>
                        <a:pt x="1857" y="946"/>
                      </a:cubicBezTo>
                      <a:cubicBezTo>
                        <a:pt x="1857" y="1250"/>
                        <a:pt x="1612" y="1495"/>
                        <a:pt x="1308" y="1495"/>
                      </a:cubicBezTo>
                      <a:cubicBezTo>
                        <a:pt x="818" y="1495"/>
                        <a:pt x="573" y="911"/>
                        <a:pt x="911" y="561"/>
                      </a:cubicBezTo>
                      <a:cubicBezTo>
                        <a:pt x="1025" y="447"/>
                        <a:pt x="1165" y="396"/>
                        <a:pt x="1302" y="396"/>
                      </a:cubicBezTo>
                      <a:close/>
                      <a:moveTo>
                        <a:pt x="1682" y="1"/>
                      </a:moveTo>
                      <a:cubicBezTo>
                        <a:pt x="561" y="1"/>
                        <a:pt x="1" y="1367"/>
                        <a:pt x="794" y="2160"/>
                      </a:cubicBezTo>
                      <a:cubicBezTo>
                        <a:pt x="1051" y="2417"/>
                        <a:pt x="1367" y="2532"/>
                        <a:pt x="1678" y="2532"/>
                      </a:cubicBezTo>
                      <a:cubicBezTo>
                        <a:pt x="2328" y="2532"/>
                        <a:pt x="2954" y="2028"/>
                        <a:pt x="2954" y="1262"/>
                      </a:cubicBezTo>
                      <a:cubicBezTo>
                        <a:pt x="2954" y="573"/>
                        <a:pt x="2382" y="1"/>
                        <a:pt x="1682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34"/>
                <p:cNvSpPr/>
                <p:nvPr/>
              </p:nvSpPr>
              <p:spPr>
                <a:xfrm>
                  <a:off x="4710150" y="2938275"/>
                  <a:ext cx="56325" cy="4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3" h="1942" extrusionOk="0">
                      <a:moveTo>
                        <a:pt x="1296" y="0"/>
                      </a:moveTo>
                      <a:cubicBezTo>
                        <a:pt x="432" y="0"/>
                        <a:pt x="0" y="1039"/>
                        <a:pt x="607" y="1658"/>
                      </a:cubicBezTo>
                      <a:cubicBezTo>
                        <a:pt x="803" y="1853"/>
                        <a:pt x="1043" y="1941"/>
                        <a:pt x="1280" y="1941"/>
                      </a:cubicBezTo>
                      <a:cubicBezTo>
                        <a:pt x="1776" y="1941"/>
                        <a:pt x="2253" y="1554"/>
                        <a:pt x="2253" y="969"/>
                      </a:cubicBezTo>
                      <a:cubicBezTo>
                        <a:pt x="2253" y="432"/>
                        <a:pt x="1821" y="0"/>
                        <a:pt x="1296" y="0"/>
                      </a:cubicBezTo>
                      <a:close/>
                    </a:path>
                  </a:pathLst>
                </a:custGeom>
                <a:solidFill>
                  <a:srgbClr val="7386B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34"/>
                <p:cNvSpPr/>
                <p:nvPr/>
              </p:nvSpPr>
              <p:spPr>
                <a:xfrm>
                  <a:off x="4707225" y="2936200"/>
                  <a:ext cx="61600" cy="5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4" h="2103" extrusionOk="0">
                      <a:moveTo>
                        <a:pt x="1413" y="165"/>
                      </a:moveTo>
                      <a:cubicBezTo>
                        <a:pt x="1891" y="165"/>
                        <a:pt x="2288" y="562"/>
                        <a:pt x="2288" y="1040"/>
                      </a:cubicBezTo>
                      <a:cubicBezTo>
                        <a:pt x="2288" y="1572"/>
                        <a:pt x="1852" y="1925"/>
                        <a:pt x="1396" y="1925"/>
                      </a:cubicBezTo>
                      <a:cubicBezTo>
                        <a:pt x="1181" y="1925"/>
                        <a:pt x="962" y="1847"/>
                        <a:pt x="782" y="1671"/>
                      </a:cubicBezTo>
                      <a:cubicBezTo>
                        <a:pt x="234" y="1110"/>
                        <a:pt x="631" y="165"/>
                        <a:pt x="1413" y="165"/>
                      </a:cubicBezTo>
                      <a:close/>
                      <a:moveTo>
                        <a:pt x="1400" y="0"/>
                      </a:moveTo>
                      <a:cubicBezTo>
                        <a:pt x="1142" y="0"/>
                        <a:pt x="880" y="95"/>
                        <a:pt x="666" y="305"/>
                      </a:cubicBezTo>
                      <a:cubicBezTo>
                        <a:pt x="0" y="970"/>
                        <a:pt x="467" y="2103"/>
                        <a:pt x="1413" y="2103"/>
                      </a:cubicBezTo>
                      <a:cubicBezTo>
                        <a:pt x="1985" y="2103"/>
                        <a:pt x="2463" y="1636"/>
                        <a:pt x="2463" y="1052"/>
                      </a:cubicBezTo>
                      <a:cubicBezTo>
                        <a:pt x="2463" y="419"/>
                        <a:pt x="1943" y="0"/>
                        <a:pt x="1400" y="0"/>
                      </a:cubicBezTo>
                      <a:close/>
                    </a:path>
                  </a:pathLst>
                </a:custGeom>
                <a:solidFill>
                  <a:srgbClr val="F85B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9" name="Google Shape;1329;p34"/>
                <p:cNvSpPr/>
                <p:nvPr/>
              </p:nvSpPr>
              <p:spPr>
                <a:xfrm>
                  <a:off x="4710150" y="2938550"/>
                  <a:ext cx="56325" cy="4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3" h="1931" extrusionOk="0">
                      <a:moveTo>
                        <a:pt x="998" y="294"/>
                      </a:moveTo>
                      <a:cubicBezTo>
                        <a:pt x="1212" y="294"/>
                        <a:pt x="1416" y="461"/>
                        <a:pt x="1424" y="713"/>
                      </a:cubicBezTo>
                      <a:cubicBezTo>
                        <a:pt x="1412" y="946"/>
                        <a:pt x="1226" y="1133"/>
                        <a:pt x="1004" y="1133"/>
                      </a:cubicBezTo>
                      <a:cubicBezTo>
                        <a:pt x="999" y="1133"/>
                        <a:pt x="994" y="1133"/>
                        <a:pt x="989" y="1133"/>
                      </a:cubicBezTo>
                      <a:cubicBezTo>
                        <a:pt x="614" y="1133"/>
                        <a:pt x="435" y="686"/>
                        <a:pt x="700" y="421"/>
                      </a:cubicBezTo>
                      <a:cubicBezTo>
                        <a:pt x="788" y="333"/>
                        <a:pt x="894" y="294"/>
                        <a:pt x="998" y="294"/>
                      </a:cubicBezTo>
                      <a:close/>
                      <a:moveTo>
                        <a:pt x="1296" y="1"/>
                      </a:moveTo>
                      <a:cubicBezTo>
                        <a:pt x="432" y="1"/>
                        <a:pt x="0" y="1040"/>
                        <a:pt x="607" y="1647"/>
                      </a:cubicBezTo>
                      <a:cubicBezTo>
                        <a:pt x="803" y="1842"/>
                        <a:pt x="1043" y="1930"/>
                        <a:pt x="1280" y="1930"/>
                      </a:cubicBezTo>
                      <a:cubicBezTo>
                        <a:pt x="1776" y="1930"/>
                        <a:pt x="2253" y="1543"/>
                        <a:pt x="2253" y="958"/>
                      </a:cubicBezTo>
                      <a:cubicBezTo>
                        <a:pt x="2253" y="433"/>
                        <a:pt x="1821" y="1"/>
                        <a:pt x="1296" y="1"/>
                      </a:cubicBezTo>
                      <a:close/>
                    </a:path>
                  </a:pathLst>
                </a:custGeom>
                <a:solidFill>
                  <a:srgbClr val="F13F3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cxnSp>
          <p:nvCxnSpPr>
            <p:cNvPr id="1330" name="Google Shape;1330;p34"/>
            <p:cNvCxnSpPr/>
            <p:nvPr/>
          </p:nvCxnSpPr>
          <p:spPr>
            <a:xfrm>
              <a:off x="5931650" y="3009275"/>
              <a:ext cx="702900" cy="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1" name="Google Shape;1331;p34"/>
            <p:cNvCxnSpPr/>
            <p:nvPr/>
          </p:nvCxnSpPr>
          <p:spPr>
            <a:xfrm>
              <a:off x="5601900" y="1631850"/>
              <a:ext cx="9999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8AE62BF-FD48-21A2-B0F6-23244F3C3129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6A4ED06A-7F91-7FE7-EAAB-FB185A365B2E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2049A-64A0-74A2-3F8C-27E0E8609D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D41F97-81DB-CD35-14E7-DF043479EC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Unicellular Organisms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>
                <a:solidFill>
                  <a:srgbClr val="4A86E8"/>
                </a:solidFill>
              </a:rPr>
              <a:t>Specification Point 2.51</a:t>
            </a:r>
            <a:endParaRPr>
              <a:solidFill>
                <a:srgbClr val="4A86E8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Char char="○"/>
            </a:pPr>
            <a:r>
              <a:rPr lang="en">
                <a:solidFill>
                  <a:srgbClr val="4A86E8"/>
                </a:solidFill>
              </a:rPr>
              <a:t>Understand why simple, unicellular organisms can rely on diffusion for movement of substances in and out of the cell.</a:t>
            </a:r>
            <a:endParaRPr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Unicellular organisms are </a:t>
            </a:r>
            <a:r>
              <a:rPr lang="en" b="1">
                <a:solidFill>
                  <a:srgbClr val="B7B7B7"/>
                </a:solidFill>
              </a:rPr>
              <a:t>single-celled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Unicellular organisms include </a:t>
            </a:r>
            <a:r>
              <a:rPr lang="en" b="1">
                <a:solidFill>
                  <a:srgbClr val="B7B7B7"/>
                </a:solidFill>
              </a:rPr>
              <a:t>bacteria</a:t>
            </a:r>
            <a:r>
              <a:rPr lang="en">
                <a:solidFill>
                  <a:srgbClr val="B7B7B7"/>
                </a:solidFill>
              </a:rPr>
              <a:t> and </a:t>
            </a:r>
            <a:r>
              <a:rPr lang="en" b="1">
                <a:solidFill>
                  <a:srgbClr val="B7B7B7"/>
                </a:solidFill>
              </a:rPr>
              <a:t>protoctista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Unicellular organisms have a very high </a:t>
            </a:r>
            <a:r>
              <a:rPr lang="en" b="1">
                <a:solidFill>
                  <a:srgbClr val="B7B7B7"/>
                </a:solidFill>
              </a:rPr>
              <a:t>surface area to volume ratio</a:t>
            </a:r>
            <a:r>
              <a:rPr lang="en">
                <a:solidFill>
                  <a:srgbClr val="B7B7B7"/>
                </a:solidFill>
              </a:rPr>
              <a:t> (</a:t>
            </a:r>
            <a:r>
              <a:rPr lang="en" b="1">
                <a:solidFill>
                  <a:srgbClr val="B7B7B7"/>
                </a:solidFill>
              </a:rPr>
              <a:t>SA:V</a:t>
            </a:r>
            <a:r>
              <a:rPr lang="en">
                <a:solidFill>
                  <a:srgbClr val="B7B7B7"/>
                </a:solidFill>
              </a:rPr>
              <a:t>).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This means that substances pass through </a:t>
            </a:r>
            <a:r>
              <a:rPr lang="en" b="1">
                <a:solidFill>
                  <a:srgbClr val="B7B7B7"/>
                </a:solidFill>
              </a:rPr>
              <a:t>quickly</a:t>
            </a:r>
            <a:r>
              <a:rPr lang="en">
                <a:solidFill>
                  <a:srgbClr val="B7B7B7"/>
                </a:solidFill>
              </a:rPr>
              <a:t> by </a:t>
            </a:r>
            <a:r>
              <a:rPr lang="en" b="1">
                <a:solidFill>
                  <a:srgbClr val="B7B7B7"/>
                </a:solidFill>
              </a:rPr>
              <a:t>diffusion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cell membrane of unicellular organisms is </a:t>
            </a:r>
            <a:r>
              <a:rPr lang="en" b="1">
                <a:solidFill>
                  <a:srgbClr val="B7B7B7"/>
                </a:solidFill>
              </a:rPr>
              <a:t>very</a:t>
            </a:r>
            <a:r>
              <a:rPr lang="en">
                <a:solidFill>
                  <a:srgbClr val="B7B7B7"/>
                </a:solidFill>
              </a:rPr>
              <a:t> </a:t>
            </a:r>
            <a:r>
              <a:rPr lang="en" b="1">
                <a:solidFill>
                  <a:srgbClr val="B7B7B7"/>
                </a:solidFill>
              </a:rPr>
              <a:t>thin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This also means that substances pass through </a:t>
            </a:r>
            <a:r>
              <a:rPr lang="en" b="1">
                <a:solidFill>
                  <a:srgbClr val="B7B7B7"/>
                </a:solidFill>
              </a:rPr>
              <a:t>quickly</a:t>
            </a:r>
            <a:r>
              <a:rPr lang="en">
                <a:solidFill>
                  <a:srgbClr val="B7B7B7"/>
                </a:solidFill>
              </a:rPr>
              <a:t> by </a:t>
            </a:r>
            <a:r>
              <a:rPr lang="en" b="1">
                <a:solidFill>
                  <a:srgbClr val="B7B7B7"/>
                </a:solidFill>
              </a:rPr>
              <a:t>diffusion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Unicellular organisms have </a:t>
            </a:r>
            <a:r>
              <a:rPr lang="en" b="1">
                <a:solidFill>
                  <a:srgbClr val="FF0011"/>
                </a:solidFill>
              </a:rPr>
              <a:t>no need</a:t>
            </a:r>
            <a:r>
              <a:rPr lang="en" b="1">
                <a:solidFill>
                  <a:srgbClr val="B7B7B7"/>
                </a:solidFill>
              </a:rPr>
              <a:t> </a:t>
            </a:r>
            <a:r>
              <a:rPr lang="en">
                <a:solidFill>
                  <a:srgbClr val="B7B7B7"/>
                </a:solidFill>
              </a:rPr>
              <a:t>for a </a:t>
            </a:r>
            <a:r>
              <a:rPr lang="en" b="1">
                <a:solidFill>
                  <a:srgbClr val="B7B7B7"/>
                </a:solidFill>
              </a:rPr>
              <a:t>specialised transport system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</p:txBody>
      </p:sp>
      <p:sp>
        <p:nvSpPr>
          <p:cNvPr id="108" name="Google Shape;108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D4570BA4-AA7E-D784-AE53-2FEDB27E8559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5BAA80A4-0BE7-74DE-E0ED-6A146B0205AC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866939-46CD-43EA-476A-9F4D94936D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8FA632-1C55-500F-6A7B-F83247B0D1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14" name="Google Shape;114;p27"/>
          <p:cNvSpPr txBox="1"/>
          <p:nvPr/>
        </p:nvSpPr>
        <p:spPr>
          <a:xfrm>
            <a:off x="5009775" y="1978250"/>
            <a:ext cx="3640800" cy="14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Single-celled organisms like this </a:t>
            </a:r>
            <a:r>
              <a:rPr lang="en" i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E. coli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bacterium have a very high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SA:V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and t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hin exchange surfaces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Because the rate of diffusion is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 high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there is no need for a specialised transport system.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15" name="Google Shape;115;p27"/>
          <p:cNvGrpSpPr/>
          <p:nvPr/>
        </p:nvGrpSpPr>
        <p:grpSpPr>
          <a:xfrm>
            <a:off x="470785" y="1751187"/>
            <a:ext cx="4428754" cy="2393582"/>
            <a:chOff x="2308025" y="1822450"/>
            <a:chExt cx="3089900" cy="1518000"/>
          </a:xfrm>
        </p:grpSpPr>
        <p:sp>
          <p:nvSpPr>
            <p:cNvPr id="116" name="Google Shape;116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A37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946C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8F6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8A6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7"/>
            <p:cNvSpPr/>
            <p:nvPr/>
          </p:nvSpPr>
          <p:spPr>
            <a:xfrm>
              <a:off x="5055950" y="2152225"/>
              <a:ext cx="8275" cy="15575"/>
            </a:xfrm>
            <a:custGeom>
              <a:avLst/>
              <a:gdLst/>
              <a:ahLst/>
              <a:cxnLst/>
              <a:rect l="l" t="t" r="r" b="b"/>
              <a:pathLst>
                <a:path w="331" h="623" extrusionOk="0">
                  <a:moveTo>
                    <a:pt x="60" y="1"/>
                  </a:moveTo>
                  <a:cubicBezTo>
                    <a:pt x="23" y="1"/>
                    <a:pt x="1" y="41"/>
                    <a:pt x="13" y="122"/>
                  </a:cubicBezTo>
                  <a:cubicBezTo>
                    <a:pt x="13" y="262"/>
                    <a:pt x="92" y="461"/>
                    <a:pt x="172" y="560"/>
                  </a:cubicBezTo>
                  <a:cubicBezTo>
                    <a:pt x="213" y="602"/>
                    <a:pt x="248" y="622"/>
                    <a:pt x="274" y="622"/>
                  </a:cubicBezTo>
                  <a:cubicBezTo>
                    <a:pt x="311" y="622"/>
                    <a:pt x="331" y="582"/>
                    <a:pt x="331" y="500"/>
                  </a:cubicBezTo>
                  <a:cubicBezTo>
                    <a:pt x="331" y="361"/>
                    <a:pt x="251" y="162"/>
                    <a:pt x="152" y="63"/>
                  </a:cubicBezTo>
                  <a:cubicBezTo>
                    <a:pt x="119" y="21"/>
                    <a:pt x="86" y="1"/>
                    <a:pt x="60" y="1"/>
                  </a:cubicBezTo>
                  <a:close/>
                </a:path>
              </a:pathLst>
            </a:custGeom>
            <a:solidFill>
              <a:srgbClr val="856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7"/>
            <p:cNvSpPr/>
            <p:nvPr/>
          </p:nvSpPr>
          <p:spPr>
            <a:xfrm>
              <a:off x="3661275" y="1954700"/>
              <a:ext cx="1457675" cy="926000"/>
            </a:xfrm>
            <a:custGeom>
              <a:avLst/>
              <a:gdLst/>
              <a:ahLst/>
              <a:cxnLst/>
              <a:rect l="l" t="t" r="r" b="b"/>
              <a:pathLst>
                <a:path w="58307" h="37040" extrusionOk="0">
                  <a:moveTo>
                    <a:pt x="44162" y="0"/>
                  </a:moveTo>
                  <a:cubicBezTo>
                    <a:pt x="42151" y="0"/>
                    <a:pt x="39905" y="262"/>
                    <a:pt x="37399" y="783"/>
                  </a:cubicBezTo>
                  <a:cubicBezTo>
                    <a:pt x="31073" y="2115"/>
                    <a:pt x="21644" y="5716"/>
                    <a:pt x="16531" y="8282"/>
                  </a:cubicBezTo>
                  <a:cubicBezTo>
                    <a:pt x="11001" y="11047"/>
                    <a:pt x="6844" y="13971"/>
                    <a:pt x="4138" y="16975"/>
                  </a:cubicBezTo>
                  <a:cubicBezTo>
                    <a:pt x="1" y="21551"/>
                    <a:pt x="60" y="25131"/>
                    <a:pt x="80" y="26484"/>
                  </a:cubicBezTo>
                  <a:cubicBezTo>
                    <a:pt x="418" y="31835"/>
                    <a:pt x="4138" y="35654"/>
                    <a:pt x="10066" y="36709"/>
                  </a:cubicBezTo>
                  <a:cubicBezTo>
                    <a:pt x="11362" y="36938"/>
                    <a:pt x="12722" y="37039"/>
                    <a:pt x="14114" y="37039"/>
                  </a:cubicBezTo>
                  <a:cubicBezTo>
                    <a:pt x="21318" y="37039"/>
                    <a:pt x="29403" y="34325"/>
                    <a:pt x="34037" y="32492"/>
                  </a:cubicBezTo>
                  <a:cubicBezTo>
                    <a:pt x="40025" y="30124"/>
                    <a:pt x="52517" y="25171"/>
                    <a:pt x="56317" y="17970"/>
                  </a:cubicBezTo>
                  <a:cubicBezTo>
                    <a:pt x="58306" y="14170"/>
                    <a:pt x="57809" y="10729"/>
                    <a:pt x="57053" y="8541"/>
                  </a:cubicBezTo>
                  <a:cubicBezTo>
                    <a:pt x="55819" y="5000"/>
                    <a:pt x="53611" y="2513"/>
                    <a:pt x="50488" y="1160"/>
                  </a:cubicBezTo>
                  <a:cubicBezTo>
                    <a:pt x="48699" y="386"/>
                    <a:pt x="46604" y="0"/>
                    <a:pt x="44162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7"/>
            <p:cNvSpPr/>
            <p:nvPr/>
          </p:nvSpPr>
          <p:spPr>
            <a:xfrm>
              <a:off x="3648850" y="1954850"/>
              <a:ext cx="1456175" cy="926025"/>
            </a:xfrm>
            <a:custGeom>
              <a:avLst/>
              <a:gdLst/>
              <a:ahLst/>
              <a:cxnLst/>
              <a:rect l="l" t="t" r="r" b="b"/>
              <a:pathLst>
                <a:path w="58247" h="37041" extrusionOk="0">
                  <a:moveTo>
                    <a:pt x="573" y="26205"/>
                  </a:moveTo>
                  <a:cubicBezTo>
                    <a:pt x="572" y="26225"/>
                    <a:pt x="572" y="26245"/>
                    <a:pt x="572" y="26264"/>
                  </a:cubicBezTo>
                  <a:lnTo>
                    <a:pt x="572" y="26264"/>
                  </a:lnTo>
                  <a:cubicBezTo>
                    <a:pt x="572" y="26247"/>
                    <a:pt x="573" y="26230"/>
                    <a:pt x="573" y="26213"/>
                  </a:cubicBezTo>
                  <a:lnTo>
                    <a:pt x="573" y="26213"/>
                  </a:lnTo>
                  <a:cubicBezTo>
                    <a:pt x="573" y="26210"/>
                    <a:pt x="573" y="26208"/>
                    <a:pt x="573" y="26205"/>
                  </a:cubicBezTo>
                  <a:close/>
                  <a:moveTo>
                    <a:pt x="41637" y="5708"/>
                  </a:moveTo>
                  <a:cubicBezTo>
                    <a:pt x="56132" y="5708"/>
                    <a:pt x="51725" y="19348"/>
                    <a:pt x="51642" y="19515"/>
                  </a:cubicBezTo>
                  <a:cubicBezTo>
                    <a:pt x="48085" y="26463"/>
                    <a:pt x="27757" y="36409"/>
                    <a:pt x="13860" y="36409"/>
                  </a:cubicBezTo>
                  <a:cubicBezTo>
                    <a:pt x="7702" y="36409"/>
                    <a:pt x="2807" y="34456"/>
                    <a:pt x="1194" y="29422"/>
                  </a:cubicBezTo>
                  <a:cubicBezTo>
                    <a:pt x="0" y="25702"/>
                    <a:pt x="1691" y="23017"/>
                    <a:pt x="2049" y="22519"/>
                  </a:cubicBezTo>
                  <a:cubicBezTo>
                    <a:pt x="3661" y="20232"/>
                    <a:pt x="7440" y="14841"/>
                    <a:pt x="29998" y="7739"/>
                  </a:cubicBezTo>
                  <a:cubicBezTo>
                    <a:pt x="30337" y="7640"/>
                    <a:pt x="30794" y="7500"/>
                    <a:pt x="31132" y="7381"/>
                  </a:cubicBezTo>
                  <a:cubicBezTo>
                    <a:pt x="35427" y="6203"/>
                    <a:pt x="38875" y="5708"/>
                    <a:pt x="41637" y="5708"/>
                  </a:cubicBezTo>
                  <a:close/>
                  <a:moveTo>
                    <a:pt x="43764" y="1"/>
                  </a:moveTo>
                  <a:cubicBezTo>
                    <a:pt x="43167" y="40"/>
                    <a:pt x="42372" y="80"/>
                    <a:pt x="41755" y="160"/>
                  </a:cubicBezTo>
                  <a:lnTo>
                    <a:pt x="39865" y="418"/>
                  </a:lnTo>
                  <a:cubicBezTo>
                    <a:pt x="39249" y="538"/>
                    <a:pt x="38413" y="677"/>
                    <a:pt x="37776" y="816"/>
                  </a:cubicBezTo>
                  <a:lnTo>
                    <a:pt x="35708" y="1294"/>
                  </a:lnTo>
                  <a:cubicBezTo>
                    <a:pt x="35051" y="1473"/>
                    <a:pt x="34176" y="1711"/>
                    <a:pt x="33519" y="1891"/>
                  </a:cubicBezTo>
                  <a:lnTo>
                    <a:pt x="31291" y="2587"/>
                  </a:lnTo>
                  <a:cubicBezTo>
                    <a:pt x="30595" y="2825"/>
                    <a:pt x="29660" y="3124"/>
                    <a:pt x="28964" y="3363"/>
                  </a:cubicBezTo>
                  <a:lnTo>
                    <a:pt x="26597" y="4218"/>
                  </a:lnTo>
                  <a:cubicBezTo>
                    <a:pt x="25781" y="4536"/>
                    <a:pt x="24687" y="4934"/>
                    <a:pt x="23871" y="5252"/>
                  </a:cubicBezTo>
                  <a:lnTo>
                    <a:pt x="22658" y="5750"/>
                  </a:lnTo>
                  <a:cubicBezTo>
                    <a:pt x="22300" y="5889"/>
                    <a:pt x="21823" y="6088"/>
                    <a:pt x="21484" y="6227"/>
                  </a:cubicBezTo>
                  <a:lnTo>
                    <a:pt x="20331" y="6724"/>
                  </a:lnTo>
                  <a:cubicBezTo>
                    <a:pt x="19992" y="6884"/>
                    <a:pt x="19535" y="7083"/>
                    <a:pt x="19197" y="7242"/>
                  </a:cubicBezTo>
                  <a:lnTo>
                    <a:pt x="18103" y="7759"/>
                  </a:lnTo>
                  <a:cubicBezTo>
                    <a:pt x="17764" y="7918"/>
                    <a:pt x="17347" y="8117"/>
                    <a:pt x="17028" y="8276"/>
                  </a:cubicBezTo>
                  <a:lnTo>
                    <a:pt x="15974" y="8813"/>
                  </a:lnTo>
                  <a:cubicBezTo>
                    <a:pt x="15676" y="8972"/>
                    <a:pt x="15258" y="9191"/>
                    <a:pt x="14960" y="9350"/>
                  </a:cubicBezTo>
                  <a:lnTo>
                    <a:pt x="13985" y="9887"/>
                  </a:lnTo>
                  <a:cubicBezTo>
                    <a:pt x="13686" y="10066"/>
                    <a:pt x="13308" y="10265"/>
                    <a:pt x="13030" y="10444"/>
                  </a:cubicBezTo>
                  <a:lnTo>
                    <a:pt x="12095" y="11001"/>
                  </a:lnTo>
                  <a:cubicBezTo>
                    <a:pt x="11836" y="11161"/>
                    <a:pt x="11478" y="11399"/>
                    <a:pt x="11220" y="11558"/>
                  </a:cubicBezTo>
                  <a:lnTo>
                    <a:pt x="10364" y="12135"/>
                  </a:lnTo>
                  <a:cubicBezTo>
                    <a:pt x="10106" y="12314"/>
                    <a:pt x="9768" y="12533"/>
                    <a:pt x="9529" y="12712"/>
                  </a:cubicBezTo>
                  <a:lnTo>
                    <a:pt x="8733" y="13289"/>
                  </a:lnTo>
                  <a:cubicBezTo>
                    <a:pt x="8514" y="13468"/>
                    <a:pt x="8196" y="13707"/>
                    <a:pt x="7977" y="13886"/>
                  </a:cubicBezTo>
                  <a:lnTo>
                    <a:pt x="7261" y="14463"/>
                  </a:lnTo>
                  <a:cubicBezTo>
                    <a:pt x="7042" y="14642"/>
                    <a:pt x="6764" y="14880"/>
                    <a:pt x="6565" y="15059"/>
                  </a:cubicBezTo>
                  <a:lnTo>
                    <a:pt x="5908" y="15656"/>
                  </a:lnTo>
                  <a:cubicBezTo>
                    <a:pt x="5709" y="15855"/>
                    <a:pt x="5471" y="16094"/>
                    <a:pt x="5272" y="16273"/>
                  </a:cubicBezTo>
                  <a:lnTo>
                    <a:pt x="4635" y="16969"/>
                  </a:lnTo>
                  <a:cubicBezTo>
                    <a:pt x="4436" y="17188"/>
                    <a:pt x="4178" y="17467"/>
                    <a:pt x="3999" y="17685"/>
                  </a:cubicBezTo>
                  <a:lnTo>
                    <a:pt x="3442" y="18382"/>
                  </a:lnTo>
                  <a:cubicBezTo>
                    <a:pt x="3283" y="18600"/>
                    <a:pt x="3064" y="18899"/>
                    <a:pt x="2905" y="19118"/>
                  </a:cubicBezTo>
                  <a:lnTo>
                    <a:pt x="2467" y="19814"/>
                  </a:lnTo>
                  <a:cubicBezTo>
                    <a:pt x="2328" y="20053"/>
                    <a:pt x="2149" y="20351"/>
                    <a:pt x="2009" y="20590"/>
                  </a:cubicBezTo>
                  <a:lnTo>
                    <a:pt x="1671" y="21286"/>
                  </a:lnTo>
                  <a:cubicBezTo>
                    <a:pt x="1572" y="21525"/>
                    <a:pt x="1413" y="21863"/>
                    <a:pt x="1313" y="22121"/>
                  </a:cubicBezTo>
                  <a:lnTo>
                    <a:pt x="1094" y="22778"/>
                  </a:lnTo>
                  <a:cubicBezTo>
                    <a:pt x="1015" y="23056"/>
                    <a:pt x="895" y="23434"/>
                    <a:pt x="836" y="23713"/>
                  </a:cubicBezTo>
                  <a:lnTo>
                    <a:pt x="716" y="24290"/>
                  </a:lnTo>
                  <a:cubicBezTo>
                    <a:pt x="590" y="25137"/>
                    <a:pt x="562" y="25445"/>
                    <a:pt x="573" y="26205"/>
                  </a:cubicBezTo>
                  <a:lnTo>
                    <a:pt x="573" y="26205"/>
                  </a:lnTo>
                  <a:cubicBezTo>
                    <a:pt x="586" y="25041"/>
                    <a:pt x="1074" y="23826"/>
                    <a:pt x="2018" y="22560"/>
                  </a:cubicBezTo>
                  <a:lnTo>
                    <a:pt x="2018" y="22560"/>
                  </a:lnTo>
                  <a:cubicBezTo>
                    <a:pt x="1076" y="23823"/>
                    <a:pt x="589" y="25035"/>
                    <a:pt x="573" y="26213"/>
                  </a:cubicBezTo>
                  <a:lnTo>
                    <a:pt x="573" y="26213"/>
                  </a:lnTo>
                  <a:cubicBezTo>
                    <a:pt x="574" y="26290"/>
                    <a:pt x="575" y="26371"/>
                    <a:pt x="577" y="26458"/>
                  </a:cubicBezTo>
                  <a:cubicBezTo>
                    <a:pt x="574" y="26394"/>
                    <a:pt x="573" y="26329"/>
                    <a:pt x="572" y="26264"/>
                  </a:cubicBezTo>
                  <a:lnTo>
                    <a:pt x="572" y="26264"/>
                  </a:lnTo>
                  <a:cubicBezTo>
                    <a:pt x="572" y="26336"/>
                    <a:pt x="574" y="26407"/>
                    <a:pt x="577" y="26478"/>
                  </a:cubicBezTo>
                  <a:cubicBezTo>
                    <a:pt x="577" y="26597"/>
                    <a:pt x="597" y="26776"/>
                    <a:pt x="597" y="26896"/>
                  </a:cubicBezTo>
                  <a:cubicBezTo>
                    <a:pt x="617" y="27055"/>
                    <a:pt x="637" y="27234"/>
                    <a:pt x="657" y="27373"/>
                  </a:cubicBezTo>
                  <a:lnTo>
                    <a:pt x="716" y="27751"/>
                  </a:lnTo>
                  <a:cubicBezTo>
                    <a:pt x="736" y="27851"/>
                    <a:pt x="756" y="28010"/>
                    <a:pt x="776" y="28109"/>
                  </a:cubicBezTo>
                  <a:lnTo>
                    <a:pt x="856" y="28427"/>
                  </a:lnTo>
                  <a:cubicBezTo>
                    <a:pt x="876" y="28527"/>
                    <a:pt x="895" y="28646"/>
                    <a:pt x="935" y="28746"/>
                  </a:cubicBezTo>
                  <a:lnTo>
                    <a:pt x="1015" y="29024"/>
                  </a:lnTo>
                  <a:cubicBezTo>
                    <a:pt x="1035" y="29104"/>
                    <a:pt x="1074" y="29223"/>
                    <a:pt x="1094" y="29303"/>
                  </a:cubicBezTo>
                  <a:lnTo>
                    <a:pt x="1194" y="29561"/>
                  </a:lnTo>
                  <a:lnTo>
                    <a:pt x="1293" y="29820"/>
                  </a:lnTo>
                  <a:lnTo>
                    <a:pt x="1393" y="30079"/>
                  </a:lnTo>
                  <a:lnTo>
                    <a:pt x="1512" y="30337"/>
                  </a:lnTo>
                  <a:lnTo>
                    <a:pt x="1631" y="30616"/>
                  </a:lnTo>
                  <a:cubicBezTo>
                    <a:pt x="1671" y="30695"/>
                    <a:pt x="1731" y="30795"/>
                    <a:pt x="1771" y="30874"/>
                  </a:cubicBezTo>
                  <a:lnTo>
                    <a:pt x="1930" y="31153"/>
                  </a:lnTo>
                  <a:cubicBezTo>
                    <a:pt x="1970" y="31232"/>
                    <a:pt x="2049" y="31352"/>
                    <a:pt x="2089" y="31431"/>
                  </a:cubicBezTo>
                  <a:lnTo>
                    <a:pt x="2288" y="31749"/>
                  </a:lnTo>
                  <a:cubicBezTo>
                    <a:pt x="2348" y="31849"/>
                    <a:pt x="2447" y="31968"/>
                    <a:pt x="2507" y="32068"/>
                  </a:cubicBezTo>
                  <a:lnTo>
                    <a:pt x="2765" y="32406"/>
                  </a:lnTo>
                  <a:cubicBezTo>
                    <a:pt x="2865" y="32525"/>
                    <a:pt x="2984" y="32684"/>
                    <a:pt x="3084" y="32804"/>
                  </a:cubicBezTo>
                  <a:lnTo>
                    <a:pt x="3442" y="33202"/>
                  </a:lnTo>
                  <a:cubicBezTo>
                    <a:pt x="4098" y="33818"/>
                    <a:pt x="4317" y="34017"/>
                    <a:pt x="5073" y="34574"/>
                  </a:cubicBezTo>
                  <a:lnTo>
                    <a:pt x="5650" y="34932"/>
                  </a:lnTo>
                  <a:cubicBezTo>
                    <a:pt x="5908" y="35091"/>
                    <a:pt x="6247" y="35290"/>
                    <a:pt x="6525" y="35410"/>
                  </a:cubicBezTo>
                  <a:lnTo>
                    <a:pt x="7201" y="35728"/>
                  </a:lnTo>
                  <a:cubicBezTo>
                    <a:pt x="7460" y="35828"/>
                    <a:pt x="7798" y="35967"/>
                    <a:pt x="8077" y="36066"/>
                  </a:cubicBezTo>
                  <a:lnTo>
                    <a:pt x="8833" y="36305"/>
                  </a:lnTo>
                  <a:cubicBezTo>
                    <a:pt x="9091" y="36365"/>
                    <a:pt x="9449" y="36464"/>
                    <a:pt x="9728" y="36544"/>
                  </a:cubicBezTo>
                  <a:lnTo>
                    <a:pt x="10563" y="36703"/>
                  </a:lnTo>
                  <a:cubicBezTo>
                    <a:pt x="10842" y="36743"/>
                    <a:pt x="11220" y="36802"/>
                    <a:pt x="11498" y="36842"/>
                  </a:cubicBezTo>
                  <a:lnTo>
                    <a:pt x="12413" y="36941"/>
                  </a:lnTo>
                  <a:cubicBezTo>
                    <a:pt x="12712" y="36961"/>
                    <a:pt x="13090" y="37001"/>
                    <a:pt x="13388" y="37021"/>
                  </a:cubicBezTo>
                  <a:lnTo>
                    <a:pt x="14243" y="37041"/>
                  </a:lnTo>
                  <a:lnTo>
                    <a:pt x="15159" y="37041"/>
                  </a:lnTo>
                  <a:lnTo>
                    <a:pt x="16054" y="37001"/>
                  </a:lnTo>
                  <a:cubicBezTo>
                    <a:pt x="16332" y="37001"/>
                    <a:pt x="16710" y="36981"/>
                    <a:pt x="17009" y="36941"/>
                  </a:cubicBezTo>
                  <a:lnTo>
                    <a:pt x="17943" y="36862"/>
                  </a:lnTo>
                  <a:cubicBezTo>
                    <a:pt x="18242" y="36842"/>
                    <a:pt x="18640" y="36782"/>
                    <a:pt x="18938" y="36762"/>
                  </a:cubicBezTo>
                  <a:lnTo>
                    <a:pt x="19933" y="36623"/>
                  </a:lnTo>
                  <a:cubicBezTo>
                    <a:pt x="20231" y="36564"/>
                    <a:pt x="20649" y="36504"/>
                    <a:pt x="20947" y="36444"/>
                  </a:cubicBezTo>
                  <a:lnTo>
                    <a:pt x="21982" y="36265"/>
                  </a:lnTo>
                  <a:cubicBezTo>
                    <a:pt x="22300" y="36186"/>
                    <a:pt x="22718" y="36106"/>
                    <a:pt x="23036" y="36046"/>
                  </a:cubicBezTo>
                  <a:lnTo>
                    <a:pt x="24110" y="35808"/>
                  </a:lnTo>
                  <a:cubicBezTo>
                    <a:pt x="24448" y="35728"/>
                    <a:pt x="24886" y="35609"/>
                    <a:pt x="25204" y="35529"/>
                  </a:cubicBezTo>
                  <a:lnTo>
                    <a:pt x="26318" y="35231"/>
                  </a:lnTo>
                  <a:cubicBezTo>
                    <a:pt x="26656" y="35151"/>
                    <a:pt x="27114" y="35012"/>
                    <a:pt x="27452" y="34912"/>
                  </a:cubicBezTo>
                  <a:lnTo>
                    <a:pt x="28586" y="34574"/>
                  </a:lnTo>
                  <a:cubicBezTo>
                    <a:pt x="28924" y="34475"/>
                    <a:pt x="29402" y="34316"/>
                    <a:pt x="29740" y="34216"/>
                  </a:cubicBezTo>
                  <a:lnTo>
                    <a:pt x="30914" y="33818"/>
                  </a:lnTo>
                  <a:cubicBezTo>
                    <a:pt x="31272" y="33699"/>
                    <a:pt x="31749" y="33520"/>
                    <a:pt x="32107" y="33401"/>
                  </a:cubicBezTo>
                  <a:lnTo>
                    <a:pt x="33301" y="32963"/>
                  </a:lnTo>
                  <a:cubicBezTo>
                    <a:pt x="33679" y="32824"/>
                    <a:pt x="34156" y="32625"/>
                    <a:pt x="34534" y="32486"/>
                  </a:cubicBezTo>
                  <a:lnTo>
                    <a:pt x="36961" y="31511"/>
                  </a:lnTo>
                  <a:cubicBezTo>
                    <a:pt x="37757" y="31173"/>
                    <a:pt x="38851" y="30735"/>
                    <a:pt x="39666" y="30377"/>
                  </a:cubicBezTo>
                  <a:lnTo>
                    <a:pt x="41854" y="29382"/>
                  </a:lnTo>
                  <a:cubicBezTo>
                    <a:pt x="42491" y="29084"/>
                    <a:pt x="43346" y="28686"/>
                    <a:pt x="43983" y="28368"/>
                  </a:cubicBezTo>
                  <a:lnTo>
                    <a:pt x="45952" y="27333"/>
                  </a:lnTo>
                  <a:cubicBezTo>
                    <a:pt x="46529" y="27015"/>
                    <a:pt x="47285" y="26597"/>
                    <a:pt x="47842" y="26259"/>
                  </a:cubicBezTo>
                  <a:lnTo>
                    <a:pt x="49553" y="25205"/>
                  </a:lnTo>
                  <a:cubicBezTo>
                    <a:pt x="50050" y="24847"/>
                    <a:pt x="50727" y="24409"/>
                    <a:pt x="51204" y="24031"/>
                  </a:cubicBezTo>
                  <a:lnTo>
                    <a:pt x="52597" y="22937"/>
                  </a:lnTo>
                  <a:cubicBezTo>
                    <a:pt x="53034" y="22539"/>
                    <a:pt x="53591" y="22042"/>
                    <a:pt x="54009" y="21644"/>
                  </a:cubicBezTo>
                  <a:lnTo>
                    <a:pt x="55043" y="20510"/>
                  </a:lnTo>
                  <a:cubicBezTo>
                    <a:pt x="55401" y="20072"/>
                    <a:pt x="55859" y="19476"/>
                    <a:pt x="56197" y="18998"/>
                  </a:cubicBezTo>
                  <a:lnTo>
                    <a:pt x="56814" y="17964"/>
                  </a:lnTo>
                  <a:cubicBezTo>
                    <a:pt x="57092" y="17367"/>
                    <a:pt x="57430" y="16571"/>
                    <a:pt x="57669" y="15955"/>
                  </a:cubicBezTo>
                  <a:lnTo>
                    <a:pt x="57868" y="15199"/>
                  </a:lnTo>
                  <a:cubicBezTo>
                    <a:pt x="58107" y="14125"/>
                    <a:pt x="58246" y="13369"/>
                    <a:pt x="58206" y="12016"/>
                  </a:cubicBezTo>
                  <a:lnTo>
                    <a:pt x="58166" y="11479"/>
                  </a:lnTo>
                  <a:cubicBezTo>
                    <a:pt x="58147" y="11320"/>
                    <a:pt x="58127" y="11101"/>
                    <a:pt x="58107" y="10942"/>
                  </a:cubicBezTo>
                  <a:lnTo>
                    <a:pt x="58027" y="10484"/>
                  </a:lnTo>
                  <a:cubicBezTo>
                    <a:pt x="58007" y="10365"/>
                    <a:pt x="57987" y="10186"/>
                    <a:pt x="57948" y="10047"/>
                  </a:cubicBezTo>
                  <a:lnTo>
                    <a:pt x="57868" y="9649"/>
                  </a:lnTo>
                  <a:cubicBezTo>
                    <a:pt x="57828" y="9529"/>
                    <a:pt x="57789" y="9370"/>
                    <a:pt x="57769" y="9251"/>
                  </a:cubicBezTo>
                  <a:lnTo>
                    <a:pt x="57649" y="8893"/>
                  </a:lnTo>
                  <a:cubicBezTo>
                    <a:pt x="57629" y="8773"/>
                    <a:pt x="57570" y="8634"/>
                    <a:pt x="57550" y="8535"/>
                  </a:cubicBezTo>
                  <a:lnTo>
                    <a:pt x="57430" y="8177"/>
                  </a:lnTo>
                  <a:cubicBezTo>
                    <a:pt x="57391" y="8077"/>
                    <a:pt x="57351" y="7938"/>
                    <a:pt x="57291" y="7838"/>
                  </a:cubicBezTo>
                  <a:lnTo>
                    <a:pt x="57152" y="7500"/>
                  </a:lnTo>
                  <a:cubicBezTo>
                    <a:pt x="57112" y="7401"/>
                    <a:pt x="57052" y="7262"/>
                    <a:pt x="57013" y="7162"/>
                  </a:cubicBezTo>
                  <a:lnTo>
                    <a:pt x="56854" y="6824"/>
                  </a:lnTo>
                  <a:cubicBezTo>
                    <a:pt x="56794" y="6724"/>
                    <a:pt x="56714" y="6585"/>
                    <a:pt x="56675" y="6486"/>
                  </a:cubicBezTo>
                  <a:lnTo>
                    <a:pt x="56476" y="6128"/>
                  </a:lnTo>
                  <a:cubicBezTo>
                    <a:pt x="56416" y="6008"/>
                    <a:pt x="56336" y="5869"/>
                    <a:pt x="56257" y="5770"/>
                  </a:cubicBezTo>
                  <a:lnTo>
                    <a:pt x="56018" y="5392"/>
                  </a:lnTo>
                  <a:cubicBezTo>
                    <a:pt x="55939" y="5272"/>
                    <a:pt x="55839" y="5113"/>
                    <a:pt x="55759" y="4994"/>
                  </a:cubicBezTo>
                  <a:lnTo>
                    <a:pt x="55441" y="4576"/>
                  </a:lnTo>
                  <a:cubicBezTo>
                    <a:pt x="55322" y="4437"/>
                    <a:pt x="55183" y="4258"/>
                    <a:pt x="55063" y="4138"/>
                  </a:cubicBezTo>
                  <a:lnTo>
                    <a:pt x="54566" y="3601"/>
                  </a:lnTo>
                  <a:cubicBezTo>
                    <a:pt x="53890" y="2945"/>
                    <a:pt x="53233" y="2328"/>
                    <a:pt x="52000" y="1652"/>
                  </a:cubicBezTo>
                  <a:lnTo>
                    <a:pt x="50985" y="1154"/>
                  </a:lnTo>
                  <a:cubicBezTo>
                    <a:pt x="50349" y="916"/>
                    <a:pt x="49513" y="617"/>
                    <a:pt x="48857" y="438"/>
                  </a:cubicBezTo>
                  <a:lnTo>
                    <a:pt x="47444" y="180"/>
                  </a:lnTo>
                  <a:cubicBezTo>
                    <a:pt x="46848" y="120"/>
                    <a:pt x="46052" y="21"/>
                    <a:pt x="45455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7"/>
            <p:cNvSpPr/>
            <p:nvPr/>
          </p:nvSpPr>
          <p:spPr>
            <a:xfrm>
              <a:off x="3662900" y="1954850"/>
              <a:ext cx="1442125" cy="926025"/>
            </a:xfrm>
            <a:custGeom>
              <a:avLst/>
              <a:gdLst/>
              <a:ahLst/>
              <a:cxnLst/>
              <a:rect l="l" t="t" r="r" b="b"/>
              <a:pathLst>
                <a:path w="57685" h="37041" extrusionOk="0">
                  <a:moveTo>
                    <a:pt x="293" y="28425"/>
                  </a:moveTo>
                  <a:lnTo>
                    <a:pt x="293" y="28425"/>
                  </a:lnTo>
                  <a:cubicBezTo>
                    <a:pt x="1008" y="32654"/>
                    <a:pt x="3751" y="35048"/>
                    <a:pt x="7630" y="36103"/>
                  </a:cubicBezTo>
                  <a:lnTo>
                    <a:pt x="7630" y="36103"/>
                  </a:lnTo>
                  <a:lnTo>
                    <a:pt x="7515" y="36066"/>
                  </a:lnTo>
                  <a:cubicBezTo>
                    <a:pt x="7236" y="35967"/>
                    <a:pt x="6898" y="35828"/>
                    <a:pt x="6639" y="35728"/>
                  </a:cubicBezTo>
                  <a:lnTo>
                    <a:pt x="5963" y="35410"/>
                  </a:lnTo>
                  <a:cubicBezTo>
                    <a:pt x="5685" y="35290"/>
                    <a:pt x="5346" y="35091"/>
                    <a:pt x="5088" y="34932"/>
                  </a:cubicBezTo>
                  <a:lnTo>
                    <a:pt x="4511" y="34574"/>
                  </a:lnTo>
                  <a:cubicBezTo>
                    <a:pt x="3755" y="34017"/>
                    <a:pt x="3536" y="33818"/>
                    <a:pt x="2880" y="33202"/>
                  </a:cubicBezTo>
                  <a:lnTo>
                    <a:pt x="2522" y="32804"/>
                  </a:lnTo>
                  <a:cubicBezTo>
                    <a:pt x="2422" y="32684"/>
                    <a:pt x="2303" y="32525"/>
                    <a:pt x="2203" y="32406"/>
                  </a:cubicBezTo>
                  <a:lnTo>
                    <a:pt x="1945" y="32068"/>
                  </a:lnTo>
                  <a:cubicBezTo>
                    <a:pt x="1885" y="31968"/>
                    <a:pt x="1786" y="31849"/>
                    <a:pt x="1726" y="31749"/>
                  </a:cubicBezTo>
                  <a:lnTo>
                    <a:pt x="1527" y="31431"/>
                  </a:lnTo>
                  <a:cubicBezTo>
                    <a:pt x="1487" y="31352"/>
                    <a:pt x="1408" y="31232"/>
                    <a:pt x="1368" y="31153"/>
                  </a:cubicBezTo>
                  <a:lnTo>
                    <a:pt x="1209" y="30874"/>
                  </a:lnTo>
                  <a:cubicBezTo>
                    <a:pt x="1169" y="30795"/>
                    <a:pt x="1109" y="30695"/>
                    <a:pt x="1069" y="30616"/>
                  </a:cubicBezTo>
                  <a:lnTo>
                    <a:pt x="950" y="30337"/>
                  </a:lnTo>
                  <a:lnTo>
                    <a:pt x="831" y="30079"/>
                  </a:lnTo>
                  <a:lnTo>
                    <a:pt x="731" y="29820"/>
                  </a:lnTo>
                  <a:lnTo>
                    <a:pt x="632" y="29561"/>
                  </a:lnTo>
                  <a:lnTo>
                    <a:pt x="532" y="29303"/>
                  </a:lnTo>
                  <a:cubicBezTo>
                    <a:pt x="512" y="29223"/>
                    <a:pt x="473" y="29104"/>
                    <a:pt x="453" y="29024"/>
                  </a:cubicBezTo>
                  <a:lnTo>
                    <a:pt x="373" y="28746"/>
                  </a:lnTo>
                  <a:cubicBezTo>
                    <a:pt x="333" y="28646"/>
                    <a:pt x="314" y="28527"/>
                    <a:pt x="294" y="28427"/>
                  </a:cubicBezTo>
                  <a:lnTo>
                    <a:pt x="293" y="28425"/>
                  </a:lnTo>
                  <a:close/>
                  <a:moveTo>
                    <a:pt x="43202" y="1"/>
                  </a:moveTo>
                  <a:cubicBezTo>
                    <a:pt x="42605" y="40"/>
                    <a:pt x="41810" y="80"/>
                    <a:pt x="41193" y="160"/>
                  </a:cubicBezTo>
                  <a:lnTo>
                    <a:pt x="39303" y="418"/>
                  </a:lnTo>
                  <a:cubicBezTo>
                    <a:pt x="38687" y="538"/>
                    <a:pt x="37851" y="677"/>
                    <a:pt x="37214" y="816"/>
                  </a:cubicBezTo>
                  <a:lnTo>
                    <a:pt x="35146" y="1294"/>
                  </a:lnTo>
                  <a:cubicBezTo>
                    <a:pt x="34489" y="1473"/>
                    <a:pt x="33614" y="1711"/>
                    <a:pt x="32957" y="1891"/>
                  </a:cubicBezTo>
                  <a:lnTo>
                    <a:pt x="30729" y="2587"/>
                  </a:lnTo>
                  <a:cubicBezTo>
                    <a:pt x="30033" y="2825"/>
                    <a:pt x="29098" y="3124"/>
                    <a:pt x="28402" y="3363"/>
                  </a:cubicBezTo>
                  <a:lnTo>
                    <a:pt x="26035" y="4218"/>
                  </a:lnTo>
                  <a:cubicBezTo>
                    <a:pt x="25219" y="4536"/>
                    <a:pt x="24125" y="4934"/>
                    <a:pt x="23309" y="5252"/>
                  </a:cubicBezTo>
                  <a:lnTo>
                    <a:pt x="22096" y="5750"/>
                  </a:lnTo>
                  <a:cubicBezTo>
                    <a:pt x="21738" y="5889"/>
                    <a:pt x="21261" y="6088"/>
                    <a:pt x="20922" y="6227"/>
                  </a:cubicBezTo>
                  <a:lnTo>
                    <a:pt x="19769" y="6724"/>
                  </a:lnTo>
                  <a:cubicBezTo>
                    <a:pt x="19430" y="6884"/>
                    <a:pt x="18973" y="7083"/>
                    <a:pt x="18635" y="7242"/>
                  </a:cubicBezTo>
                  <a:lnTo>
                    <a:pt x="17541" y="7759"/>
                  </a:lnTo>
                  <a:cubicBezTo>
                    <a:pt x="17202" y="7918"/>
                    <a:pt x="16785" y="8117"/>
                    <a:pt x="16466" y="8276"/>
                  </a:cubicBezTo>
                  <a:lnTo>
                    <a:pt x="15412" y="8813"/>
                  </a:lnTo>
                  <a:cubicBezTo>
                    <a:pt x="15114" y="8972"/>
                    <a:pt x="14696" y="9191"/>
                    <a:pt x="14398" y="9350"/>
                  </a:cubicBezTo>
                  <a:lnTo>
                    <a:pt x="13423" y="9887"/>
                  </a:lnTo>
                  <a:cubicBezTo>
                    <a:pt x="13124" y="10066"/>
                    <a:pt x="12746" y="10265"/>
                    <a:pt x="12468" y="10444"/>
                  </a:cubicBezTo>
                  <a:lnTo>
                    <a:pt x="11533" y="11001"/>
                  </a:lnTo>
                  <a:cubicBezTo>
                    <a:pt x="11274" y="11161"/>
                    <a:pt x="10916" y="11399"/>
                    <a:pt x="10658" y="11558"/>
                  </a:cubicBezTo>
                  <a:lnTo>
                    <a:pt x="9802" y="12135"/>
                  </a:lnTo>
                  <a:cubicBezTo>
                    <a:pt x="9544" y="12314"/>
                    <a:pt x="9206" y="12533"/>
                    <a:pt x="8967" y="12712"/>
                  </a:cubicBezTo>
                  <a:lnTo>
                    <a:pt x="8171" y="13289"/>
                  </a:lnTo>
                  <a:cubicBezTo>
                    <a:pt x="7952" y="13468"/>
                    <a:pt x="7634" y="13707"/>
                    <a:pt x="7415" y="13886"/>
                  </a:cubicBezTo>
                  <a:lnTo>
                    <a:pt x="6699" y="14463"/>
                  </a:lnTo>
                  <a:cubicBezTo>
                    <a:pt x="6480" y="14642"/>
                    <a:pt x="6202" y="14880"/>
                    <a:pt x="6003" y="15059"/>
                  </a:cubicBezTo>
                  <a:lnTo>
                    <a:pt x="5346" y="15656"/>
                  </a:lnTo>
                  <a:cubicBezTo>
                    <a:pt x="5147" y="15855"/>
                    <a:pt x="4909" y="16094"/>
                    <a:pt x="4710" y="16273"/>
                  </a:cubicBezTo>
                  <a:lnTo>
                    <a:pt x="4073" y="16969"/>
                  </a:lnTo>
                  <a:cubicBezTo>
                    <a:pt x="3874" y="17188"/>
                    <a:pt x="3616" y="17467"/>
                    <a:pt x="3437" y="17685"/>
                  </a:cubicBezTo>
                  <a:lnTo>
                    <a:pt x="2880" y="18382"/>
                  </a:lnTo>
                  <a:cubicBezTo>
                    <a:pt x="2721" y="18600"/>
                    <a:pt x="2502" y="18899"/>
                    <a:pt x="2343" y="19118"/>
                  </a:cubicBezTo>
                  <a:lnTo>
                    <a:pt x="1905" y="19814"/>
                  </a:lnTo>
                  <a:cubicBezTo>
                    <a:pt x="1766" y="20053"/>
                    <a:pt x="1587" y="20351"/>
                    <a:pt x="1447" y="20590"/>
                  </a:cubicBezTo>
                  <a:lnTo>
                    <a:pt x="1109" y="21286"/>
                  </a:lnTo>
                  <a:cubicBezTo>
                    <a:pt x="1010" y="21525"/>
                    <a:pt x="851" y="21863"/>
                    <a:pt x="751" y="22121"/>
                  </a:cubicBezTo>
                  <a:lnTo>
                    <a:pt x="532" y="22778"/>
                  </a:lnTo>
                  <a:cubicBezTo>
                    <a:pt x="453" y="23056"/>
                    <a:pt x="333" y="23434"/>
                    <a:pt x="274" y="23713"/>
                  </a:cubicBezTo>
                  <a:lnTo>
                    <a:pt x="154" y="24290"/>
                  </a:lnTo>
                  <a:cubicBezTo>
                    <a:pt x="29" y="25135"/>
                    <a:pt x="0" y="25443"/>
                    <a:pt x="11" y="26200"/>
                  </a:cubicBezTo>
                  <a:lnTo>
                    <a:pt x="11" y="26200"/>
                  </a:lnTo>
                  <a:cubicBezTo>
                    <a:pt x="21" y="25491"/>
                    <a:pt x="214" y="24752"/>
                    <a:pt x="578" y="23982"/>
                  </a:cubicBezTo>
                  <a:lnTo>
                    <a:pt x="578" y="23982"/>
                  </a:lnTo>
                  <a:cubicBezTo>
                    <a:pt x="215" y="24750"/>
                    <a:pt x="22" y="25487"/>
                    <a:pt x="11" y="26207"/>
                  </a:cubicBezTo>
                  <a:lnTo>
                    <a:pt x="11" y="26207"/>
                  </a:lnTo>
                  <a:cubicBezTo>
                    <a:pt x="11" y="26204"/>
                    <a:pt x="11" y="26202"/>
                    <a:pt x="11" y="26200"/>
                  </a:cubicBezTo>
                  <a:lnTo>
                    <a:pt x="11" y="26200"/>
                  </a:lnTo>
                  <a:cubicBezTo>
                    <a:pt x="10" y="26221"/>
                    <a:pt x="10" y="26243"/>
                    <a:pt x="10" y="26265"/>
                  </a:cubicBezTo>
                  <a:lnTo>
                    <a:pt x="10" y="26265"/>
                  </a:lnTo>
                  <a:cubicBezTo>
                    <a:pt x="10" y="26246"/>
                    <a:pt x="10" y="26226"/>
                    <a:pt x="11" y="26207"/>
                  </a:cubicBezTo>
                  <a:lnTo>
                    <a:pt x="11" y="26207"/>
                  </a:lnTo>
                  <a:cubicBezTo>
                    <a:pt x="12" y="26285"/>
                    <a:pt x="13" y="26369"/>
                    <a:pt x="15" y="26458"/>
                  </a:cubicBezTo>
                  <a:cubicBezTo>
                    <a:pt x="12" y="26394"/>
                    <a:pt x="10" y="26330"/>
                    <a:pt x="10" y="26265"/>
                  </a:cubicBezTo>
                  <a:lnTo>
                    <a:pt x="10" y="26265"/>
                  </a:lnTo>
                  <a:cubicBezTo>
                    <a:pt x="10" y="26336"/>
                    <a:pt x="12" y="26407"/>
                    <a:pt x="15" y="26478"/>
                  </a:cubicBezTo>
                  <a:cubicBezTo>
                    <a:pt x="15" y="26597"/>
                    <a:pt x="35" y="26776"/>
                    <a:pt x="35" y="26896"/>
                  </a:cubicBezTo>
                  <a:cubicBezTo>
                    <a:pt x="55" y="27055"/>
                    <a:pt x="75" y="27234"/>
                    <a:pt x="95" y="27373"/>
                  </a:cubicBezTo>
                  <a:lnTo>
                    <a:pt x="154" y="27751"/>
                  </a:lnTo>
                  <a:cubicBezTo>
                    <a:pt x="174" y="27851"/>
                    <a:pt x="194" y="28010"/>
                    <a:pt x="214" y="28109"/>
                  </a:cubicBezTo>
                  <a:lnTo>
                    <a:pt x="293" y="28425"/>
                  </a:lnTo>
                  <a:lnTo>
                    <a:pt x="293" y="28425"/>
                  </a:lnTo>
                  <a:cubicBezTo>
                    <a:pt x="232" y="28062"/>
                    <a:pt x="185" y="27685"/>
                    <a:pt x="154" y="27294"/>
                  </a:cubicBezTo>
                  <a:cubicBezTo>
                    <a:pt x="15" y="25364"/>
                    <a:pt x="592" y="23971"/>
                    <a:pt x="592" y="23952"/>
                  </a:cubicBezTo>
                  <a:cubicBezTo>
                    <a:pt x="5923" y="11678"/>
                    <a:pt x="37752" y="5292"/>
                    <a:pt x="38070" y="5252"/>
                  </a:cubicBezTo>
                  <a:cubicBezTo>
                    <a:pt x="38508" y="5213"/>
                    <a:pt x="39084" y="5133"/>
                    <a:pt x="39522" y="5093"/>
                  </a:cubicBezTo>
                  <a:cubicBezTo>
                    <a:pt x="39691" y="5089"/>
                    <a:pt x="39859" y="5088"/>
                    <a:pt x="40024" y="5088"/>
                  </a:cubicBezTo>
                  <a:cubicBezTo>
                    <a:pt x="52937" y="5088"/>
                    <a:pt x="54719" y="16461"/>
                    <a:pt x="49946" y="21803"/>
                  </a:cubicBezTo>
                  <a:cubicBezTo>
                    <a:pt x="43929" y="28534"/>
                    <a:pt x="25799" y="36759"/>
                    <a:pt x="13152" y="36759"/>
                  </a:cubicBezTo>
                  <a:cubicBezTo>
                    <a:pt x="11151" y="36759"/>
                    <a:pt x="9287" y="36553"/>
                    <a:pt x="7630" y="36103"/>
                  </a:cubicBezTo>
                  <a:lnTo>
                    <a:pt x="7630" y="36103"/>
                  </a:lnTo>
                  <a:lnTo>
                    <a:pt x="8271" y="36305"/>
                  </a:lnTo>
                  <a:cubicBezTo>
                    <a:pt x="8529" y="36365"/>
                    <a:pt x="8887" y="36464"/>
                    <a:pt x="9166" y="36544"/>
                  </a:cubicBezTo>
                  <a:lnTo>
                    <a:pt x="10001" y="36703"/>
                  </a:lnTo>
                  <a:cubicBezTo>
                    <a:pt x="10280" y="36743"/>
                    <a:pt x="10658" y="36802"/>
                    <a:pt x="10936" y="36842"/>
                  </a:cubicBezTo>
                  <a:lnTo>
                    <a:pt x="11851" y="36941"/>
                  </a:lnTo>
                  <a:cubicBezTo>
                    <a:pt x="12150" y="36961"/>
                    <a:pt x="12528" y="37001"/>
                    <a:pt x="12826" y="37021"/>
                  </a:cubicBezTo>
                  <a:lnTo>
                    <a:pt x="13681" y="37041"/>
                  </a:lnTo>
                  <a:lnTo>
                    <a:pt x="14597" y="37041"/>
                  </a:lnTo>
                  <a:lnTo>
                    <a:pt x="15492" y="37001"/>
                  </a:lnTo>
                  <a:cubicBezTo>
                    <a:pt x="15770" y="37001"/>
                    <a:pt x="16148" y="36981"/>
                    <a:pt x="16447" y="36941"/>
                  </a:cubicBezTo>
                  <a:lnTo>
                    <a:pt x="17381" y="36862"/>
                  </a:lnTo>
                  <a:cubicBezTo>
                    <a:pt x="17680" y="36842"/>
                    <a:pt x="18078" y="36782"/>
                    <a:pt x="18376" y="36762"/>
                  </a:cubicBezTo>
                  <a:lnTo>
                    <a:pt x="19371" y="36623"/>
                  </a:lnTo>
                  <a:cubicBezTo>
                    <a:pt x="19669" y="36564"/>
                    <a:pt x="20087" y="36504"/>
                    <a:pt x="20385" y="36444"/>
                  </a:cubicBezTo>
                  <a:lnTo>
                    <a:pt x="21420" y="36265"/>
                  </a:lnTo>
                  <a:cubicBezTo>
                    <a:pt x="21738" y="36186"/>
                    <a:pt x="22156" y="36106"/>
                    <a:pt x="22474" y="36046"/>
                  </a:cubicBezTo>
                  <a:lnTo>
                    <a:pt x="23548" y="35808"/>
                  </a:lnTo>
                  <a:cubicBezTo>
                    <a:pt x="23886" y="35728"/>
                    <a:pt x="24324" y="35609"/>
                    <a:pt x="24642" y="35529"/>
                  </a:cubicBezTo>
                  <a:lnTo>
                    <a:pt x="25756" y="35231"/>
                  </a:lnTo>
                  <a:cubicBezTo>
                    <a:pt x="26094" y="35151"/>
                    <a:pt x="26552" y="35012"/>
                    <a:pt x="26890" y="34912"/>
                  </a:cubicBezTo>
                  <a:lnTo>
                    <a:pt x="28024" y="34574"/>
                  </a:lnTo>
                  <a:cubicBezTo>
                    <a:pt x="28362" y="34475"/>
                    <a:pt x="28840" y="34316"/>
                    <a:pt x="29178" y="34216"/>
                  </a:cubicBezTo>
                  <a:lnTo>
                    <a:pt x="30352" y="33818"/>
                  </a:lnTo>
                  <a:cubicBezTo>
                    <a:pt x="30710" y="33699"/>
                    <a:pt x="31187" y="33520"/>
                    <a:pt x="31545" y="33401"/>
                  </a:cubicBezTo>
                  <a:lnTo>
                    <a:pt x="32739" y="32963"/>
                  </a:lnTo>
                  <a:cubicBezTo>
                    <a:pt x="33117" y="32824"/>
                    <a:pt x="33594" y="32625"/>
                    <a:pt x="33972" y="32486"/>
                  </a:cubicBezTo>
                  <a:lnTo>
                    <a:pt x="36379" y="31511"/>
                  </a:lnTo>
                  <a:cubicBezTo>
                    <a:pt x="37195" y="31173"/>
                    <a:pt x="38289" y="30735"/>
                    <a:pt x="39104" y="30377"/>
                  </a:cubicBezTo>
                  <a:lnTo>
                    <a:pt x="41292" y="29382"/>
                  </a:lnTo>
                  <a:cubicBezTo>
                    <a:pt x="41929" y="29084"/>
                    <a:pt x="42784" y="28686"/>
                    <a:pt x="43421" y="28368"/>
                  </a:cubicBezTo>
                  <a:lnTo>
                    <a:pt x="45390" y="27333"/>
                  </a:lnTo>
                  <a:cubicBezTo>
                    <a:pt x="45967" y="27015"/>
                    <a:pt x="46723" y="26597"/>
                    <a:pt x="47280" y="26259"/>
                  </a:cubicBezTo>
                  <a:lnTo>
                    <a:pt x="48991" y="25205"/>
                  </a:lnTo>
                  <a:cubicBezTo>
                    <a:pt x="49488" y="24847"/>
                    <a:pt x="50165" y="24409"/>
                    <a:pt x="50642" y="24031"/>
                  </a:cubicBezTo>
                  <a:lnTo>
                    <a:pt x="52035" y="22937"/>
                  </a:lnTo>
                  <a:cubicBezTo>
                    <a:pt x="52472" y="22539"/>
                    <a:pt x="53029" y="22042"/>
                    <a:pt x="53447" y="21644"/>
                  </a:cubicBezTo>
                  <a:lnTo>
                    <a:pt x="54481" y="20510"/>
                  </a:lnTo>
                  <a:cubicBezTo>
                    <a:pt x="54839" y="20072"/>
                    <a:pt x="55297" y="19476"/>
                    <a:pt x="55635" y="18998"/>
                  </a:cubicBezTo>
                  <a:lnTo>
                    <a:pt x="56252" y="17964"/>
                  </a:lnTo>
                  <a:cubicBezTo>
                    <a:pt x="56530" y="17367"/>
                    <a:pt x="56868" y="16571"/>
                    <a:pt x="57107" y="15955"/>
                  </a:cubicBezTo>
                  <a:lnTo>
                    <a:pt x="57306" y="15199"/>
                  </a:lnTo>
                  <a:cubicBezTo>
                    <a:pt x="57545" y="14125"/>
                    <a:pt x="57684" y="13369"/>
                    <a:pt x="57624" y="12016"/>
                  </a:cubicBezTo>
                  <a:lnTo>
                    <a:pt x="57604" y="11479"/>
                  </a:lnTo>
                  <a:cubicBezTo>
                    <a:pt x="57585" y="11320"/>
                    <a:pt x="57565" y="11101"/>
                    <a:pt x="57545" y="10942"/>
                  </a:cubicBezTo>
                  <a:lnTo>
                    <a:pt x="57465" y="10484"/>
                  </a:lnTo>
                  <a:cubicBezTo>
                    <a:pt x="57445" y="10365"/>
                    <a:pt x="57425" y="10186"/>
                    <a:pt x="57386" y="10047"/>
                  </a:cubicBezTo>
                  <a:lnTo>
                    <a:pt x="57306" y="9649"/>
                  </a:lnTo>
                  <a:cubicBezTo>
                    <a:pt x="57266" y="9529"/>
                    <a:pt x="57227" y="9370"/>
                    <a:pt x="57207" y="9251"/>
                  </a:cubicBezTo>
                  <a:lnTo>
                    <a:pt x="57087" y="8893"/>
                  </a:lnTo>
                  <a:cubicBezTo>
                    <a:pt x="57067" y="8773"/>
                    <a:pt x="57008" y="8634"/>
                    <a:pt x="56988" y="8535"/>
                  </a:cubicBezTo>
                  <a:lnTo>
                    <a:pt x="56868" y="8177"/>
                  </a:lnTo>
                  <a:cubicBezTo>
                    <a:pt x="56829" y="8077"/>
                    <a:pt x="56789" y="7938"/>
                    <a:pt x="56729" y="7838"/>
                  </a:cubicBezTo>
                  <a:lnTo>
                    <a:pt x="56590" y="7500"/>
                  </a:lnTo>
                  <a:cubicBezTo>
                    <a:pt x="56550" y="7401"/>
                    <a:pt x="56490" y="7262"/>
                    <a:pt x="56451" y="7162"/>
                  </a:cubicBezTo>
                  <a:lnTo>
                    <a:pt x="56292" y="6824"/>
                  </a:lnTo>
                  <a:cubicBezTo>
                    <a:pt x="56232" y="6724"/>
                    <a:pt x="56152" y="6585"/>
                    <a:pt x="56113" y="6486"/>
                  </a:cubicBezTo>
                  <a:lnTo>
                    <a:pt x="55914" y="6128"/>
                  </a:lnTo>
                  <a:cubicBezTo>
                    <a:pt x="55854" y="6008"/>
                    <a:pt x="55774" y="5869"/>
                    <a:pt x="55695" y="5770"/>
                  </a:cubicBezTo>
                  <a:lnTo>
                    <a:pt x="55456" y="5392"/>
                  </a:lnTo>
                  <a:cubicBezTo>
                    <a:pt x="55377" y="5272"/>
                    <a:pt x="55277" y="5113"/>
                    <a:pt x="55197" y="4994"/>
                  </a:cubicBezTo>
                  <a:lnTo>
                    <a:pt x="54859" y="4576"/>
                  </a:lnTo>
                  <a:cubicBezTo>
                    <a:pt x="54760" y="4437"/>
                    <a:pt x="54621" y="4258"/>
                    <a:pt x="54501" y="4138"/>
                  </a:cubicBezTo>
                  <a:lnTo>
                    <a:pt x="54004" y="3601"/>
                  </a:lnTo>
                  <a:cubicBezTo>
                    <a:pt x="53328" y="2945"/>
                    <a:pt x="52671" y="2328"/>
                    <a:pt x="51438" y="1652"/>
                  </a:cubicBezTo>
                  <a:lnTo>
                    <a:pt x="50423" y="1154"/>
                  </a:lnTo>
                  <a:cubicBezTo>
                    <a:pt x="49787" y="916"/>
                    <a:pt x="48951" y="617"/>
                    <a:pt x="48295" y="438"/>
                  </a:cubicBezTo>
                  <a:lnTo>
                    <a:pt x="46882" y="180"/>
                  </a:lnTo>
                  <a:cubicBezTo>
                    <a:pt x="46286" y="120"/>
                    <a:pt x="45490" y="21"/>
                    <a:pt x="44893" y="1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7"/>
            <p:cNvSpPr/>
            <p:nvPr/>
          </p:nvSpPr>
          <p:spPr>
            <a:xfrm>
              <a:off x="3662850" y="1954850"/>
              <a:ext cx="1442175" cy="926025"/>
            </a:xfrm>
            <a:custGeom>
              <a:avLst/>
              <a:gdLst/>
              <a:ahLst/>
              <a:cxnLst/>
              <a:rect l="l" t="t" r="r" b="b"/>
              <a:pathLst>
                <a:path w="57687" h="37041" extrusionOk="0">
                  <a:moveTo>
                    <a:pt x="13" y="26274"/>
                  </a:moveTo>
                  <a:cubicBezTo>
                    <a:pt x="13" y="26342"/>
                    <a:pt x="14" y="26410"/>
                    <a:pt x="17" y="26478"/>
                  </a:cubicBezTo>
                  <a:cubicBezTo>
                    <a:pt x="16" y="26407"/>
                    <a:pt x="14" y="26339"/>
                    <a:pt x="13" y="26274"/>
                  </a:cubicBezTo>
                  <a:close/>
                  <a:moveTo>
                    <a:pt x="5149" y="34972"/>
                  </a:moveTo>
                  <a:cubicBezTo>
                    <a:pt x="5202" y="35002"/>
                    <a:pt x="5255" y="35031"/>
                    <a:pt x="5308" y="35059"/>
                  </a:cubicBezTo>
                  <a:lnTo>
                    <a:pt x="5308" y="35059"/>
                  </a:lnTo>
                  <a:lnTo>
                    <a:pt x="5149" y="34972"/>
                  </a:lnTo>
                  <a:close/>
                  <a:moveTo>
                    <a:pt x="43204" y="1"/>
                  </a:moveTo>
                  <a:cubicBezTo>
                    <a:pt x="42607" y="40"/>
                    <a:pt x="41812" y="80"/>
                    <a:pt x="41195" y="160"/>
                  </a:cubicBezTo>
                  <a:lnTo>
                    <a:pt x="39305" y="418"/>
                  </a:lnTo>
                  <a:cubicBezTo>
                    <a:pt x="38689" y="538"/>
                    <a:pt x="37853" y="677"/>
                    <a:pt x="37216" y="816"/>
                  </a:cubicBezTo>
                  <a:lnTo>
                    <a:pt x="35148" y="1294"/>
                  </a:lnTo>
                  <a:cubicBezTo>
                    <a:pt x="34491" y="1473"/>
                    <a:pt x="33616" y="1711"/>
                    <a:pt x="32959" y="1891"/>
                  </a:cubicBezTo>
                  <a:lnTo>
                    <a:pt x="30731" y="2587"/>
                  </a:lnTo>
                  <a:cubicBezTo>
                    <a:pt x="30035" y="2825"/>
                    <a:pt x="29100" y="3124"/>
                    <a:pt x="28404" y="3363"/>
                  </a:cubicBezTo>
                  <a:lnTo>
                    <a:pt x="26037" y="4218"/>
                  </a:lnTo>
                  <a:cubicBezTo>
                    <a:pt x="25221" y="4536"/>
                    <a:pt x="24127" y="4934"/>
                    <a:pt x="23311" y="5252"/>
                  </a:cubicBezTo>
                  <a:lnTo>
                    <a:pt x="22098" y="5750"/>
                  </a:lnTo>
                  <a:cubicBezTo>
                    <a:pt x="21740" y="5889"/>
                    <a:pt x="21263" y="6088"/>
                    <a:pt x="20924" y="6227"/>
                  </a:cubicBezTo>
                  <a:lnTo>
                    <a:pt x="19771" y="6724"/>
                  </a:lnTo>
                  <a:cubicBezTo>
                    <a:pt x="19432" y="6884"/>
                    <a:pt x="18975" y="7083"/>
                    <a:pt x="18637" y="7242"/>
                  </a:cubicBezTo>
                  <a:lnTo>
                    <a:pt x="17543" y="7759"/>
                  </a:lnTo>
                  <a:cubicBezTo>
                    <a:pt x="17204" y="7918"/>
                    <a:pt x="16787" y="8117"/>
                    <a:pt x="16468" y="8276"/>
                  </a:cubicBezTo>
                  <a:lnTo>
                    <a:pt x="15414" y="8813"/>
                  </a:lnTo>
                  <a:cubicBezTo>
                    <a:pt x="15116" y="8972"/>
                    <a:pt x="14698" y="9191"/>
                    <a:pt x="14400" y="9350"/>
                  </a:cubicBezTo>
                  <a:lnTo>
                    <a:pt x="13425" y="9887"/>
                  </a:lnTo>
                  <a:cubicBezTo>
                    <a:pt x="13126" y="10066"/>
                    <a:pt x="12748" y="10285"/>
                    <a:pt x="12470" y="10444"/>
                  </a:cubicBezTo>
                  <a:lnTo>
                    <a:pt x="11555" y="11001"/>
                  </a:lnTo>
                  <a:cubicBezTo>
                    <a:pt x="11276" y="11161"/>
                    <a:pt x="10918" y="11399"/>
                    <a:pt x="10660" y="11558"/>
                  </a:cubicBezTo>
                  <a:lnTo>
                    <a:pt x="9804" y="12135"/>
                  </a:lnTo>
                  <a:cubicBezTo>
                    <a:pt x="9546" y="12314"/>
                    <a:pt x="9208" y="12533"/>
                    <a:pt x="8969" y="12712"/>
                  </a:cubicBezTo>
                  <a:lnTo>
                    <a:pt x="8173" y="13289"/>
                  </a:lnTo>
                  <a:cubicBezTo>
                    <a:pt x="7954" y="13468"/>
                    <a:pt x="7636" y="13707"/>
                    <a:pt x="7417" y="13886"/>
                  </a:cubicBezTo>
                  <a:lnTo>
                    <a:pt x="6701" y="14463"/>
                  </a:lnTo>
                  <a:cubicBezTo>
                    <a:pt x="6482" y="14642"/>
                    <a:pt x="6204" y="14880"/>
                    <a:pt x="6005" y="15059"/>
                  </a:cubicBezTo>
                  <a:lnTo>
                    <a:pt x="5348" y="15656"/>
                  </a:lnTo>
                  <a:cubicBezTo>
                    <a:pt x="5149" y="15855"/>
                    <a:pt x="4911" y="16094"/>
                    <a:pt x="4712" y="16273"/>
                  </a:cubicBezTo>
                  <a:lnTo>
                    <a:pt x="4075" y="16969"/>
                  </a:lnTo>
                  <a:cubicBezTo>
                    <a:pt x="3876" y="17188"/>
                    <a:pt x="3618" y="17467"/>
                    <a:pt x="3439" y="17685"/>
                  </a:cubicBezTo>
                  <a:lnTo>
                    <a:pt x="2882" y="18382"/>
                  </a:lnTo>
                  <a:cubicBezTo>
                    <a:pt x="2723" y="18600"/>
                    <a:pt x="2504" y="18899"/>
                    <a:pt x="2345" y="19118"/>
                  </a:cubicBezTo>
                  <a:lnTo>
                    <a:pt x="1907" y="19814"/>
                  </a:lnTo>
                  <a:cubicBezTo>
                    <a:pt x="1768" y="20053"/>
                    <a:pt x="1589" y="20351"/>
                    <a:pt x="1449" y="20590"/>
                  </a:cubicBezTo>
                  <a:lnTo>
                    <a:pt x="1111" y="21286"/>
                  </a:lnTo>
                  <a:cubicBezTo>
                    <a:pt x="1012" y="21525"/>
                    <a:pt x="853" y="21863"/>
                    <a:pt x="753" y="22121"/>
                  </a:cubicBezTo>
                  <a:lnTo>
                    <a:pt x="534" y="22778"/>
                  </a:lnTo>
                  <a:cubicBezTo>
                    <a:pt x="455" y="23056"/>
                    <a:pt x="335" y="23434"/>
                    <a:pt x="276" y="23713"/>
                  </a:cubicBezTo>
                  <a:lnTo>
                    <a:pt x="156" y="24290"/>
                  </a:lnTo>
                  <a:cubicBezTo>
                    <a:pt x="27" y="25156"/>
                    <a:pt x="1" y="25459"/>
                    <a:pt x="13" y="26274"/>
                  </a:cubicBezTo>
                  <a:lnTo>
                    <a:pt x="13" y="26274"/>
                  </a:lnTo>
                  <a:cubicBezTo>
                    <a:pt x="15" y="25845"/>
                    <a:pt x="76" y="25415"/>
                    <a:pt x="196" y="24986"/>
                  </a:cubicBezTo>
                  <a:cubicBezTo>
                    <a:pt x="3251" y="12964"/>
                    <a:pt x="32861" y="4554"/>
                    <a:pt x="41708" y="4554"/>
                  </a:cubicBezTo>
                  <a:cubicBezTo>
                    <a:pt x="41791" y="4554"/>
                    <a:pt x="41872" y="4555"/>
                    <a:pt x="41951" y="4556"/>
                  </a:cubicBezTo>
                  <a:lnTo>
                    <a:pt x="42170" y="4556"/>
                  </a:lnTo>
                  <a:cubicBezTo>
                    <a:pt x="53151" y="5969"/>
                    <a:pt x="56691" y="16929"/>
                    <a:pt x="48396" y="23773"/>
                  </a:cubicBezTo>
                  <a:cubicBezTo>
                    <a:pt x="45427" y="26223"/>
                    <a:pt x="26921" y="36811"/>
                    <a:pt x="13355" y="36811"/>
                  </a:cubicBezTo>
                  <a:cubicBezTo>
                    <a:pt x="10358" y="36811"/>
                    <a:pt x="7602" y="36295"/>
                    <a:pt x="5308" y="35059"/>
                  </a:cubicBezTo>
                  <a:lnTo>
                    <a:pt x="5308" y="35059"/>
                  </a:lnTo>
                  <a:lnTo>
                    <a:pt x="5766" y="35310"/>
                  </a:lnTo>
                  <a:lnTo>
                    <a:pt x="5965" y="35410"/>
                  </a:lnTo>
                  <a:lnTo>
                    <a:pt x="6641" y="35728"/>
                  </a:lnTo>
                  <a:cubicBezTo>
                    <a:pt x="6900" y="35828"/>
                    <a:pt x="7238" y="35967"/>
                    <a:pt x="7517" y="36066"/>
                  </a:cubicBezTo>
                  <a:lnTo>
                    <a:pt x="8273" y="36305"/>
                  </a:lnTo>
                  <a:cubicBezTo>
                    <a:pt x="8531" y="36365"/>
                    <a:pt x="8889" y="36464"/>
                    <a:pt x="9168" y="36544"/>
                  </a:cubicBezTo>
                  <a:lnTo>
                    <a:pt x="10003" y="36703"/>
                  </a:lnTo>
                  <a:cubicBezTo>
                    <a:pt x="10282" y="36743"/>
                    <a:pt x="10660" y="36802"/>
                    <a:pt x="10938" y="36842"/>
                  </a:cubicBezTo>
                  <a:lnTo>
                    <a:pt x="11853" y="36941"/>
                  </a:lnTo>
                  <a:cubicBezTo>
                    <a:pt x="12152" y="36961"/>
                    <a:pt x="12530" y="37001"/>
                    <a:pt x="12828" y="37021"/>
                  </a:cubicBezTo>
                  <a:lnTo>
                    <a:pt x="13683" y="37041"/>
                  </a:lnTo>
                  <a:lnTo>
                    <a:pt x="14599" y="37041"/>
                  </a:lnTo>
                  <a:lnTo>
                    <a:pt x="15494" y="37001"/>
                  </a:lnTo>
                  <a:cubicBezTo>
                    <a:pt x="15772" y="37001"/>
                    <a:pt x="16150" y="36981"/>
                    <a:pt x="16449" y="36941"/>
                  </a:cubicBezTo>
                  <a:lnTo>
                    <a:pt x="17383" y="36862"/>
                  </a:lnTo>
                  <a:cubicBezTo>
                    <a:pt x="17682" y="36842"/>
                    <a:pt x="18080" y="36782"/>
                    <a:pt x="18378" y="36762"/>
                  </a:cubicBezTo>
                  <a:lnTo>
                    <a:pt x="19373" y="36623"/>
                  </a:lnTo>
                  <a:cubicBezTo>
                    <a:pt x="19671" y="36564"/>
                    <a:pt x="20089" y="36504"/>
                    <a:pt x="20387" y="36444"/>
                  </a:cubicBezTo>
                  <a:lnTo>
                    <a:pt x="21422" y="36265"/>
                  </a:lnTo>
                  <a:cubicBezTo>
                    <a:pt x="21740" y="36205"/>
                    <a:pt x="22158" y="36106"/>
                    <a:pt x="22476" y="36046"/>
                  </a:cubicBezTo>
                  <a:lnTo>
                    <a:pt x="23550" y="35808"/>
                  </a:lnTo>
                  <a:cubicBezTo>
                    <a:pt x="23888" y="35728"/>
                    <a:pt x="24326" y="35609"/>
                    <a:pt x="24644" y="35529"/>
                  </a:cubicBezTo>
                  <a:lnTo>
                    <a:pt x="25758" y="35231"/>
                  </a:lnTo>
                  <a:cubicBezTo>
                    <a:pt x="26096" y="35151"/>
                    <a:pt x="26554" y="35012"/>
                    <a:pt x="26892" y="34912"/>
                  </a:cubicBezTo>
                  <a:lnTo>
                    <a:pt x="28026" y="34574"/>
                  </a:lnTo>
                  <a:cubicBezTo>
                    <a:pt x="28364" y="34475"/>
                    <a:pt x="28842" y="34316"/>
                    <a:pt x="29180" y="34216"/>
                  </a:cubicBezTo>
                  <a:lnTo>
                    <a:pt x="30354" y="33818"/>
                  </a:lnTo>
                  <a:cubicBezTo>
                    <a:pt x="30712" y="33699"/>
                    <a:pt x="31189" y="33520"/>
                    <a:pt x="31547" y="33401"/>
                  </a:cubicBezTo>
                  <a:lnTo>
                    <a:pt x="32741" y="32963"/>
                  </a:lnTo>
                  <a:cubicBezTo>
                    <a:pt x="33119" y="32824"/>
                    <a:pt x="33596" y="32625"/>
                    <a:pt x="33974" y="32486"/>
                  </a:cubicBezTo>
                  <a:lnTo>
                    <a:pt x="36401" y="31511"/>
                  </a:lnTo>
                  <a:cubicBezTo>
                    <a:pt x="37197" y="31173"/>
                    <a:pt x="38291" y="30735"/>
                    <a:pt x="39106" y="30377"/>
                  </a:cubicBezTo>
                  <a:lnTo>
                    <a:pt x="41294" y="29382"/>
                  </a:lnTo>
                  <a:cubicBezTo>
                    <a:pt x="41931" y="29084"/>
                    <a:pt x="42786" y="28686"/>
                    <a:pt x="43423" y="28368"/>
                  </a:cubicBezTo>
                  <a:lnTo>
                    <a:pt x="45392" y="27333"/>
                  </a:lnTo>
                  <a:cubicBezTo>
                    <a:pt x="45969" y="27015"/>
                    <a:pt x="46725" y="26597"/>
                    <a:pt x="47282" y="26259"/>
                  </a:cubicBezTo>
                  <a:lnTo>
                    <a:pt x="48993" y="25205"/>
                  </a:lnTo>
                  <a:cubicBezTo>
                    <a:pt x="49490" y="24847"/>
                    <a:pt x="50167" y="24409"/>
                    <a:pt x="50644" y="24031"/>
                  </a:cubicBezTo>
                  <a:lnTo>
                    <a:pt x="52037" y="22937"/>
                  </a:lnTo>
                  <a:cubicBezTo>
                    <a:pt x="52474" y="22539"/>
                    <a:pt x="53031" y="22042"/>
                    <a:pt x="53449" y="21644"/>
                  </a:cubicBezTo>
                  <a:lnTo>
                    <a:pt x="54483" y="20510"/>
                  </a:lnTo>
                  <a:cubicBezTo>
                    <a:pt x="54841" y="20072"/>
                    <a:pt x="55299" y="19476"/>
                    <a:pt x="55637" y="18998"/>
                  </a:cubicBezTo>
                  <a:lnTo>
                    <a:pt x="56254" y="17964"/>
                  </a:lnTo>
                  <a:cubicBezTo>
                    <a:pt x="56532" y="17367"/>
                    <a:pt x="56870" y="16571"/>
                    <a:pt x="57109" y="15975"/>
                  </a:cubicBezTo>
                  <a:lnTo>
                    <a:pt x="57308" y="15199"/>
                  </a:lnTo>
                  <a:cubicBezTo>
                    <a:pt x="57547" y="14125"/>
                    <a:pt x="57686" y="13369"/>
                    <a:pt x="57646" y="12016"/>
                  </a:cubicBezTo>
                  <a:lnTo>
                    <a:pt x="57606" y="11479"/>
                  </a:lnTo>
                  <a:cubicBezTo>
                    <a:pt x="57587" y="11320"/>
                    <a:pt x="57567" y="11101"/>
                    <a:pt x="57547" y="10942"/>
                  </a:cubicBezTo>
                  <a:lnTo>
                    <a:pt x="57467" y="10484"/>
                  </a:lnTo>
                  <a:cubicBezTo>
                    <a:pt x="57447" y="10365"/>
                    <a:pt x="57427" y="10186"/>
                    <a:pt x="57388" y="10047"/>
                  </a:cubicBezTo>
                  <a:lnTo>
                    <a:pt x="57308" y="9649"/>
                  </a:lnTo>
                  <a:cubicBezTo>
                    <a:pt x="57268" y="9529"/>
                    <a:pt x="57229" y="9370"/>
                    <a:pt x="57209" y="9251"/>
                  </a:cubicBezTo>
                  <a:lnTo>
                    <a:pt x="57089" y="8893"/>
                  </a:lnTo>
                  <a:cubicBezTo>
                    <a:pt x="57069" y="8773"/>
                    <a:pt x="57010" y="8634"/>
                    <a:pt x="56990" y="8535"/>
                  </a:cubicBezTo>
                  <a:lnTo>
                    <a:pt x="56870" y="8177"/>
                  </a:lnTo>
                  <a:cubicBezTo>
                    <a:pt x="56831" y="8077"/>
                    <a:pt x="56791" y="7938"/>
                    <a:pt x="56731" y="7838"/>
                  </a:cubicBezTo>
                  <a:lnTo>
                    <a:pt x="56592" y="7500"/>
                  </a:lnTo>
                  <a:cubicBezTo>
                    <a:pt x="56552" y="7401"/>
                    <a:pt x="56492" y="7262"/>
                    <a:pt x="56453" y="7162"/>
                  </a:cubicBezTo>
                  <a:lnTo>
                    <a:pt x="56294" y="6824"/>
                  </a:lnTo>
                  <a:cubicBezTo>
                    <a:pt x="56234" y="6724"/>
                    <a:pt x="56154" y="6585"/>
                    <a:pt x="56115" y="6486"/>
                  </a:cubicBezTo>
                  <a:lnTo>
                    <a:pt x="55916" y="6128"/>
                  </a:lnTo>
                  <a:cubicBezTo>
                    <a:pt x="55856" y="6008"/>
                    <a:pt x="55776" y="5869"/>
                    <a:pt x="55697" y="5770"/>
                  </a:cubicBezTo>
                  <a:lnTo>
                    <a:pt x="55458" y="5392"/>
                  </a:lnTo>
                  <a:cubicBezTo>
                    <a:pt x="55379" y="5272"/>
                    <a:pt x="55279" y="5113"/>
                    <a:pt x="55199" y="4994"/>
                  </a:cubicBezTo>
                  <a:lnTo>
                    <a:pt x="54881" y="4576"/>
                  </a:lnTo>
                  <a:cubicBezTo>
                    <a:pt x="54762" y="4437"/>
                    <a:pt x="54623" y="4258"/>
                    <a:pt x="54503" y="4138"/>
                  </a:cubicBezTo>
                  <a:lnTo>
                    <a:pt x="54006" y="3601"/>
                  </a:lnTo>
                  <a:cubicBezTo>
                    <a:pt x="53330" y="2945"/>
                    <a:pt x="52673" y="2328"/>
                    <a:pt x="51440" y="1652"/>
                  </a:cubicBezTo>
                  <a:lnTo>
                    <a:pt x="50425" y="1154"/>
                  </a:lnTo>
                  <a:cubicBezTo>
                    <a:pt x="49789" y="916"/>
                    <a:pt x="48953" y="617"/>
                    <a:pt x="48297" y="438"/>
                  </a:cubicBezTo>
                  <a:lnTo>
                    <a:pt x="46884" y="180"/>
                  </a:lnTo>
                  <a:cubicBezTo>
                    <a:pt x="46288" y="120"/>
                    <a:pt x="45492" y="21"/>
                    <a:pt x="44895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7"/>
            <p:cNvSpPr/>
            <p:nvPr/>
          </p:nvSpPr>
          <p:spPr>
            <a:xfrm>
              <a:off x="3662950" y="1954850"/>
              <a:ext cx="1588275" cy="926025"/>
            </a:xfrm>
            <a:custGeom>
              <a:avLst/>
              <a:gdLst/>
              <a:ahLst/>
              <a:cxnLst/>
              <a:rect l="l" t="t" r="r" b="b"/>
              <a:pathLst>
                <a:path w="63531" h="37041" extrusionOk="0">
                  <a:moveTo>
                    <a:pt x="8" y="26143"/>
                  </a:moveTo>
                  <a:cubicBezTo>
                    <a:pt x="3" y="26251"/>
                    <a:pt x="4" y="26362"/>
                    <a:pt x="13" y="26478"/>
                  </a:cubicBezTo>
                  <a:cubicBezTo>
                    <a:pt x="11" y="26356"/>
                    <a:pt x="9" y="26246"/>
                    <a:pt x="8" y="26143"/>
                  </a:cubicBezTo>
                  <a:close/>
                  <a:moveTo>
                    <a:pt x="7513" y="36066"/>
                  </a:moveTo>
                  <a:cubicBezTo>
                    <a:pt x="7607" y="36097"/>
                    <a:pt x="7702" y="36127"/>
                    <a:pt x="7798" y="36156"/>
                  </a:cubicBezTo>
                  <a:lnTo>
                    <a:pt x="7798" y="36156"/>
                  </a:lnTo>
                  <a:lnTo>
                    <a:pt x="7513" y="36066"/>
                  </a:lnTo>
                  <a:close/>
                  <a:moveTo>
                    <a:pt x="43200" y="1"/>
                  </a:moveTo>
                  <a:cubicBezTo>
                    <a:pt x="42603" y="40"/>
                    <a:pt x="41808" y="80"/>
                    <a:pt x="41191" y="160"/>
                  </a:cubicBezTo>
                  <a:lnTo>
                    <a:pt x="39301" y="418"/>
                  </a:lnTo>
                  <a:cubicBezTo>
                    <a:pt x="38685" y="538"/>
                    <a:pt x="37849" y="677"/>
                    <a:pt x="37212" y="816"/>
                  </a:cubicBezTo>
                  <a:lnTo>
                    <a:pt x="35144" y="1294"/>
                  </a:lnTo>
                  <a:cubicBezTo>
                    <a:pt x="34487" y="1473"/>
                    <a:pt x="33612" y="1711"/>
                    <a:pt x="32955" y="1891"/>
                  </a:cubicBezTo>
                  <a:lnTo>
                    <a:pt x="30727" y="2587"/>
                  </a:lnTo>
                  <a:cubicBezTo>
                    <a:pt x="30031" y="2825"/>
                    <a:pt x="29096" y="3124"/>
                    <a:pt x="28400" y="3363"/>
                  </a:cubicBezTo>
                  <a:lnTo>
                    <a:pt x="26033" y="4218"/>
                  </a:lnTo>
                  <a:cubicBezTo>
                    <a:pt x="25217" y="4536"/>
                    <a:pt x="24123" y="4934"/>
                    <a:pt x="23307" y="5252"/>
                  </a:cubicBezTo>
                  <a:lnTo>
                    <a:pt x="22094" y="5750"/>
                  </a:lnTo>
                  <a:cubicBezTo>
                    <a:pt x="21736" y="5889"/>
                    <a:pt x="21259" y="6088"/>
                    <a:pt x="20920" y="6227"/>
                  </a:cubicBezTo>
                  <a:lnTo>
                    <a:pt x="19767" y="6724"/>
                  </a:lnTo>
                  <a:cubicBezTo>
                    <a:pt x="19428" y="6884"/>
                    <a:pt x="18971" y="7083"/>
                    <a:pt x="18633" y="7242"/>
                  </a:cubicBezTo>
                  <a:lnTo>
                    <a:pt x="17539" y="7759"/>
                  </a:lnTo>
                  <a:cubicBezTo>
                    <a:pt x="17200" y="7918"/>
                    <a:pt x="16783" y="8117"/>
                    <a:pt x="16464" y="8276"/>
                  </a:cubicBezTo>
                  <a:lnTo>
                    <a:pt x="15410" y="8813"/>
                  </a:lnTo>
                  <a:cubicBezTo>
                    <a:pt x="15112" y="8972"/>
                    <a:pt x="14694" y="9191"/>
                    <a:pt x="14396" y="9350"/>
                  </a:cubicBezTo>
                  <a:lnTo>
                    <a:pt x="13421" y="9887"/>
                  </a:lnTo>
                  <a:cubicBezTo>
                    <a:pt x="13122" y="10066"/>
                    <a:pt x="12744" y="10285"/>
                    <a:pt x="12466" y="10444"/>
                  </a:cubicBezTo>
                  <a:lnTo>
                    <a:pt x="11551" y="11001"/>
                  </a:lnTo>
                  <a:cubicBezTo>
                    <a:pt x="11272" y="11161"/>
                    <a:pt x="10914" y="11399"/>
                    <a:pt x="10656" y="11558"/>
                  </a:cubicBezTo>
                  <a:lnTo>
                    <a:pt x="9800" y="12135"/>
                  </a:lnTo>
                  <a:cubicBezTo>
                    <a:pt x="9542" y="12314"/>
                    <a:pt x="9204" y="12533"/>
                    <a:pt x="8965" y="12712"/>
                  </a:cubicBezTo>
                  <a:lnTo>
                    <a:pt x="8169" y="13289"/>
                  </a:lnTo>
                  <a:cubicBezTo>
                    <a:pt x="7950" y="13468"/>
                    <a:pt x="7632" y="13707"/>
                    <a:pt x="7413" y="13886"/>
                  </a:cubicBezTo>
                  <a:lnTo>
                    <a:pt x="6697" y="14463"/>
                  </a:lnTo>
                  <a:cubicBezTo>
                    <a:pt x="6478" y="14642"/>
                    <a:pt x="6200" y="14880"/>
                    <a:pt x="6001" y="15059"/>
                  </a:cubicBezTo>
                  <a:lnTo>
                    <a:pt x="5344" y="15656"/>
                  </a:lnTo>
                  <a:cubicBezTo>
                    <a:pt x="5145" y="15855"/>
                    <a:pt x="4907" y="16094"/>
                    <a:pt x="4708" y="16273"/>
                  </a:cubicBezTo>
                  <a:lnTo>
                    <a:pt x="4071" y="16969"/>
                  </a:lnTo>
                  <a:cubicBezTo>
                    <a:pt x="3872" y="17188"/>
                    <a:pt x="3614" y="17467"/>
                    <a:pt x="3435" y="17685"/>
                  </a:cubicBezTo>
                  <a:lnTo>
                    <a:pt x="2878" y="18382"/>
                  </a:lnTo>
                  <a:cubicBezTo>
                    <a:pt x="2719" y="18600"/>
                    <a:pt x="2500" y="18899"/>
                    <a:pt x="2341" y="19118"/>
                  </a:cubicBezTo>
                  <a:lnTo>
                    <a:pt x="1903" y="19814"/>
                  </a:lnTo>
                  <a:cubicBezTo>
                    <a:pt x="1764" y="20053"/>
                    <a:pt x="1585" y="20351"/>
                    <a:pt x="1445" y="20590"/>
                  </a:cubicBezTo>
                  <a:lnTo>
                    <a:pt x="1107" y="21286"/>
                  </a:lnTo>
                  <a:cubicBezTo>
                    <a:pt x="1008" y="21525"/>
                    <a:pt x="849" y="21863"/>
                    <a:pt x="749" y="22121"/>
                  </a:cubicBezTo>
                  <a:lnTo>
                    <a:pt x="530" y="22778"/>
                  </a:lnTo>
                  <a:cubicBezTo>
                    <a:pt x="451" y="23056"/>
                    <a:pt x="331" y="23434"/>
                    <a:pt x="272" y="23713"/>
                  </a:cubicBezTo>
                  <a:lnTo>
                    <a:pt x="152" y="24290"/>
                  </a:lnTo>
                  <a:cubicBezTo>
                    <a:pt x="31" y="25108"/>
                    <a:pt x="0" y="25423"/>
                    <a:pt x="8" y="26143"/>
                  </a:cubicBezTo>
                  <a:lnTo>
                    <a:pt x="8" y="26143"/>
                  </a:lnTo>
                  <a:cubicBezTo>
                    <a:pt x="13" y="26027"/>
                    <a:pt x="23" y="25914"/>
                    <a:pt x="33" y="25802"/>
                  </a:cubicBezTo>
                  <a:cubicBezTo>
                    <a:pt x="1325" y="13729"/>
                    <a:pt x="29955" y="4141"/>
                    <a:pt x="41895" y="4141"/>
                  </a:cubicBezTo>
                  <a:cubicBezTo>
                    <a:pt x="42822" y="4141"/>
                    <a:pt x="43649" y="4198"/>
                    <a:pt x="44354" y="4317"/>
                  </a:cubicBezTo>
                  <a:cubicBezTo>
                    <a:pt x="44453" y="4337"/>
                    <a:pt x="44573" y="4357"/>
                    <a:pt x="44672" y="4377"/>
                  </a:cubicBezTo>
                  <a:cubicBezTo>
                    <a:pt x="50123" y="6247"/>
                    <a:pt x="63531" y="17486"/>
                    <a:pt x="41092" y="28626"/>
                  </a:cubicBezTo>
                  <a:cubicBezTo>
                    <a:pt x="34276" y="31994"/>
                    <a:pt x="22756" y="36916"/>
                    <a:pt x="13459" y="36916"/>
                  </a:cubicBezTo>
                  <a:cubicBezTo>
                    <a:pt x="11444" y="36916"/>
                    <a:pt x="9533" y="36685"/>
                    <a:pt x="7798" y="36156"/>
                  </a:cubicBezTo>
                  <a:lnTo>
                    <a:pt x="7798" y="36156"/>
                  </a:lnTo>
                  <a:lnTo>
                    <a:pt x="8269" y="36305"/>
                  </a:lnTo>
                  <a:cubicBezTo>
                    <a:pt x="8527" y="36365"/>
                    <a:pt x="8885" y="36464"/>
                    <a:pt x="9164" y="36544"/>
                  </a:cubicBezTo>
                  <a:lnTo>
                    <a:pt x="9999" y="36703"/>
                  </a:lnTo>
                  <a:cubicBezTo>
                    <a:pt x="10278" y="36743"/>
                    <a:pt x="10656" y="36802"/>
                    <a:pt x="10934" y="36842"/>
                  </a:cubicBezTo>
                  <a:lnTo>
                    <a:pt x="11849" y="36941"/>
                  </a:lnTo>
                  <a:cubicBezTo>
                    <a:pt x="12148" y="36961"/>
                    <a:pt x="12526" y="37001"/>
                    <a:pt x="12824" y="37021"/>
                  </a:cubicBezTo>
                  <a:lnTo>
                    <a:pt x="13679" y="37041"/>
                  </a:lnTo>
                  <a:lnTo>
                    <a:pt x="14595" y="37041"/>
                  </a:lnTo>
                  <a:lnTo>
                    <a:pt x="15490" y="37001"/>
                  </a:lnTo>
                  <a:cubicBezTo>
                    <a:pt x="15768" y="37001"/>
                    <a:pt x="16146" y="36981"/>
                    <a:pt x="16445" y="36941"/>
                  </a:cubicBezTo>
                  <a:lnTo>
                    <a:pt x="17379" y="36862"/>
                  </a:lnTo>
                  <a:cubicBezTo>
                    <a:pt x="17678" y="36842"/>
                    <a:pt x="18076" y="36782"/>
                    <a:pt x="18374" y="36762"/>
                  </a:cubicBezTo>
                  <a:lnTo>
                    <a:pt x="19369" y="36623"/>
                  </a:lnTo>
                  <a:cubicBezTo>
                    <a:pt x="19667" y="36564"/>
                    <a:pt x="20085" y="36504"/>
                    <a:pt x="20383" y="36444"/>
                  </a:cubicBezTo>
                  <a:lnTo>
                    <a:pt x="21418" y="36265"/>
                  </a:lnTo>
                  <a:cubicBezTo>
                    <a:pt x="21736" y="36205"/>
                    <a:pt x="22154" y="36106"/>
                    <a:pt x="22472" y="36046"/>
                  </a:cubicBezTo>
                  <a:lnTo>
                    <a:pt x="23546" y="35808"/>
                  </a:lnTo>
                  <a:cubicBezTo>
                    <a:pt x="23884" y="35728"/>
                    <a:pt x="24322" y="35609"/>
                    <a:pt x="24640" y="35529"/>
                  </a:cubicBezTo>
                  <a:lnTo>
                    <a:pt x="25754" y="35231"/>
                  </a:lnTo>
                  <a:cubicBezTo>
                    <a:pt x="26092" y="35151"/>
                    <a:pt x="26550" y="35012"/>
                    <a:pt x="26888" y="34912"/>
                  </a:cubicBezTo>
                  <a:lnTo>
                    <a:pt x="28022" y="34574"/>
                  </a:lnTo>
                  <a:cubicBezTo>
                    <a:pt x="28360" y="34475"/>
                    <a:pt x="28838" y="34316"/>
                    <a:pt x="29176" y="34216"/>
                  </a:cubicBezTo>
                  <a:lnTo>
                    <a:pt x="30350" y="33818"/>
                  </a:lnTo>
                  <a:cubicBezTo>
                    <a:pt x="30708" y="33699"/>
                    <a:pt x="31185" y="33520"/>
                    <a:pt x="31543" y="33401"/>
                  </a:cubicBezTo>
                  <a:lnTo>
                    <a:pt x="32737" y="32963"/>
                  </a:lnTo>
                  <a:cubicBezTo>
                    <a:pt x="33115" y="32824"/>
                    <a:pt x="33592" y="32625"/>
                    <a:pt x="33970" y="32486"/>
                  </a:cubicBezTo>
                  <a:lnTo>
                    <a:pt x="36397" y="31511"/>
                  </a:lnTo>
                  <a:cubicBezTo>
                    <a:pt x="37193" y="31173"/>
                    <a:pt x="38287" y="30735"/>
                    <a:pt x="39102" y="30377"/>
                  </a:cubicBezTo>
                  <a:lnTo>
                    <a:pt x="41290" y="29382"/>
                  </a:lnTo>
                  <a:cubicBezTo>
                    <a:pt x="41927" y="29084"/>
                    <a:pt x="42782" y="28686"/>
                    <a:pt x="43419" y="28368"/>
                  </a:cubicBezTo>
                  <a:lnTo>
                    <a:pt x="45388" y="27333"/>
                  </a:lnTo>
                  <a:cubicBezTo>
                    <a:pt x="45965" y="27015"/>
                    <a:pt x="46721" y="26597"/>
                    <a:pt x="47278" y="26259"/>
                  </a:cubicBezTo>
                  <a:lnTo>
                    <a:pt x="48989" y="25205"/>
                  </a:lnTo>
                  <a:cubicBezTo>
                    <a:pt x="49486" y="24847"/>
                    <a:pt x="50163" y="24409"/>
                    <a:pt x="50640" y="24031"/>
                  </a:cubicBezTo>
                  <a:lnTo>
                    <a:pt x="52033" y="22937"/>
                  </a:lnTo>
                  <a:cubicBezTo>
                    <a:pt x="52470" y="22539"/>
                    <a:pt x="53027" y="22042"/>
                    <a:pt x="53445" y="21644"/>
                  </a:cubicBezTo>
                  <a:lnTo>
                    <a:pt x="54479" y="20510"/>
                  </a:lnTo>
                  <a:cubicBezTo>
                    <a:pt x="54837" y="20072"/>
                    <a:pt x="55295" y="19476"/>
                    <a:pt x="55633" y="18998"/>
                  </a:cubicBezTo>
                  <a:lnTo>
                    <a:pt x="56250" y="17964"/>
                  </a:lnTo>
                  <a:cubicBezTo>
                    <a:pt x="56528" y="17367"/>
                    <a:pt x="56866" y="16571"/>
                    <a:pt x="57105" y="15975"/>
                  </a:cubicBezTo>
                  <a:lnTo>
                    <a:pt x="57304" y="15199"/>
                  </a:lnTo>
                  <a:cubicBezTo>
                    <a:pt x="57543" y="14125"/>
                    <a:pt x="57682" y="13369"/>
                    <a:pt x="57642" y="12016"/>
                  </a:cubicBezTo>
                  <a:lnTo>
                    <a:pt x="57602" y="11479"/>
                  </a:lnTo>
                  <a:cubicBezTo>
                    <a:pt x="57583" y="11320"/>
                    <a:pt x="57563" y="11101"/>
                    <a:pt x="57543" y="10942"/>
                  </a:cubicBezTo>
                  <a:lnTo>
                    <a:pt x="57463" y="10484"/>
                  </a:lnTo>
                  <a:cubicBezTo>
                    <a:pt x="57443" y="10365"/>
                    <a:pt x="57423" y="10186"/>
                    <a:pt x="57384" y="10047"/>
                  </a:cubicBezTo>
                  <a:lnTo>
                    <a:pt x="57304" y="9649"/>
                  </a:lnTo>
                  <a:cubicBezTo>
                    <a:pt x="57264" y="9529"/>
                    <a:pt x="57225" y="9370"/>
                    <a:pt x="57205" y="9251"/>
                  </a:cubicBezTo>
                  <a:lnTo>
                    <a:pt x="57085" y="8893"/>
                  </a:lnTo>
                  <a:cubicBezTo>
                    <a:pt x="57065" y="8773"/>
                    <a:pt x="57006" y="8634"/>
                    <a:pt x="56986" y="8535"/>
                  </a:cubicBezTo>
                  <a:lnTo>
                    <a:pt x="56866" y="8177"/>
                  </a:lnTo>
                  <a:cubicBezTo>
                    <a:pt x="56827" y="8077"/>
                    <a:pt x="56787" y="7938"/>
                    <a:pt x="56727" y="7838"/>
                  </a:cubicBezTo>
                  <a:lnTo>
                    <a:pt x="56588" y="7500"/>
                  </a:lnTo>
                  <a:cubicBezTo>
                    <a:pt x="56548" y="7401"/>
                    <a:pt x="56488" y="7262"/>
                    <a:pt x="56449" y="7162"/>
                  </a:cubicBezTo>
                  <a:lnTo>
                    <a:pt x="56290" y="6824"/>
                  </a:lnTo>
                  <a:cubicBezTo>
                    <a:pt x="56230" y="6724"/>
                    <a:pt x="56150" y="6585"/>
                    <a:pt x="56111" y="6486"/>
                  </a:cubicBezTo>
                  <a:lnTo>
                    <a:pt x="55912" y="6128"/>
                  </a:lnTo>
                  <a:cubicBezTo>
                    <a:pt x="55852" y="6008"/>
                    <a:pt x="55772" y="5869"/>
                    <a:pt x="55693" y="5770"/>
                  </a:cubicBezTo>
                  <a:lnTo>
                    <a:pt x="55454" y="5392"/>
                  </a:lnTo>
                  <a:cubicBezTo>
                    <a:pt x="55375" y="5272"/>
                    <a:pt x="55275" y="5113"/>
                    <a:pt x="55195" y="4994"/>
                  </a:cubicBezTo>
                  <a:lnTo>
                    <a:pt x="54877" y="4576"/>
                  </a:lnTo>
                  <a:cubicBezTo>
                    <a:pt x="54758" y="4437"/>
                    <a:pt x="54619" y="4258"/>
                    <a:pt x="54499" y="4138"/>
                  </a:cubicBezTo>
                  <a:lnTo>
                    <a:pt x="54002" y="3601"/>
                  </a:lnTo>
                  <a:cubicBezTo>
                    <a:pt x="53326" y="2945"/>
                    <a:pt x="52669" y="2328"/>
                    <a:pt x="51436" y="1652"/>
                  </a:cubicBezTo>
                  <a:lnTo>
                    <a:pt x="50421" y="1154"/>
                  </a:lnTo>
                  <a:cubicBezTo>
                    <a:pt x="49785" y="916"/>
                    <a:pt x="48949" y="617"/>
                    <a:pt x="48293" y="438"/>
                  </a:cubicBezTo>
                  <a:lnTo>
                    <a:pt x="46880" y="180"/>
                  </a:lnTo>
                  <a:cubicBezTo>
                    <a:pt x="46284" y="120"/>
                    <a:pt x="45488" y="21"/>
                    <a:pt x="448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7"/>
            <p:cNvSpPr/>
            <p:nvPr/>
          </p:nvSpPr>
          <p:spPr>
            <a:xfrm>
              <a:off x="3663275" y="1954850"/>
              <a:ext cx="1524800" cy="926025"/>
            </a:xfrm>
            <a:custGeom>
              <a:avLst/>
              <a:gdLst/>
              <a:ahLst/>
              <a:cxnLst/>
              <a:rect l="l" t="t" r="r" b="b"/>
              <a:pathLst>
                <a:path w="60992" h="37041" extrusionOk="0">
                  <a:moveTo>
                    <a:pt x="10504" y="36782"/>
                  </a:moveTo>
                  <a:lnTo>
                    <a:pt x="10504" y="36782"/>
                  </a:lnTo>
                  <a:cubicBezTo>
                    <a:pt x="10836" y="36833"/>
                    <a:pt x="11176" y="36875"/>
                    <a:pt x="11523" y="36909"/>
                  </a:cubicBezTo>
                  <a:lnTo>
                    <a:pt x="11523" y="36909"/>
                  </a:lnTo>
                  <a:cubicBezTo>
                    <a:pt x="11184" y="36872"/>
                    <a:pt x="10804" y="36827"/>
                    <a:pt x="10504" y="36782"/>
                  </a:cubicBezTo>
                  <a:close/>
                  <a:moveTo>
                    <a:pt x="43187" y="1"/>
                  </a:moveTo>
                  <a:cubicBezTo>
                    <a:pt x="42590" y="40"/>
                    <a:pt x="41795" y="80"/>
                    <a:pt x="41178" y="160"/>
                  </a:cubicBezTo>
                  <a:lnTo>
                    <a:pt x="39288" y="418"/>
                  </a:lnTo>
                  <a:cubicBezTo>
                    <a:pt x="38672" y="538"/>
                    <a:pt x="37836" y="677"/>
                    <a:pt x="37199" y="816"/>
                  </a:cubicBezTo>
                  <a:lnTo>
                    <a:pt x="35131" y="1294"/>
                  </a:lnTo>
                  <a:cubicBezTo>
                    <a:pt x="34474" y="1473"/>
                    <a:pt x="33599" y="1711"/>
                    <a:pt x="32942" y="1891"/>
                  </a:cubicBezTo>
                  <a:lnTo>
                    <a:pt x="30714" y="2587"/>
                  </a:lnTo>
                  <a:cubicBezTo>
                    <a:pt x="30018" y="2825"/>
                    <a:pt x="29083" y="3124"/>
                    <a:pt x="28387" y="3363"/>
                  </a:cubicBezTo>
                  <a:lnTo>
                    <a:pt x="26020" y="4218"/>
                  </a:lnTo>
                  <a:cubicBezTo>
                    <a:pt x="25204" y="4536"/>
                    <a:pt x="24110" y="4934"/>
                    <a:pt x="23294" y="5252"/>
                  </a:cubicBezTo>
                  <a:lnTo>
                    <a:pt x="22081" y="5750"/>
                  </a:lnTo>
                  <a:cubicBezTo>
                    <a:pt x="21723" y="5889"/>
                    <a:pt x="21246" y="6088"/>
                    <a:pt x="20907" y="6227"/>
                  </a:cubicBezTo>
                  <a:lnTo>
                    <a:pt x="19754" y="6724"/>
                  </a:lnTo>
                  <a:cubicBezTo>
                    <a:pt x="19415" y="6884"/>
                    <a:pt x="18958" y="7083"/>
                    <a:pt x="18620" y="7242"/>
                  </a:cubicBezTo>
                  <a:lnTo>
                    <a:pt x="17526" y="7759"/>
                  </a:lnTo>
                  <a:cubicBezTo>
                    <a:pt x="17187" y="7918"/>
                    <a:pt x="16770" y="8117"/>
                    <a:pt x="16451" y="8276"/>
                  </a:cubicBezTo>
                  <a:lnTo>
                    <a:pt x="15397" y="8813"/>
                  </a:lnTo>
                  <a:cubicBezTo>
                    <a:pt x="15099" y="8972"/>
                    <a:pt x="14681" y="9191"/>
                    <a:pt x="14383" y="9350"/>
                  </a:cubicBezTo>
                  <a:lnTo>
                    <a:pt x="13408" y="9887"/>
                  </a:lnTo>
                  <a:cubicBezTo>
                    <a:pt x="13109" y="10047"/>
                    <a:pt x="12731" y="10265"/>
                    <a:pt x="12453" y="10444"/>
                  </a:cubicBezTo>
                  <a:lnTo>
                    <a:pt x="11538" y="11001"/>
                  </a:lnTo>
                  <a:cubicBezTo>
                    <a:pt x="11259" y="11161"/>
                    <a:pt x="10901" y="11399"/>
                    <a:pt x="10643" y="11558"/>
                  </a:cubicBezTo>
                  <a:lnTo>
                    <a:pt x="9787" y="12135"/>
                  </a:lnTo>
                  <a:cubicBezTo>
                    <a:pt x="9529" y="12314"/>
                    <a:pt x="9191" y="12533"/>
                    <a:pt x="8952" y="12712"/>
                  </a:cubicBezTo>
                  <a:lnTo>
                    <a:pt x="8156" y="13289"/>
                  </a:lnTo>
                  <a:cubicBezTo>
                    <a:pt x="7937" y="13468"/>
                    <a:pt x="7619" y="13707"/>
                    <a:pt x="7400" y="13886"/>
                  </a:cubicBezTo>
                  <a:lnTo>
                    <a:pt x="6684" y="14463"/>
                  </a:lnTo>
                  <a:cubicBezTo>
                    <a:pt x="6465" y="14642"/>
                    <a:pt x="6187" y="14880"/>
                    <a:pt x="5988" y="15059"/>
                  </a:cubicBezTo>
                  <a:lnTo>
                    <a:pt x="5331" y="15656"/>
                  </a:lnTo>
                  <a:cubicBezTo>
                    <a:pt x="5132" y="15855"/>
                    <a:pt x="4894" y="16094"/>
                    <a:pt x="4695" y="16273"/>
                  </a:cubicBezTo>
                  <a:lnTo>
                    <a:pt x="4058" y="16969"/>
                  </a:lnTo>
                  <a:cubicBezTo>
                    <a:pt x="3859" y="17188"/>
                    <a:pt x="3601" y="17467"/>
                    <a:pt x="3422" y="17685"/>
                  </a:cubicBezTo>
                  <a:lnTo>
                    <a:pt x="2865" y="18382"/>
                  </a:lnTo>
                  <a:cubicBezTo>
                    <a:pt x="2706" y="18600"/>
                    <a:pt x="2487" y="18899"/>
                    <a:pt x="2328" y="19118"/>
                  </a:cubicBezTo>
                  <a:lnTo>
                    <a:pt x="1890" y="19814"/>
                  </a:lnTo>
                  <a:cubicBezTo>
                    <a:pt x="1751" y="20053"/>
                    <a:pt x="1572" y="20351"/>
                    <a:pt x="1432" y="20590"/>
                  </a:cubicBezTo>
                  <a:lnTo>
                    <a:pt x="1094" y="21286"/>
                  </a:lnTo>
                  <a:cubicBezTo>
                    <a:pt x="995" y="21525"/>
                    <a:pt x="836" y="21863"/>
                    <a:pt x="736" y="22121"/>
                  </a:cubicBezTo>
                  <a:lnTo>
                    <a:pt x="517" y="22778"/>
                  </a:lnTo>
                  <a:cubicBezTo>
                    <a:pt x="438" y="23056"/>
                    <a:pt x="318" y="23434"/>
                    <a:pt x="259" y="23713"/>
                  </a:cubicBezTo>
                  <a:lnTo>
                    <a:pt x="139" y="24290"/>
                  </a:lnTo>
                  <a:cubicBezTo>
                    <a:pt x="60" y="24807"/>
                    <a:pt x="0" y="25324"/>
                    <a:pt x="0" y="26040"/>
                  </a:cubicBezTo>
                  <a:lnTo>
                    <a:pt x="20" y="25444"/>
                  </a:lnTo>
                  <a:cubicBezTo>
                    <a:pt x="949" y="14610"/>
                    <a:pt x="28185" y="3653"/>
                    <a:pt x="41598" y="3653"/>
                  </a:cubicBezTo>
                  <a:cubicBezTo>
                    <a:pt x="43407" y="3653"/>
                    <a:pt x="44964" y="3852"/>
                    <a:pt x="46171" y="4278"/>
                  </a:cubicBezTo>
                  <a:cubicBezTo>
                    <a:pt x="46171" y="4278"/>
                    <a:pt x="46171" y="4278"/>
                    <a:pt x="46171" y="4278"/>
                  </a:cubicBezTo>
                  <a:lnTo>
                    <a:pt x="46171" y="4278"/>
                  </a:lnTo>
                  <a:cubicBezTo>
                    <a:pt x="46410" y="4377"/>
                    <a:pt x="46748" y="4496"/>
                    <a:pt x="46987" y="4596"/>
                  </a:cubicBezTo>
                  <a:cubicBezTo>
                    <a:pt x="60991" y="13030"/>
                    <a:pt x="54546" y="27910"/>
                    <a:pt x="22897" y="35768"/>
                  </a:cubicBezTo>
                  <a:cubicBezTo>
                    <a:pt x="19552" y="36601"/>
                    <a:pt x="16507" y="37017"/>
                    <a:pt x="13810" y="37017"/>
                  </a:cubicBezTo>
                  <a:cubicBezTo>
                    <a:pt x="13017" y="37017"/>
                    <a:pt x="12255" y="36981"/>
                    <a:pt x="11523" y="36909"/>
                  </a:cubicBezTo>
                  <a:lnTo>
                    <a:pt x="11523" y="36909"/>
                  </a:lnTo>
                  <a:cubicBezTo>
                    <a:pt x="11633" y="36921"/>
                    <a:pt x="11739" y="36932"/>
                    <a:pt x="11836" y="36941"/>
                  </a:cubicBezTo>
                  <a:cubicBezTo>
                    <a:pt x="12135" y="36961"/>
                    <a:pt x="12513" y="37001"/>
                    <a:pt x="12811" y="37021"/>
                  </a:cubicBezTo>
                  <a:lnTo>
                    <a:pt x="13666" y="37041"/>
                  </a:lnTo>
                  <a:lnTo>
                    <a:pt x="14582" y="37041"/>
                  </a:lnTo>
                  <a:lnTo>
                    <a:pt x="15477" y="37001"/>
                  </a:lnTo>
                  <a:cubicBezTo>
                    <a:pt x="15755" y="36981"/>
                    <a:pt x="16133" y="36961"/>
                    <a:pt x="16432" y="36941"/>
                  </a:cubicBezTo>
                  <a:lnTo>
                    <a:pt x="17366" y="36862"/>
                  </a:lnTo>
                  <a:cubicBezTo>
                    <a:pt x="17665" y="36842"/>
                    <a:pt x="18063" y="36782"/>
                    <a:pt x="18361" y="36762"/>
                  </a:cubicBezTo>
                  <a:lnTo>
                    <a:pt x="19356" y="36623"/>
                  </a:lnTo>
                  <a:cubicBezTo>
                    <a:pt x="19654" y="36564"/>
                    <a:pt x="20072" y="36504"/>
                    <a:pt x="20370" y="36444"/>
                  </a:cubicBezTo>
                  <a:lnTo>
                    <a:pt x="21405" y="36265"/>
                  </a:lnTo>
                  <a:cubicBezTo>
                    <a:pt x="21723" y="36186"/>
                    <a:pt x="22141" y="36106"/>
                    <a:pt x="22459" y="36046"/>
                  </a:cubicBezTo>
                  <a:lnTo>
                    <a:pt x="23533" y="35808"/>
                  </a:lnTo>
                  <a:cubicBezTo>
                    <a:pt x="23871" y="35728"/>
                    <a:pt x="24309" y="35609"/>
                    <a:pt x="24627" y="35529"/>
                  </a:cubicBezTo>
                  <a:lnTo>
                    <a:pt x="25741" y="35231"/>
                  </a:lnTo>
                  <a:cubicBezTo>
                    <a:pt x="26079" y="35151"/>
                    <a:pt x="26537" y="35012"/>
                    <a:pt x="26875" y="34912"/>
                  </a:cubicBezTo>
                  <a:lnTo>
                    <a:pt x="28009" y="34574"/>
                  </a:lnTo>
                  <a:cubicBezTo>
                    <a:pt x="28347" y="34475"/>
                    <a:pt x="28825" y="34316"/>
                    <a:pt x="29163" y="34216"/>
                  </a:cubicBezTo>
                  <a:lnTo>
                    <a:pt x="30337" y="33818"/>
                  </a:lnTo>
                  <a:cubicBezTo>
                    <a:pt x="30695" y="33699"/>
                    <a:pt x="31172" y="33520"/>
                    <a:pt x="31530" y="33401"/>
                  </a:cubicBezTo>
                  <a:lnTo>
                    <a:pt x="32724" y="32963"/>
                  </a:lnTo>
                  <a:cubicBezTo>
                    <a:pt x="33102" y="32824"/>
                    <a:pt x="33579" y="32625"/>
                    <a:pt x="33957" y="32486"/>
                  </a:cubicBezTo>
                  <a:lnTo>
                    <a:pt x="36384" y="31511"/>
                  </a:lnTo>
                  <a:cubicBezTo>
                    <a:pt x="37180" y="31173"/>
                    <a:pt x="38274" y="30735"/>
                    <a:pt x="39089" y="30377"/>
                  </a:cubicBezTo>
                  <a:lnTo>
                    <a:pt x="41277" y="29382"/>
                  </a:lnTo>
                  <a:cubicBezTo>
                    <a:pt x="41914" y="29084"/>
                    <a:pt x="42769" y="28686"/>
                    <a:pt x="43406" y="28368"/>
                  </a:cubicBezTo>
                  <a:lnTo>
                    <a:pt x="45375" y="27333"/>
                  </a:lnTo>
                  <a:cubicBezTo>
                    <a:pt x="45952" y="27015"/>
                    <a:pt x="46708" y="26597"/>
                    <a:pt x="47265" y="26259"/>
                  </a:cubicBezTo>
                  <a:lnTo>
                    <a:pt x="48976" y="25205"/>
                  </a:lnTo>
                  <a:cubicBezTo>
                    <a:pt x="49473" y="24847"/>
                    <a:pt x="50150" y="24409"/>
                    <a:pt x="50627" y="24031"/>
                  </a:cubicBezTo>
                  <a:lnTo>
                    <a:pt x="52020" y="22937"/>
                  </a:lnTo>
                  <a:cubicBezTo>
                    <a:pt x="52457" y="22539"/>
                    <a:pt x="53014" y="22042"/>
                    <a:pt x="53432" y="21644"/>
                  </a:cubicBezTo>
                  <a:lnTo>
                    <a:pt x="54466" y="20510"/>
                  </a:lnTo>
                  <a:cubicBezTo>
                    <a:pt x="54824" y="20072"/>
                    <a:pt x="55282" y="19476"/>
                    <a:pt x="55620" y="18998"/>
                  </a:cubicBezTo>
                  <a:lnTo>
                    <a:pt x="56237" y="17964"/>
                  </a:lnTo>
                  <a:cubicBezTo>
                    <a:pt x="56515" y="17367"/>
                    <a:pt x="56853" y="16571"/>
                    <a:pt x="57092" y="15955"/>
                  </a:cubicBezTo>
                  <a:lnTo>
                    <a:pt x="57291" y="15199"/>
                  </a:lnTo>
                  <a:cubicBezTo>
                    <a:pt x="57530" y="14125"/>
                    <a:pt x="57669" y="13369"/>
                    <a:pt x="57629" y="12016"/>
                  </a:cubicBezTo>
                  <a:lnTo>
                    <a:pt x="57589" y="11479"/>
                  </a:lnTo>
                  <a:cubicBezTo>
                    <a:pt x="57570" y="11320"/>
                    <a:pt x="57550" y="11101"/>
                    <a:pt x="57530" y="10942"/>
                  </a:cubicBezTo>
                  <a:lnTo>
                    <a:pt x="57450" y="10484"/>
                  </a:lnTo>
                  <a:cubicBezTo>
                    <a:pt x="57430" y="10365"/>
                    <a:pt x="57410" y="10186"/>
                    <a:pt x="57371" y="10047"/>
                  </a:cubicBezTo>
                  <a:lnTo>
                    <a:pt x="57291" y="9649"/>
                  </a:lnTo>
                  <a:cubicBezTo>
                    <a:pt x="57251" y="9529"/>
                    <a:pt x="57212" y="9370"/>
                    <a:pt x="57192" y="9251"/>
                  </a:cubicBezTo>
                  <a:lnTo>
                    <a:pt x="57072" y="8893"/>
                  </a:lnTo>
                  <a:cubicBezTo>
                    <a:pt x="57052" y="8773"/>
                    <a:pt x="56993" y="8634"/>
                    <a:pt x="56973" y="8535"/>
                  </a:cubicBezTo>
                  <a:lnTo>
                    <a:pt x="56853" y="8177"/>
                  </a:lnTo>
                  <a:cubicBezTo>
                    <a:pt x="56814" y="8077"/>
                    <a:pt x="56774" y="7938"/>
                    <a:pt x="56714" y="7838"/>
                  </a:cubicBezTo>
                  <a:lnTo>
                    <a:pt x="56575" y="7500"/>
                  </a:lnTo>
                  <a:cubicBezTo>
                    <a:pt x="56535" y="7401"/>
                    <a:pt x="56475" y="7262"/>
                    <a:pt x="56436" y="7162"/>
                  </a:cubicBezTo>
                  <a:lnTo>
                    <a:pt x="56277" y="6824"/>
                  </a:lnTo>
                  <a:cubicBezTo>
                    <a:pt x="56217" y="6724"/>
                    <a:pt x="56137" y="6585"/>
                    <a:pt x="56098" y="6486"/>
                  </a:cubicBezTo>
                  <a:lnTo>
                    <a:pt x="55899" y="6128"/>
                  </a:lnTo>
                  <a:cubicBezTo>
                    <a:pt x="55839" y="6008"/>
                    <a:pt x="55759" y="5869"/>
                    <a:pt x="55680" y="5770"/>
                  </a:cubicBezTo>
                  <a:lnTo>
                    <a:pt x="55441" y="5392"/>
                  </a:lnTo>
                  <a:cubicBezTo>
                    <a:pt x="55362" y="5272"/>
                    <a:pt x="55262" y="5113"/>
                    <a:pt x="55182" y="4994"/>
                  </a:cubicBezTo>
                  <a:lnTo>
                    <a:pt x="54864" y="4576"/>
                  </a:lnTo>
                  <a:cubicBezTo>
                    <a:pt x="54745" y="4437"/>
                    <a:pt x="54606" y="4258"/>
                    <a:pt x="54486" y="4138"/>
                  </a:cubicBezTo>
                  <a:lnTo>
                    <a:pt x="53989" y="3581"/>
                  </a:lnTo>
                  <a:cubicBezTo>
                    <a:pt x="53313" y="2945"/>
                    <a:pt x="52656" y="2328"/>
                    <a:pt x="51423" y="1652"/>
                  </a:cubicBezTo>
                  <a:lnTo>
                    <a:pt x="50408" y="1154"/>
                  </a:lnTo>
                  <a:cubicBezTo>
                    <a:pt x="49772" y="916"/>
                    <a:pt x="48936" y="617"/>
                    <a:pt x="48280" y="438"/>
                  </a:cubicBezTo>
                  <a:lnTo>
                    <a:pt x="46867" y="180"/>
                  </a:lnTo>
                  <a:cubicBezTo>
                    <a:pt x="46271" y="120"/>
                    <a:pt x="45475" y="21"/>
                    <a:pt x="44878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7"/>
            <p:cNvSpPr/>
            <p:nvPr/>
          </p:nvSpPr>
          <p:spPr>
            <a:xfrm>
              <a:off x="3666750" y="1954850"/>
              <a:ext cx="1472825" cy="926025"/>
            </a:xfrm>
            <a:custGeom>
              <a:avLst/>
              <a:gdLst/>
              <a:ahLst/>
              <a:cxnLst/>
              <a:rect l="l" t="t" r="r" b="b"/>
              <a:pathLst>
                <a:path w="58913" h="37041" extrusionOk="0">
                  <a:moveTo>
                    <a:pt x="43048" y="1"/>
                  </a:moveTo>
                  <a:cubicBezTo>
                    <a:pt x="42451" y="40"/>
                    <a:pt x="41656" y="80"/>
                    <a:pt x="41039" y="160"/>
                  </a:cubicBezTo>
                  <a:lnTo>
                    <a:pt x="39149" y="418"/>
                  </a:lnTo>
                  <a:cubicBezTo>
                    <a:pt x="38533" y="518"/>
                    <a:pt x="37697" y="677"/>
                    <a:pt x="37060" y="816"/>
                  </a:cubicBezTo>
                  <a:lnTo>
                    <a:pt x="34992" y="1294"/>
                  </a:lnTo>
                  <a:cubicBezTo>
                    <a:pt x="34335" y="1473"/>
                    <a:pt x="33460" y="1711"/>
                    <a:pt x="32803" y="1891"/>
                  </a:cubicBezTo>
                  <a:lnTo>
                    <a:pt x="30575" y="2587"/>
                  </a:lnTo>
                  <a:cubicBezTo>
                    <a:pt x="29879" y="2825"/>
                    <a:pt x="28944" y="3124"/>
                    <a:pt x="28248" y="3363"/>
                  </a:cubicBezTo>
                  <a:lnTo>
                    <a:pt x="25881" y="4218"/>
                  </a:lnTo>
                  <a:cubicBezTo>
                    <a:pt x="25065" y="4536"/>
                    <a:pt x="23971" y="4934"/>
                    <a:pt x="23155" y="5252"/>
                  </a:cubicBezTo>
                  <a:lnTo>
                    <a:pt x="21942" y="5750"/>
                  </a:lnTo>
                  <a:cubicBezTo>
                    <a:pt x="21584" y="5889"/>
                    <a:pt x="21107" y="6088"/>
                    <a:pt x="20768" y="6227"/>
                  </a:cubicBezTo>
                  <a:lnTo>
                    <a:pt x="19615" y="6724"/>
                  </a:lnTo>
                  <a:cubicBezTo>
                    <a:pt x="19276" y="6884"/>
                    <a:pt x="18819" y="7083"/>
                    <a:pt x="18481" y="7242"/>
                  </a:cubicBezTo>
                  <a:lnTo>
                    <a:pt x="17387" y="7759"/>
                  </a:lnTo>
                  <a:cubicBezTo>
                    <a:pt x="17048" y="7918"/>
                    <a:pt x="16631" y="8117"/>
                    <a:pt x="16312" y="8276"/>
                  </a:cubicBezTo>
                  <a:lnTo>
                    <a:pt x="15258" y="8813"/>
                  </a:lnTo>
                  <a:cubicBezTo>
                    <a:pt x="14960" y="8972"/>
                    <a:pt x="14542" y="9191"/>
                    <a:pt x="14244" y="9350"/>
                  </a:cubicBezTo>
                  <a:lnTo>
                    <a:pt x="13269" y="9887"/>
                  </a:lnTo>
                  <a:cubicBezTo>
                    <a:pt x="12970" y="10047"/>
                    <a:pt x="12592" y="10265"/>
                    <a:pt x="12314" y="10444"/>
                  </a:cubicBezTo>
                  <a:lnTo>
                    <a:pt x="11399" y="11001"/>
                  </a:lnTo>
                  <a:cubicBezTo>
                    <a:pt x="11120" y="11161"/>
                    <a:pt x="10762" y="11399"/>
                    <a:pt x="10504" y="11558"/>
                  </a:cubicBezTo>
                  <a:lnTo>
                    <a:pt x="9648" y="12135"/>
                  </a:lnTo>
                  <a:cubicBezTo>
                    <a:pt x="9390" y="12294"/>
                    <a:pt x="9052" y="12533"/>
                    <a:pt x="8813" y="12712"/>
                  </a:cubicBezTo>
                  <a:lnTo>
                    <a:pt x="8017" y="13289"/>
                  </a:lnTo>
                  <a:cubicBezTo>
                    <a:pt x="7798" y="13468"/>
                    <a:pt x="7480" y="13687"/>
                    <a:pt x="7261" y="13886"/>
                  </a:cubicBezTo>
                  <a:lnTo>
                    <a:pt x="6545" y="14463"/>
                  </a:lnTo>
                  <a:cubicBezTo>
                    <a:pt x="6326" y="14642"/>
                    <a:pt x="6048" y="14880"/>
                    <a:pt x="5849" y="15059"/>
                  </a:cubicBezTo>
                  <a:lnTo>
                    <a:pt x="5192" y="15656"/>
                  </a:lnTo>
                  <a:cubicBezTo>
                    <a:pt x="4993" y="15855"/>
                    <a:pt x="4755" y="16094"/>
                    <a:pt x="4556" y="16273"/>
                  </a:cubicBezTo>
                  <a:lnTo>
                    <a:pt x="3919" y="16969"/>
                  </a:lnTo>
                  <a:cubicBezTo>
                    <a:pt x="3720" y="17188"/>
                    <a:pt x="3462" y="17467"/>
                    <a:pt x="3283" y="17685"/>
                  </a:cubicBezTo>
                  <a:lnTo>
                    <a:pt x="2726" y="18382"/>
                  </a:lnTo>
                  <a:cubicBezTo>
                    <a:pt x="2567" y="18600"/>
                    <a:pt x="2348" y="18899"/>
                    <a:pt x="2189" y="19118"/>
                  </a:cubicBezTo>
                  <a:lnTo>
                    <a:pt x="1751" y="19814"/>
                  </a:lnTo>
                  <a:cubicBezTo>
                    <a:pt x="1612" y="20053"/>
                    <a:pt x="1433" y="20351"/>
                    <a:pt x="1293" y="20590"/>
                  </a:cubicBezTo>
                  <a:lnTo>
                    <a:pt x="955" y="21286"/>
                  </a:lnTo>
                  <a:cubicBezTo>
                    <a:pt x="856" y="21525"/>
                    <a:pt x="697" y="21863"/>
                    <a:pt x="597" y="22121"/>
                  </a:cubicBezTo>
                  <a:lnTo>
                    <a:pt x="378" y="22778"/>
                  </a:lnTo>
                  <a:cubicBezTo>
                    <a:pt x="299" y="23056"/>
                    <a:pt x="179" y="23434"/>
                    <a:pt x="120" y="23713"/>
                  </a:cubicBezTo>
                  <a:lnTo>
                    <a:pt x="0" y="24290"/>
                  </a:lnTo>
                  <a:lnTo>
                    <a:pt x="0" y="24330"/>
                  </a:lnTo>
                  <a:lnTo>
                    <a:pt x="120" y="23733"/>
                  </a:lnTo>
                  <a:cubicBezTo>
                    <a:pt x="2927" y="13605"/>
                    <a:pt x="27960" y="3169"/>
                    <a:pt x="41413" y="3169"/>
                  </a:cubicBezTo>
                  <a:cubicBezTo>
                    <a:pt x="43974" y="3169"/>
                    <a:pt x="46115" y="3547"/>
                    <a:pt x="47604" y="4377"/>
                  </a:cubicBezTo>
                  <a:cubicBezTo>
                    <a:pt x="58913" y="11574"/>
                    <a:pt x="55585" y="21569"/>
                    <a:pt x="42036" y="28961"/>
                  </a:cubicBezTo>
                  <a:lnTo>
                    <a:pt x="42036" y="28961"/>
                  </a:lnTo>
                  <a:cubicBezTo>
                    <a:pt x="42463" y="28760"/>
                    <a:pt x="42901" y="28551"/>
                    <a:pt x="43267" y="28368"/>
                  </a:cubicBezTo>
                  <a:lnTo>
                    <a:pt x="45236" y="27333"/>
                  </a:lnTo>
                  <a:cubicBezTo>
                    <a:pt x="45813" y="27015"/>
                    <a:pt x="46569" y="26597"/>
                    <a:pt x="47126" y="26259"/>
                  </a:cubicBezTo>
                  <a:lnTo>
                    <a:pt x="48837" y="25205"/>
                  </a:lnTo>
                  <a:cubicBezTo>
                    <a:pt x="49334" y="24847"/>
                    <a:pt x="50011" y="24409"/>
                    <a:pt x="50488" y="24031"/>
                  </a:cubicBezTo>
                  <a:lnTo>
                    <a:pt x="51881" y="22937"/>
                  </a:lnTo>
                  <a:cubicBezTo>
                    <a:pt x="52318" y="22539"/>
                    <a:pt x="52875" y="22042"/>
                    <a:pt x="53293" y="21644"/>
                  </a:cubicBezTo>
                  <a:lnTo>
                    <a:pt x="54327" y="20510"/>
                  </a:lnTo>
                  <a:cubicBezTo>
                    <a:pt x="54685" y="20072"/>
                    <a:pt x="55143" y="19476"/>
                    <a:pt x="55481" y="18998"/>
                  </a:cubicBezTo>
                  <a:lnTo>
                    <a:pt x="56098" y="17964"/>
                  </a:lnTo>
                  <a:cubicBezTo>
                    <a:pt x="56376" y="17367"/>
                    <a:pt x="56714" y="16571"/>
                    <a:pt x="56953" y="15955"/>
                  </a:cubicBezTo>
                  <a:lnTo>
                    <a:pt x="57152" y="15199"/>
                  </a:lnTo>
                  <a:cubicBezTo>
                    <a:pt x="57391" y="14125"/>
                    <a:pt x="57530" y="13349"/>
                    <a:pt x="57490" y="12016"/>
                  </a:cubicBezTo>
                  <a:lnTo>
                    <a:pt x="57450" y="11479"/>
                  </a:lnTo>
                  <a:cubicBezTo>
                    <a:pt x="57431" y="11320"/>
                    <a:pt x="57411" y="11101"/>
                    <a:pt x="57391" y="10942"/>
                  </a:cubicBezTo>
                  <a:lnTo>
                    <a:pt x="57311" y="10484"/>
                  </a:lnTo>
                  <a:cubicBezTo>
                    <a:pt x="57291" y="10345"/>
                    <a:pt x="57271" y="10166"/>
                    <a:pt x="57232" y="10047"/>
                  </a:cubicBezTo>
                  <a:lnTo>
                    <a:pt x="57152" y="9649"/>
                  </a:lnTo>
                  <a:cubicBezTo>
                    <a:pt x="57112" y="9529"/>
                    <a:pt x="57073" y="9370"/>
                    <a:pt x="57053" y="9251"/>
                  </a:cubicBezTo>
                  <a:lnTo>
                    <a:pt x="56933" y="8893"/>
                  </a:lnTo>
                  <a:cubicBezTo>
                    <a:pt x="56913" y="8773"/>
                    <a:pt x="56854" y="8634"/>
                    <a:pt x="56834" y="8535"/>
                  </a:cubicBezTo>
                  <a:lnTo>
                    <a:pt x="56714" y="8177"/>
                  </a:lnTo>
                  <a:cubicBezTo>
                    <a:pt x="56675" y="8077"/>
                    <a:pt x="56635" y="7918"/>
                    <a:pt x="56575" y="7838"/>
                  </a:cubicBezTo>
                  <a:lnTo>
                    <a:pt x="56436" y="7500"/>
                  </a:lnTo>
                  <a:cubicBezTo>
                    <a:pt x="56396" y="7401"/>
                    <a:pt x="56336" y="7262"/>
                    <a:pt x="56297" y="7162"/>
                  </a:cubicBezTo>
                  <a:lnTo>
                    <a:pt x="56138" y="6824"/>
                  </a:lnTo>
                  <a:cubicBezTo>
                    <a:pt x="56078" y="6724"/>
                    <a:pt x="55998" y="6585"/>
                    <a:pt x="55959" y="6486"/>
                  </a:cubicBezTo>
                  <a:lnTo>
                    <a:pt x="55760" y="6128"/>
                  </a:lnTo>
                  <a:cubicBezTo>
                    <a:pt x="55700" y="6008"/>
                    <a:pt x="55620" y="5869"/>
                    <a:pt x="55541" y="5770"/>
                  </a:cubicBezTo>
                  <a:lnTo>
                    <a:pt x="55302" y="5392"/>
                  </a:lnTo>
                  <a:cubicBezTo>
                    <a:pt x="55223" y="5272"/>
                    <a:pt x="55123" y="5113"/>
                    <a:pt x="55043" y="4994"/>
                  </a:cubicBezTo>
                  <a:lnTo>
                    <a:pt x="54725" y="4576"/>
                  </a:lnTo>
                  <a:cubicBezTo>
                    <a:pt x="54606" y="4437"/>
                    <a:pt x="54467" y="4258"/>
                    <a:pt x="54347" y="4138"/>
                  </a:cubicBezTo>
                  <a:lnTo>
                    <a:pt x="53850" y="3581"/>
                  </a:lnTo>
                  <a:cubicBezTo>
                    <a:pt x="53174" y="2945"/>
                    <a:pt x="52517" y="2328"/>
                    <a:pt x="51284" y="1652"/>
                  </a:cubicBezTo>
                  <a:lnTo>
                    <a:pt x="50269" y="1154"/>
                  </a:lnTo>
                  <a:cubicBezTo>
                    <a:pt x="49633" y="916"/>
                    <a:pt x="48797" y="617"/>
                    <a:pt x="48141" y="438"/>
                  </a:cubicBezTo>
                  <a:lnTo>
                    <a:pt x="46728" y="180"/>
                  </a:lnTo>
                  <a:cubicBezTo>
                    <a:pt x="46132" y="120"/>
                    <a:pt x="45336" y="21"/>
                    <a:pt x="44739" y="1"/>
                  </a:cubicBezTo>
                  <a:close/>
                  <a:moveTo>
                    <a:pt x="42036" y="28961"/>
                  </a:moveTo>
                  <a:cubicBezTo>
                    <a:pt x="41719" y="29110"/>
                    <a:pt x="41409" y="29255"/>
                    <a:pt x="41138" y="29382"/>
                  </a:cubicBezTo>
                  <a:lnTo>
                    <a:pt x="38950" y="30377"/>
                  </a:lnTo>
                  <a:cubicBezTo>
                    <a:pt x="38135" y="30735"/>
                    <a:pt x="37041" y="31173"/>
                    <a:pt x="36245" y="31511"/>
                  </a:cubicBezTo>
                  <a:lnTo>
                    <a:pt x="33818" y="32486"/>
                  </a:lnTo>
                  <a:cubicBezTo>
                    <a:pt x="33440" y="32625"/>
                    <a:pt x="32963" y="32824"/>
                    <a:pt x="32585" y="32963"/>
                  </a:cubicBezTo>
                  <a:lnTo>
                    <a:pt x="31391" y="33401"/>
                  </a:lnTo>
                  <a:cubicBezTo>
                    <a:pt x="31033" y="33520"/>
                    <a:pt x="30556" y="33699"/>
                    <a:pt x="30198" y="33818"/>
                  </a:cubicBezTo>
                  <a:lnTo>
                    <a:pt x="29024" y="34216"/>
                  </a:lnTo>
                  <a:cubicBezTo>
                    <a:pt x="28686" y="34316"/>
                    <a:pt x="28208" y="34475"/>
                    <a:pt x="27870" y="34574"/>
                  </a:cubicBezTo>
                  <a:lnTo>
                    <a:pt x="27604" y="34654"/>
                  </a:lnTo>
                  <a:lnTo>
                    <a:pt x="27604" y="34654"/>
                  </a:lnTo>
                  <a:cubicBezTo>
                    <a:pt x="33218" y="33070"/>
                    <a:pt x="38066" y="31127"/>
                    <a:pt x="42036" y="28961"/>
                  </a:cubicBezTo>
                  <a:close/>
                  <a:moveTo>
                    <a:pt x="27604" y="34654"/>
                  </a:moveTo>
                  <a:lnTo>
                    <a:pt x="27604" y="34654"/>
                  </a:lnTo>
                  <a:cubicBezTo>
                    <a:pt x="25685" y="35195"/>
                    <a:pt x="23677" y="35694"/>
                    <a:pt x="21584" y="36146"/>
                  </a:cubicBezTo>
                  <a:cubicBezTo>
                    <a:pt x="19370" y="36619"/>
                    <a:pt x="17562" y="36842"/>
                    <a:pt x="16205" y="36947"/>
                  </a:cubicBezTo>
                  <a:lnTo>
                    <a:pt x="16205" y="36947"/>
                  </a:lnTo>
                  <a:cubicBezTo>
                    <a:pt x="16235" y="36945"/>
                    <a:pt x="16264" y="36943"/>
                    <a:pt x="16293" y="36941"/>
                  </a:cubicBezTo>
                  <a:lnTo>
                    <a:pt x="17227" y="36862"/>
                  </a:lnTo>
                  <a:cubicBezTo>
                    <a:pt x="17526" y="36822"/>
                    <a:pt x="17924" y="36782"/>
                    <a:pt x="18222" y="36762"/>
                  </a:cubicBezTo>
                  <a:lnTo>
                    <a:pt x="19217" y="36623"/>
                  </a:lnTo>
                  <a:cubicBezTo>
                    <a:pt x="19515" y="36564"/>
                    <a:pt x="19933" y="36504"/>
                    <a:pt x="20231" y="36444"/>
                  </a:cubicBezTo>
                  <a:lnTo>
                    <a:pt x="21266" y="36265"/>
                  </a:lnTo>
                  <a:cubicBezTo>
                    <a:pt x="21584" y="36186"/>
                    <a:pt x="22002" y="36106"/>
                    <a:pt x="22320" y="36046"/>
                  </a:cubicBezTo>
                  <a:lnTo>
                    <a:pt x="23394" y="35808"/>
                  </a:lnTo>
                  <a:cubicBezTo>
                    <a:pt x="23732" y="35728"/>
                    <a:pt x="24170" y="35609"/>
                    <a:pt x="24488" y="35529"/>
                  </a:cubicBezTo>
                  <a:lnTo>
                    <a:pt x="25602" y="35231"/>
                  </a:lnTo>
                  <a:cubicBezTo>
                    <a:pt x="25940" y="35151"/>
                    <a:pt x="26398" y="35012"/>
                    <a:pt x="26736" y="34912"/>
                  </a:cubicBezTo>
                  <a:lnTo>
                    <a:pt x="27604" y="34654"/>
                  </a:lnTo>
                  <a:close/>
                  <a:moveTo>
                    <a:pt x="16205" y="36947"/>
                  </a:moveTo>
                  <a:cubicBezTo>
                    <a:pt x="15923" y="36965"/>
                    <a:pt x="15590" y="36983"/>
                    <a:pt x="15338" y="37001"/>
                  </a:cubicBezTo>
                  <a:cubicBezTo>
                    <a:pt x="14860" y="37021"/>
                    <a:pt x="14224" y="37041"/>
                    <a:pt x="13746" y="37041"/>
                  </a:cubicBezTo>
                  <a:cubicBezTo>
                    <a:pt x="14222" y="37041"/>
                    <a:pt x="15050" y="37037"/>
                    <a:pt x="16205" y="36947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7"/>
            <p:cNvSpPr/>
            <p:nvPr/>
          </p:nvSpPr>
          <p:spPr>
            <a:xfrm>
              <a:off x="3677200" y="1954850"/>
              <a:ext cx="1479425" cy="909125"/>
            </a:xfrm>
            <a:custGeom>
              <a:avLst/>
              <a:gdLst/>
              <a:ahLst/>
              <a:cxnLst/>
              <a:rect l="l" t="t" r="r" b="b"/>
              <a:pathLst>
                <a:path w="59177" h="36365" extrusionOk="0">
                  <a:moveTo>
                    <a:pt x="42630" y="1"/>
                  </a:moveTo>
                  <a:cubicBezTo>
                    <a:pt x="42033" y="40"/>
                    <a:pt x="41238" y="80"/>
                    <a:pt x="40621" y="160"/>
                  </a:cubicBezTo>
                  <a:lnTo>
                    <a:pt x="38731" y="418"/>
                  </a:lnTo>
                  <a:cubicBezTo>
                    <a:pt x="38115" y="518"/>
                    <a:pt x="37279" y="677"/>
                    <a:pt x="36642" y="816"/>
                  </a:cubicBezTo>
                  <a:lnTo>
                    <a:pt x="34574" y="1294"/>
                  </a:lnTo>
                  <a:cubicBezTo>
                    <a:pt x="33917" y="1473"/>
                    <a:pt x="33042" y="1711"/>
                    <a:pt x="32385" y="1891"/>
                  </a:cubicBezTo>
                  <a:lnTo>
                    <a:pt x="30157" y="2587"/>
                  </a:lnTo>
                  <a:cubicBezTo>
                    <a:pt x="29461" y="2825"/>
                    <a:pt x="28526" y="3124"/>
                    <a:pt x="27830" y="3363"/>
                  </a:cubicBezTo>
                  <a:lnTo>
                    <a:pt x="25463" y="4218"/>
                  </a:lnTo>
                  <a:cubicBezTo>
                    <a:pt x="24647" y="4536"/>
                    <a:pt x="23553" y="4934"/>
                    <a:pt x="22737" y="5252"/>
                  </a:cubicBezTo>
                  <a:lnTo>
                    <a:pt x="21524" y="5750"/>
                  </a:lnTo>
                  <a:cubicBezTo>
                    <a:pt x="21166" y="5889"/>
                    <a:pt x="20689" y="6088"/>
                    <a:pt x="20350" y="6227"/>
                  </a:cubicBezTo>
                  <a:lnTo>
                    <a:pt x="19197" y="6724"/>
                  </a:lnTo>
                  <a:cubicBezTo>
                    <a:pt x="18858" y="6884"/>
                    <a:pt x="18401" y="7083"/>
                    <a:pt x="18063" y="7242"/>
                  </a:cubicBezTo>
                  <a:lnTo>
                    <a:pt x="16969" y="7759"/>
                  </a:lnTo>
                  <a:cubicBezTo>
                    <a:pt x="16630" y="7918"/>
                    <a:pt x="16213" y="8117"/>
                    <a:pt x="15894" y="8276"/>
                  </a:cubicBezTo>
                  <a:lnTo>
                    <a:pt x="14840" y="8813"/>
                  </a:lnTo>
                  <a:cubicBezTo>
                    <a:pt x="14542" y="8972"/>
                    <a:pt x="14124" y="9191"/>
                    <a:pt x="13826" y="9350"/>
                  </a:cubicBezTo>
                  <a:lnTo>
                    <a:pt x="12851" y="9887"/>
                  </a:lnTo>
                  <a:cubicBezTo>
                    <a:pt x="12552" y="10047"/>
                    <a:pt x="12174" y="10265"/>
                    <a:pt x="11896" y="10444"/>
                  </a:cubicBezTo>
                  <a:lnTo>
                    <a:pt x="10961" y="11001"/>
                  </a:lnTo>
                  <a:cubicBezTo>
                    <a:pt x="10702" y="11161"/>
                    <a:pt x="10344" y="11399"/>
                    <a:pt x="10086" y="11558"/>
                  </a:cubicBezTo>
                  <a:lnTo>
                    <a:pt x="9230" y="12135"/>
                  </a:lnTo>
                  <a:cubicBezTo>
                    <a:pt x="8972" y="12294"/>
                    <a:pt x="8634" y="12533"/>
                    <a:pt x="8395" y="12712"/>
                  </a:cubicBezTo>
                  <a:lnTo>
                    <a:pt x="7599" y="13289"/>
                  </a:lnTo>
                  <a:cubicBezTo>
                    <a:pt x="7380" y="13468"/>
                    <a:pt x="7062" y="13687"/>
                    <a:pt x="6843" y="13886"/>
                  </a:cubicBezTo>
                  <a:lnTo>
                    <a:pt x="6127" y="14463"/>
                  </a:lnTo>
                  <a:cubicBezTo>
                    <a:pt x="5908" y="14642"/>
                    <a:pt x="5630" y="14880"/>
                    <a:pt x="5431" y="15059"/>
                  </a:cubicBezTo>
                  <a:lnTo>
                    <a:pt x="4774" y="15656"/>
                  </a:lnTo>
                  <a:cubicBezTo>
                    <a:pt x="4575" y="15855"/>
                    <a:pt x="4337" y="16094"/>
                    <a:pt x="4138" y="16273"/>
                  </a:cubicBezTo>
                  <a:lnTo>
                    <a:pt x="3501" y="16969"/>
                  </a:lnTo>
                  <a:cubicBezTo>
                    <a:pt x="3302" y="17168"/>
                    <a:pt x="3044" y="17467"/>
                    <a:pt x="2865" y="17685"/>
                  </a:cubicBezTo>
                  <a:lnTo>
                    <a:pt x="2308" y="18382"/>
                  </a:lnTo>
                  <a:cubicBezTo>
                    <a:pt x="2149" y="18600"/>
                    <a:pt x="1930" y="18899"/>
                    <a:pt x="1771" y="19118"/>
                  </a:cubicBezTo>
                  <a:lnTo>
                    <a:pt x="1333" y="19814"/>
                  </a:lnTo>
                  <a:cubicBezTo>
                    <a:pt x="1194" y="20053"/>
                    <a:pt x="1015" y="20351"/>
                    <a:pt x="875" y="20590"/>
                  </a:cubicBezTo>
                  <a:lnTo>
                    <a:pt x="537" y="21286"/>
                  </a:lnTo>
                  <a:cubicBezTo>
                    <a:pt x="438" y="21525"/>
                    <a:pt x="279" y="21863"/>
                    <a:pt x="179" y="22121"/>
                  </a:cubicBezTo>
                  <a:cubicBezTo>
                    <a:pt x="120" y="22281"/>
                    <a:pt x="40" y="22479"/>
                    <a:pt x="0" y="22639"/>
                  </a:cubicBezTo>
                  <a:cubicBezTo>
                    <a:pt x="20" y="22579"/>
                    <a:pt x="60" y="22479"/>
                    <a:pt x="80" y="22400"/>
                  </a:cubicBezTo>
                  <a:cubicBezTo>
                    <a:pt x="3839" y="12954"/>
                    <a:pt x="27643" y="2651"/>
                    <a:pt x="41149" y="2651"/>
                  </a:cubicBezTo>
                  <a:cubicBezTo>
                    <a:pt x="44367" y="2651"/>
                    <a:pt x="47000" y="3236"/>
                    <a:pt x="48638" y="4556"/>
                  </a:cubicBezTo>
                  <a:cubicBezTo>
                    <a:pt x="48638" y="4556"/>
                    <a:pt x="48638" y="4556"/>
                    <a:pt x="48638" y="4556"/>
                  </a:cubicBezTo>
                  <a:lnTo>
                    <a:pt x="48638" y="4556"/>
                  </a:lnTo>
                  <a:cubicBezTo>
                    <a:pt x="48837" y="4735"/>
                    <a:pt x="49115" y="4974"/>
                    <a:pt x="49314" y="5133"/>
                  </a:cubicBezTo>
                  <a:cubicBezTo>
                    <a:pt x="59177" y="13180"/>
                    <a:pt x="54250" y="21669"/>
                    <a:pt x="43610" y="27968"/>
                  </a:cubicBezTo>
                  <a:lnTo>
                    <a:pt x="43610" y="27968"/>
                  </a:lnTo>
                  <a:lnTo>
                    <a:pt x="44818" y="27333"/>
                  </a:lnTo>
                  <a:cubicBezTo>
                    <a:pt x="45395" y="27015"/>
                    <a:pt x="46151" y="26597"/>
                    <a:pt x="46708" y="26259"/>
                  </a:cubicBezTo>
                  <a:lnTo>
                    <a:pt x="48419" y="25205"/>
                  </a:lnTo>
                  <a:cubicBezTo>
                    <a:pt x="48916" y="24847"/>
                    <a:pt x="49593" y="24409"/>
                    <a:pt x="50070" y="24031"/>
                  </a:cubicBezTo>
                  <a:lnTo>
                    <a:pt x="51463" y="22937"/>
                  </a:lnTo>
                  <a:cubicBezTo>
                    <a:pt x="51900" y="22539"/>
                    <a:pt x="52457" y="22042"/>
                    <a:pt x="52875" y="21644"/>
                  </a:cubicBezTo>
                  <a:lnTo>
                    <a:pt x="53909" y="20510"/>
                  </a:lnTo>
                  <a:cubicBezTo>
                    <a:pt x="54267" y="20072"/>
                    <a:pt x="54725" y="19476"/>
                    <a:pt x="55063" y="18998"/>
                  </a:cubicBezTo>
                  <a:lnTo>
                    <a:pt x="55680" y="17964"/>
                  </a:lnTo>
                  <a:cubicBezTo>
                    <a:pt x="55958" y="17367"/>
                    <a:pt x="56296" y="16571"/>
                    <a:pt x="56535" y="15955"/>
                  </a:cubicBezTo>
                  <a:lnTo>
                    <a:pt x="56734" y="15199"/>
                  </a:lnTo>
                  <a:cubicBezTo>
                    <a:pt x="56973" y="14125"/>
                    <a:pt x="57112" y="13349"/>
                    <a:pt x="57052" y="12016"/>
                  </a:cubicBezTo>
                  <a:lnTo>
                    <a:pt x="57032" y="11479"/>
                  </a:lnTo>
                  <a:cubicBezTo>
                    <a:pt x="57013" y="11320"/>
                    <a:pt x="56993" y="11101"/>
                    <a:pt x="56973" y="10942"/>
                  </a:cubicBezTo>
                  <a:lnTo>
                    <a:pt x="56893" y="10484"/>
                  </a:lnTo>
                  <a:cubicBezTo>
                    <a:pt x="56873" y="10345"/>
                    <a:pt x="56853" y="10166"/>
                    <a:pt x="56814" y="10047"/>
                  </a:cubicBezTo>
                  <a:lnTo>
                    <a:pt x="56734" y="9649"/>
                  </a:lnTo>
                  <a:cubicBezTo>
                    <a:pt x="56694" y="9529"/>
                    <a:pt x="56655" y="9370"/>
                    <a:pt x="56635" y="9251"/>
                  </a:cubicBezTo>
                  <a:lnTo>
                    <a:pt x="56515" y="8893"/>
                  </a:lnTo>
                  <a:cubicBezTo>
                    <a:pt x="56495" y="8773"/>
                    <a:pt x="56436" y="8634"/>
                    <a:pt x="56416" y="8535"/>
                  </a:cubicBezTo>
                  <a:lnTo>
                    <a:pt x="56296" y="8177"/>
                  </a:lnTo>
                  <a:cubicBezTo>
                    <a:pt x="56257" y="8077"/>
                    <a:pt x="56217" y="7918"/>
                    <a:pt x="56157" y="7838"/>
                  </a:cubicBezTo>
                  <a:lnTo>
                    <a:pt x="56018" y="7500"/>
                  </a:lnTo>
                  <a:cubicBezTo>
                    <a:pt x="55978" y="7401"/>
                    <a:pt x="55918" y="7262"/>
                    <a:pt x="55879" y="7162"/>
                  </a:cubicBezTo>
                  <a:lnTo>
                    <a:pt x="55720" y="6824"/>
                  </a:lnTo>
                  <a:cubicBezTo>
                    <a:pt x="55660" y="6724"/>
                    <a:pt x="55580" y="6585"/>
                    <a:pt x="55541" y="6486"/>
                  </a:cubicBezTo>
                  <a:lnTo>
                    <a:pt x="55342" y="6128"/>
                  </a:lnTo>
                  <a:cubicBezTo>
                    <a:pt x="55282" y="6008"/>
                    <a:pt x="55202" y="5869"/>
                    <a:pt x="55123" y="5770"/>
                  </a:cubicBezTo>
                  <a:lnTo>
                    <a:pt x="54884" y="5392"/>
                  </a:lnTo>
                  <a:cubicBezTo>
                    <a:pt x="54805" y="5272"/>
                    <a:pt x="54705" y="5113"/>
                    <a:pt x="54625" y="4994"/>
                  </a:cubicBezTo>
                  <a:lnTo>
                    <a:pt x="54287" y="4576"/>
                  </a:lnTo>
                  <a:cubicBezTo>
                    <a:pt x="54188" y="4437"/>
                    <a:pt x="54049" y="4258"/>
                    <a:pt x="53929" y="4138"/>
                  </a:cubicBezTo>
                  <a:lnTo>
                    <a:pt x="53432" y="3581"/>
                  </a:lnTo>
                  <a:cubicBezTo>
                    <a:pt x="52756" y="2945"/>
                    <a:pt x="52099" y="2328"/>
                    <a:pt x="50866" y="1652"/>
                  </a:cubicBezTo>
                  <a:lnTo>
                    <a:pt x="49851" y="1154"/>
                  </a:lnTo>
                  <a:cubicBezTo>
                    <a:pt x="49215" y="916"/>
                    <a:pt x="48379" y="617"/>
                    <a:pt x="47723" y="438"/>
                  </a:cubicBezTo>
                  <a:lnTo>
                    <a:pt x="46310" y="180"/>
                  </a:lnTo>
                  <a:cubicBezTo>
                    <a:pt x="45714" y="120"/>
                    <a:pt x="44918" y="21"/>
                    <a:pt x="44321" y="1"/>
                  </a:cubicBezTo>
                  <a:close/>
                  <a:moveTo>
                    <a:pt x="43610" y="27968"/>
                  </a:moveTo>
                  <a:lnTo>
                    <a:pt x="42849" y="28368"/>
                  </a:lnTo>
                  <a:cubicBezTo>
                    <a:pt x="42212" y="28686"/>
                    <a:pt x="41357" y="29084"/>
                    <a:pt x="40720" y="29382"/>
                  </a:cubicBezTo>
                  <a:lnTo>
                    <a:pt x="38532" y="30377"/>
                  </a:lnTo>
                  <a:cubicBezTo>
                    <a:pt x="37717" y="30735"/>
                    <a:pt x="36623" y="31173"/>
                    <a:pt x="35807" y="31511"/>
                  </a:cubicBezTo>
                  <a:lnTo>
                    <a:pt x="33400" y="32486"/>
                  </a:lnTo>
                  <a:cubicBezTo>
                    <a:pt x="33022" y="32625"/>
                    <a:pt x="32545" y="32824"/>
                    <a:pt x="32167" y="32963"/>
                  </a:cubicBezTo>
                  <a:lnTo>
                    <a:pt x="30973" y="33401"/>
                  </a:lnTo>
                  <a:cubicBezTo>
                    <a:pt x="30615" y="33520"/>
                    <a:pt x="30138" y="33699"/>
                    <a:pt x="29780" y="33818"/>
                  </a:cubicBezTo>
                  <a:lnTo>
                    <a:pt x="28606" y="34216"/>
                  </a:lnTo>
                  <a:cubicBezTo>
                    <a:pt x="28268" y="34316"/>
                    <a:pt x="27790" y="34475"/>
                    <a:pt x="27452" y="34574"/>
                  </a:cubicBezTo>
                  <a:lnTo>
                    <a:pt x="26318" y="34912"/>
                  </a:lnTo>
                  <a:cubicBezTo>
                    <a:pt x="25980" y="35012"/>
                    <a:pt x="25522" y="35151"/>
                    <a:pt x="25184" y="35231"/>
                  </a:cubicBezTo>
                  <a:lnTo>
                    <a:pt x="24070" y="35529"/>
                  </a:lnTo>
                  <a:cubicBezTo>
                    <a:pt x="23856" y="35583"/>
                    <a:pt x="23587" y="35654"/>
                    <a:pt x="23332" y="35720"/>
                  </a:cubicBezTo>
                  <a:lnTo>
                    <a:pt x="23332" y="35720"/>
                  </a:lnTo>
                  <a:cubicBezTo>
                    <a:pt x="30793" y="34004"/>
                    <a:pt x="37997" y="31291"/>
                    <a:pt x="43610" y="27968"/>
                  </a:cubicBezTo>
                  <a:close/>
                  <a:moveTo>
                    <a:pt x="23332" y="35720"/>
                  </a:moveTo>
                  <a:lnTo>
                    <a:pt x="23332" y="35720"/>
                  </a:lnTo>
                  <a:cubicBezTo>
                    <a:pt x="22360" y="35943"/>
                    <a:pt x="21384" y="36150"/>
                    <a:pt x="20406" y="36339"/>
                  </a:cubicBezTo>
                  <a:lnTo>
                    <a:pt x="20406" y="36339"/>
                  </a:lnTo>
                  <a:lnTo>
                    <a:pt x="21305" y="36166"/>
                  </a:lnTo>
                  <a:lnTo>
                    <a:pt x="21902" y="36046"/>
                  </a:lnTo>
                  <a:lnTo>
                    <a:pt x="22976" y="35808"/>
                  </a:lnTo>
                  <a:cubicBezTo>
                    <a:pt x="23087" y="35782"/>
                    <a:pt x="23208" y="35751"/>
                    <a:pt x="23332" y="35720"/>
                  </a:cubicBezTo>
                  <a:close/>
                  <a:moveTo>
                    <a:pt x="20406" y="36339"/>
                  </a:moveTo>
                  <a:lnTo>
                    <a:pt x="20271" y="36365"/>
                  </a:lnTo>
                  <a:cubicBezTo>
                    <a:pt x="20316" y="36356"/>
                    <a:pt x="20361" y="36347"/>
                    <a:pt x="20406" y="36339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7"/>
            <p:cNvSpPr/>
            <p:nvPr/>
          </p:nvSpPr>
          <p:spPr>
            <a:xfrm>
              <a:off x="3702550" y="1954850"/>
              <a:ext cx="1485375" cy="809675"/>
            </a:xfrm>
            <a:custGeom>
              <a:avLst/>
              <a:gdLst/>
              <a:ahLst/>
              <a:cxnLst/>
              <a:rect l="l" t="t" r="r" b="b"/>
              <a:pathLst>
                <a:path w="59415" h="32387" extrusionOk="0">
                  <a:moveTo>
                    <a:pt x="308" y="19834"/>
                  </a:moveTo>
                  <a:cubicBezTo>
                    <a:pt x="235" y="19941"/>
                    <a:pt x="165" y="20047"/>
                    <a:pt x="100" y="20152"/>
                  </a:cubicBezTo>
                  <a:lnTo>
                    <a:pt x="1" y="20371"/>
                  </a:lnTo>
                  <a:lnTo>
                    <a:pt x="308" y="19834"/>
                  </a:lnTo>
                  <a:close/>
                  <a:moveTo>
                    <a:pt x="41616" y="1"/>
                  </a:moveTo>
                  <a:cubicBezTo>
                    <a:pt x="41019" y="40"/>
                    <a:pt x="40224" y="80"/>
                    <a:pt x="39607" y="160"/>
                  </a:cubicBezTo>
                  <a:lnTo>
                    <a:pt x="37717" y="418"/>
                  </a:lnTo>
                  <a:cubicBezTo>
                    <a:pt x="37101" y="538"/>
                    <a:pt x="36265" y="677"/>
                    <a:pt x="35628" y="816"/>
                  </a:cubicBezTo>
                  <a:lnTo>
                    <a:pt x="33560" y="1294"/>
                  </a:lnTo>
                  <a:cubicBezTo>
                    <a:pt x="32903" y="1473"/>
                    <a:pt x="32028" y="1711"/>
                    <a:pt x="31371" y="1891"/>
                  </a:cubicBezTo>
                  <a:lnTo>
                    <a:pt x="29143" y="2587"/>
                  </a:lnTo>
                  <a:cubicBezTo>
                    <a:pt x="28447" y="2825"/>
                    <a:pt x="27512" y="3124"/>
                    <a:pt x="26816" y="3363"/>
                  </a:cubicBezTo>
                  <a:lnTo>
                    <a:pt x="24449" y="4218"/>
                  </a:lnTo>
                  <a:cubicBezTo>
                    <a:pt x="23633" y="4536"/>
                    <a:pt x="22539" y="4934"/>
                    <a:pt x="21723" y="5252"/>
                  </a:cubicBezTo>
                  <a:lnTo>
                    <a:pt x="20510" y="5750"/>
                  </a:lnTo>
                  <a:cubicBezTo>
                    <a:pt x="20152" y="5889"/>
                    <a:pt x="19675" y="6088"/>
                    <a:pt x="19336" y="6227"/>
                  </a:cubicBezTo>
                  <a:lnTo>
                    <a:pt x="18183" y="6724"/>
                  </a:lnTo>
                  <a:cubicBezTo>
                    <a:pt x="17844" y="6884"/>
                    <a:pt x="17387" y="7083"/>
                    <a:pt x="17049" y="7242"/>
                  </a:cubicBezTo>
                  <a:lnTo>
                    <a:pt x="15955" y="7759"/>
                  </a:lnTo>
                  <a:cubicBezTo>
                    <a:pt x="15616" y="7918"/>
                    <a:pt x="15199" y="8117"/>
                    <a:pt x="14880" y="8276"/>
                  </a:cubicBezTo>
                  <a:lnTo>
                    <a:pt x="13826" y="8813"/>
                  </a:lnTo>
                  <a:cubicBezTo>
                    <a:pt x="13528" y="8972"/>
                    <a:pt x="13110" y="9191"/>
                    <a:pt x="12812" y="9350"/>
                  </a:cubicBezTo>
                  <a:lnTo>
                    <a:pt x="11837" y="9887"/>
                  </a:lnTo>
                  <a:cubicBezTo>
                    <a:pt x="11538" y="10047"/>
                    <a:pt x="11160" y="10265"/>
                    <a:pt x="10882" y="10444"/>
                  </a:cubicBezTo>
                  <a:lnTo>
                    <a:pt x="9947" y="11001"/>
                  </a:lnTo>
                  <a:cubicBezTo>
                    <a:pt x="9688" y="11161"/>
                    <a:pt x="9330" y="11399"/>
                    <a:pt x="9072" y="11558"/>
                  </a:cubicBezTo>
                  <a:lnTo>
                    <a:pt x="8216" y="12135"/>
                  </a:lnTo>
                  <a:cubicBezTo>
                    <a:pt x="7958" y="12294"/>
                    <a:pt x="7620" y="12533"/>
                    <a:pt x="7381" y="12712"/>
                  </a:cubicBezTo>
                  <a:lnTo>
                    <a:pt x="6585" y="13289"/>
                  </a:lnTo>
                  <a:cubicBezTo>
                    <a:pt x="6366" y="13468"/>
                    <a:pt x="6048" y="13687"/>
                    <a:pt x="5829" y="13886"/>
                  </a:cubicBezTo>
                  <a:lnTo>
                    <a:pt x="5113" y="14463"/>
                  </a:lnTo>
                  <a:cubicBezTo>
                    <a:pt x="4894" y="14642"/>
                    <a:pt x="4616" y="14880"/>
                    <a:pt x="4417" y="15059"/>
                  </a:cubicBezTo>
                  <a:lnTo>
                    <a:pt x="3760" y="15656"/>
                  </a:lnTo>
                  <a:cubicBezTo>
                    <a:pt x="3561" y="15855"/>
                    <a:pt x="3323" y="16094"/>
                    <a:pt x="3124" y="16273"/>
                  </a:cubicBezTo>
                  <a:lnTo>
                    <a:pt x="2487" y="16969"/>
                  </a:lnTo>
                  <a:cubicBezTo>
                    <a:pt x="2288" y="17188"/>
                    <a:pt x="2030" y="17467"/>
                    <a:pt x="1851" y="17685"/>
                  </a:cubicBezTo>
                  <a:lnTo>
                    <a:pt x="1294" y="18382"/>
                  </a:lnTo>
                  <a:cubicBezTo>
                    <a:pt x="1135" y="18600"/>
                    <a:pt x="916" y="18899"/>
                    <a:pt x="757" y="19118"/>
                  </a:cubicBezTo>
                  <a:lnTo>
                    <a:pt x="319" y="19814"/>
                  </a:lnTo>
                  <a:lnTo>
                    <a:pt x="308" y="19834"/>
                  </a:lnTo>
                  <a:lnTo>
                    <a:pt x="308" y="19834"/>
                  </a:lnTo>
                  <a:cubicBezTo>
                    <a:pt x="4946" y="13026"/>
                    <a:pt x="25109" y="1843"/>
                    <a:pt x="39153" y="1843"/>
                  </a:cubicBezTo>
                  <a:cubicBezTo>
                    <a:pt x="43159" y="1843"/>
                    <a:pt x="46667" y="2753"/>
                    <a:pt x="49175" y="4934"/>
                  </a:cubicBezTo>
                  <a:cubicBezTo>
                    <a:pt x="49175" y="4934"/>
                    <a:pt x="49175" y="4934"/>
                    <a:pt x="49175" y="4934"/>
                  </a:cubicBezTo>
                  <a:lnTo>
                    <a:pt x="49175" y="4934"/>
                  </a:lnTo>
                  <a:cubicBezTo>
                    <a:pt x="49275" y="5053"/>
                    <a:pt x="49434" y="5193"/>
                    <a:pt x="49533" y="5292"/>
                  </a:cubicBezTo>
                  <a:cubicBezTo>
                    <a:pt x="56608" y="11711"/>
                    <a:pt x="59414" y="21624"/>
                    <a:pt x="32727" y="32353"/>
                  </a:cubicBezTo>
                  <a:lnTo>
                    <a:pt x="32727" y="32353"/>
                  </a:lnTo>
                  <a:lnTo>
                    <a:pt x="35071" y="31411"/>
                  </a:lnTo>
                  <a:cubicBezTo>
                    <a:pt x="35808" y="31093"/>
                    <a:pt x="36782" y="30695"/>
                    <a:pt x="37518" y="30377"/>
                  </a:cubicBezTo>
                  <a:lnTo>
                    <a:pt x="39706" y="29382"/>
                  </a:lnTo>
                  <a:cubicBezTo>
                    <a:pt x="40343" y="29084"/>
                    <a:pt x="41198" y="28686"/>
                    <a:pt x="41835" y="28368"/>
                  </a:cubicBezTo>
                  <a:lnTo>
                    <a:pt x="43804" y="27333"/>
                  </a:lnTo>
                  <a:cubicBezTo>
                    <a:pt x="44381" y="27015"/>
                    <a:pt x="45137" y="26597"/>
                    <a:pt x="45694" y="26259"/>
                  </a:cubicBezTo>
                  <a:lnTo>
                    <a:pt x="47405" y="25205"/>
                  </a:lnTo>
                  <a:cubicBezTo>
                    <a:pt x="47902" y="24847"/>
                    <a:pt x="48579" y="24409"/>
                    <a:pt x="49056" y="24031"/>
                  </a:cubicBezTo>
                  <a:lnTo>
                    <a:pt x="50449" y="22937"/>
                  </a:lnTo>
                  <a:cubicBezTo>
                    <a:pt x="50886" y="22539"/>
                    <a:pt x="51443" y="22042"/>
                    <a:pt x="51861" y="21644"/>
                  </a:cubicBezTo>
                  <a:lnTo>
                    <a:pt x="52895" y="20510"/>
                  </a:lnTo>
                  <a:cubicBezTo>
                    <a:pt x="53253" y="20072"/>
                    <a:pt x="53711" y="19476"/>
                    <a:pt x="54049" y="18998"/>
                  </a:cubicBezTo>
                  <a:lnTo>
                    <a:pt x="54666" y="17964"/>
                  </a:lnTo>
                  <a:cubicBezTo>
                    <a:pt x="54944" y="17367"/>
                    <a:pt x="55282" y="16571"/>
                    <a:pt x="55521" y="15955"/>
                  </a:cubicBezTo>
                  <a:lnTo>
                    <a:pt x="55720" y="15199"/>
                  </a:lnTo>
                  <a:cubicBezTo>
                    <a:pt x="55959" y="14125"/>
                    <a:pt x="56098" y="13369"/>
                    <a:pt x="56058" y="12016"/>
                  </a:cubicBezTo>
                  <a:lnTo>
                    <a:pt x="56018" y="11479"/>
                  </a:lnTo>
                  <a:cubicBezTo>
                    <a:pt x="55999" y="11320"/>
                    <a:pt x="55979" y="11101"/>
                    <a:pt x="55959" y="10942"/>
                  </a:cubicBezTo>
                  <a:lnTo>
                    <a:pt x="55879" y="10484"/>
                  </a:lnTo>
                  <a:cubicBezTo>
                    <a:pt x="55859" y="10345"/>
                    <a:pt x="55839" y="10166"/>
                    <a:pt x="55800" y="10047"/>
                  </a:cubicBezTo>
                  <a:lnTo>
                    <a:pt x="55720" y="9649"/>
                  </a:lnTo>
                  <a:cubicBezTo>
                    <a:pt x="55680" y="9529"/>
                    <a:pt x="55641" y="9370"/>
                    <a:pt x="55621" y="9251"/>
                  </a:cubicBezTo>
                  <a:lnTo>
                    <a:pt x="55501" y="8893"/>
                  </a:lnTo>
                  <a:cubicBezTo>
                    <a:pt x="55481" y="8773"/>
                    <a:pt x="55422" y="8634"/>
                    <a:pt x="55402" y="8535"/>
                  </a:cubicBezTo>
                  <a:lnTo>
                    <a:pt x="55282" y="8177"/>
                  </a:lnTo>
                  <a:cubicBezTo>
                    <a:pt x="55243" y="8077"/>
                    <a:pt x="55203" y="7938"/>
                    <a:pt x="55143" y="7838"/>
                  </a:cubicBezTo>
                  <a:lnTo>
                    <a:pt x="55004" y="7500"/>
                  </a:lnTo>
                  <a:cubicBezTo>
                    <a:pt x="54964" y="7401"/>
                    <a:pt x="54904" y="7262"/>
                    <a:pt x="54865" y="7162"/>
                  </a:cubicBezTo>
                  <a:lnTo>
                    <a:pt x="54706" y="6824"/>
                  </a:lnTo>
                  <a:cubicBezTo>
                    <a:pt x="54646" y="6724"/>
                    <a:pt x="54566" y="6585"/>
                    <a:pt x="54527" y="6486"/>
                  </a:cubicBezTo>
                  <a:lnTo>
                    <a:pt x="54328" y="6128"/>
                  </a:lnTo>
                  <a:cubicBezTo>
                    <a:pt x="54268" y="6008"/>
                    <a:pt x="54188" y="5869"/>
                    <a:pt x="54109" y="5770"/>
                  </a:cubicBezTo>
                  <a:lnTo>
                    <a:pt x="53870" y="5392"/>
                  </a:lnTo>
                  <a:cubicBezTo>
                    <a:pt x="53791" y="5272"/>
                    <a:pt x="53691" y="5113"/>
                    <a:pt x="53611" y="4994"/>
                  </a:cubicBezTo>
                  <a:lnTo>
                    <a:pt x="53273" y="4576"/>
                  </a:lnTo>
                  <a:cubicBezTo>
                    <a:pt x="53174" y="4437"/>
                    <a:pt x="53035" y="4258"/>
                    <a:pt x="52915" y="4138"/>
                  </a:cubicBezTo>
                  <a:lnTo>
                    <a:pt x="52418" y="3581"/>
                  </a:lnTo>
                  <a:cubicBezTo>
                    <a:pt x="51742" y="2945"/>
                    <a:pt x="51085" y="2328"/>
                    <a:pt x="49852" y="1652"/>
                  </a:cubicBezTo>
                  <a:lnTo>
                    <a:pt x="48837" y="1154"/>
                  </a:lnTo>
                  <a:cubicBezTo>
                    <a:pt x="48201" y="916"/>
                    <a:pt x="47365" y="617"/>
                    <a:pt x="46709" y="438"/>
                  </a:cubicBezTo>
                  <a:lnTo>
                    <a:pt x="45296" y="180"/>
                  </a:lnTo>
                  <a:cubicBezTo>
                    <a:pt x="44700" y="120"/>
                    <a:pt x="43904" y="21"/>
                    <a:pt x="43307" y="1"/>
                  </a:cubicBezTo>
                  <a:close/>
                  <a:moveTo>
                    <a:pt x="32727" y="32353"/>
                  </a:moveTo>
                  <a:lnTo>
                    <a:pt x="32645" y="32386"/>
                  </a:lnTo>
                  <a:cubicBezTo>
                    <a:pt x="32672" y="32375"/>
                    <a:pt x="32699" y="32364"/>
                    <a:pt x="32727" y="32353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7"/>
            <p:cNvSpPr/>
            <p:nvPr/>
          </p:nvSpPr>
          <p:spPr>
            <a:xfrm>
              <a:off x="3660625" y="1951950"/>
              <a:ext cx="1450350" cy="931800"/>
            </a:xfrm>
            <a:custGeom>
              <a:avLst/>
              <a:gdLst/>
              <a:ahLst/>
              <a:cxnLst/>
              <a:rect l="l" t="t" r="r" b="b"/>
              <a:pathLst>
                <a:path w="58014" h="37272" extrusionOk="0">
                  <a:moveTo>
                    <a:pt x="55873" y="8012"/>
                  </a:moveTo>
                  <a:cubicBezTo>
                    <a:pt x="55899" y="8012"/>
                    <a:pt x="55932" y="8032"/>
                    <a:pt x="55965" y="8074"/>
                  </a:cubicBezTo>
                  <a:cubicBezTo>
                    <a:pt x="56064" y="8173"/>
                    <a:pt x="56144" y="8372"/>
                    <a:pt x="56144" y="8511"/>
                  </a:cubicBezTo>
                  <a:cubicBezTo>
                    <a:pt x="56144" y="8593"/>
                    <a:pt x="56124" y="8633"/>
                    <a:pt x="56087" y="8633"/>
                  </a:cubicBezTo>
                  <a:cubicBezTo>
                    <a:pt x="56061" y="8633"/>
                    <a:pt x="56026" y="8613"/>
                    <a:pt x="55985" y="8571"/>
                  </a:cubicBezTo>
                  <a:cubicBezTo>
                    <a:pt x="55905" y="8472"/>
                    <a:pt x="55826" y="8273"/>
                    <a:pt x="55826" y="8133"/>
                  </a:cubicBezTo>
                  <a:cubicBezTo>
                    <a:pt x="55814" y="8052"/>
                    <a:pt x="55836" y="8012"/>
                    <a:pt x="55873" y="8012"/>
                  </a:cubicBezTo>
                  <a:close/>
                  <a:moveTo>
                    <a:pt x="3" y="26211"/>
                  </a:moveTo>
                  <a:lnTo>
                    <a:pt x="3" y="26211"/>
                  </a:lnTo>
                  <a:cubicBezTo>
                    <a:pt x="2" y="26263"/>
                    <a:pt x="1" y="26315"/>
                    <a:pt x="1" y="26367"/>
                  </a:cubicBezTo>
                  <a:lnTo>
                    <a:pt x="1" y="26367"/>
                  </a:lnTo>
                  <a:cubicBezTo>
                    <a:pt x="2" y="26330"/>
                    <a:pt x="2" y="26293"/>
                    <a:pt x="3" y="26257"/>
                  </a:cubicBezTo>
                  <a:lnTo>
                    <a:pt x="3" y="26257"/>
                  </a:lnTo>
                  <a:cubicBezTo>
                    <a:pt x="3" y="26242"/>
                    <a:pt x="3" y="26226"/>
                    <a:pt x="3" y="26211"/>
                  </a:cubicBezTo>
                  <a:close/>
                  <a:moveTo>
                    <a:pt x="44186" y="0"/>
                  </a:moveTo>
                  <a:cubicBezTo>
                    <a:pt x="43091" y="0"/>
                    <a:pt x="42053" y="78"/>
                    <a:pt x="41125" y="176"/>
                  </a:cubicBezTo>
                  <a:cubicBezTo>
                    <a:pt x="33645" y="932"/>
                    <a:pt x="22903" y="5388"/>
                    <a:pt x="19800" y="6741"/>
                  </a:cubicBezTo>
                  <a:cubicBezTo>
                    <a:pt x="16160" y="8313"/>
                    <a:pt x="9376" y="11654"/>
                    <a:pt x="4721" y="16309"/>
                  </a:cubicBezTo>
                  <a:cubicBezTo>
                    <a:pt x="263" y="20768"/>
                    <a:pt x="2" y="24595"/>
                    <a:pt x="3" y="26211"/>
                  </a:cubicBezTo>
                  <a:lnTo>
                    <a:pt x="3" y="26211"/>
                  </a:lnTo>
                  <a:cubicBezTo>
                    <a:pt x="60" y="24330"/>
                    <a:pt x="1335" y="22312"/>
                    <a:pt x="3798" y="20190"/>
                  </a:cubicBezTo>
                  <a:lnTo>
                    <a:pt x="3798" y="20190"/>
                  </a:lnTo>
                  <a:cubicBezTo>
                    <a:pt x="1337" y="22311"/>
                    <a:pt x="61" y="24328"/>
                    <a:pt x="3" y="26257"/>
                  </a:cubicBezTo>
                  <a:lnTo>
                    <a:pt x="3" y="26257"/>
                  </a:lnTo>
                  <a:cubicBezTo>
                    <a:pt x="4" y="26367"/>
                    <a:pt x="5" y="26466"/>
                    <a:pt x="7" y="26554"/>
                  </a:cubicBezTo>
                  <a:cubicBezTo>
                    <a:pt x="4" y="26492"/>
                    <a:pt x="2" y="26429"/>
                    <a:pt x="1" y="26367"/>
                  </a:cubicBezTo>
                  <a:lnTo>
                    <a:pt x="1" y="26367"/>
                  </a:lnTo>
                  <a:cubicBezTo>
                    <a:pt x="1" y="26449"/>
                    <a:pt x="3" y="26532"/>
                    <a:pt x="7" y="26614"/>
                  </a:cubicBezTo>
                  <a:cubicBezTo>
                    <a:pt x="66" y="27529"/>
                    <a:pt x="245" y="30334"/>
                    <a:pt x="2573" y="33019"/>
                  </a:cubicBezTo>
                  <a:cubicBezTo>
                    <a:pt x="4282" y="35007"/>
                    <a:pt x="7655" y="37272"/>
                    <a:pt x="14168" y="37272"/>
                  </a:cubicBezTo>
                  <a:cubicBezTo>
                    <a:pt x="14630" y="37272"/>
                    <a:pt x="15108" y="37260"/>
                    <a:pt x="15603" y="37237"/>
                  </a:cubicBezTo>
                  <a:cubicBezTo>
                    <a:pt x="23321" y="36878"/>
                    <a:pt x="31437" y="33735"/>
                    <a:pt x="34103" y="32721"/>
                  </a:cubicBezTo>
                  <a:cubicBezTo>
                    <a:pt x="44825" y="28563"/>
                    <a:pt x="49898" y="25201"/>
                    <a:pt x="52265" y="23093"/>
                  </a:cubicBezTo>
                  <a:cubicBezTo>
                    <a:pt x="54791" y="20825"/>
                    <a:pt x="57457" y="17901"/>
                    <a:pt x="57795" y="13365"/>
                  </a:cubicBezTo>
                  <a:cubicBezTo>
                    <a:pt x="58014" y="10401"/>
                    <a:pt x="56860" y="6124"/>
                    <a:pt x="53757" y="3260"/>
                  </a:cubicBezTo>
                  <a:cubicBezTo>
                    <a:pt x="50913" y="637"/>
                    <a:pt x="47316" y="0"/>
                    <a:pt x="44186" y="0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7"/>
            <p:cNvSpPr/>
            <p:nvPr/>
          </p:nvSpPr>
          <p:spPr>
            <a:xfrm>
              <a:off x="3639100" y="1951875"/>
              <a:ext cx="1758825" cy="932000"/>
            </a:xfrm>
            <a:custGeom>
              <a:avLst/>
              <a:gdLst/>
              <a:ahLst/>
              <a:cxnLst/>
              <a:rect l="l" t="t" r="r" b="b"/>
              <a:pathLst>
                <a:path w="70353" h="37280" extrusionOk="0">
                  <a:moveTo>
                    <a:pt x="46745" y="4333"/>
                  </a:moveTo>
                  <a:cubicBezTo>
                    <a:pt x="51191" y="4333"/>
                    <a:pt x="54499" y="5577"/>
                    <a:pt x="56826" y="8077"/>
                  </a:cubicBezTo>
                  <a:cubicBezTo>
                    <a:pt x="56925" y="8176"/>
                    <a:pt x="57005" y="8375"/>
                    <a:pt x="56846" y="8574"/>
                  </a:cubicBezTo>
                  <a:cubicBezTo>
                    <a:pt x="56766" y="8475"/>
                    <a:pt x="56687" y="8276"/>
                    <a:pt x="56687" y="8136"/>
                  </a:cubicBezTo>
                  <a:cubicBezTo>
                    <a:pt x="54468" y="5588"/>
                    <a:pt x="51180" y="4333"/>
                    <a:pt x="46733" y="4333"/>
                  </a:cubicBezTo>
                  <a:cubicBezTo>
                    <a:pt x="45558" y="4333"/>
                    <a:pt x="44302" y="4421"/>
                    <a:pt x="42963" y="4595"/>
                  </a:cubicBezTo>
                  <a:lnTo>
                    <a:pt x="42963" y="4595"/>
                  </a:lnTo>
                  <a:cubicBezTo>
                    <a:pt x="44306" y="4420"/>
                    <a:pt x="45566" y="4333"/>
                    <a:pt x="46745" y="4333"/>
                  </a:cubicBezTo>
                  <a:close/>
                  <a:moveTo>
                    <a:pt x="42004" y="5549"/>
                  </a:moveTo>
                  <a:cubicBezTo>
                    <a:pt x="43760" y="5549"/>
                    <a:pt x="45409" y="5796"/>
                    <a:pt x="46720" y="6446"/>
                  </a:cubicBezTo>
                  <a:cubicBezTo>
                    <a:pt x="46959" y="6565"/>
                    <a:pt x="70353" y="19137"/>
                    <a:pt x="28260" y="33838"/>
                  </a:cubicBezTo>
                  <a:cubicBezTo>
                    <a:pt x="22239" y="35943"/>
                    <a:pt x="17459" y="36797"/>
                    <a:pt x="13701" y="36797"/>
                  </a:cubicBezTo>
                  <a:cubicBezTo>
                    <a:pt x="1190" y="36797"/>
                    <a:pt x="1" y="27335"/>
                    <a:pt x="2081" y="23036"/>
                  </a:cubicBezTo>
                  <a:cubicBezTo>
                    <a:pt x="2161" y="22897"/>
                    <a:pt x="2260" y="22718"/>
                    <a:pt x="2340" y="22598"/>
                  </a:cubicBezTo>
                  <a:lnTo>
                    <a:pt x="2340" y="22598"/>
                  </a:lnTo>
                  <a:cubicBezTo>
                    <a:pt x="2340" y="22598"/>
                    <a:pt x="2340" y="22598"/>
                    <a:pt x="2340" y="22598"/>
                  </a:cubicBezTo>
                  <a:cubicBezTo>
                    <a:pt x="6756" y="15517"/>
                    <a:pt x="23426" y="9867"/>
                    <a:pt x="30408" y="7759"/>
                  </a:cubicBezTo>
                  <a:cubicBezTo>
                    <a:pt x="32473" y="7118"/>
                    <a:pt x="37577" y="5549"/>
                    <a:pt x="42004" y="5549"/>
                  </a:cubicBezTo>
                  <a:close/>
                  <a:moveTo>
                    <a:pt x="45069" y="0"/>
                  </a:moveTo>
                  <a:cubicBezTo>
                    <a:pt x="44751" y="0"/>
                    <a:pt x="44353" y="0"/>
                    <a:pt x="44035" y="20"/>
                  </a:cubicBezTo>
                  <a:lnTo>
                    <a:pt x="43020" y="80"/>
                  </a:lnTo>
                  <a:cubicBezTo>
                    <a:pt x="42722" y="100"/>
                    <a:pt x="42284" y="140"/>
                    <a:pt x="41986" y="179"/>
                  </a:cubicBezTo>
                  <a:lnTo>
                    <a:pt x="40932" y="299"/>
                  </a:lnTo>
                  <a:cubicBezTo>
                    <a:pt x="40613" y="358"/>
                    <a:pt x="40196" y="418"/>
                    <a:pt x="39857" y="478"/>
                  </a:cubicBezTo>
                  <a:lnTo>
                    <a:pt x="38803" y="677"/>
                  </a:lnTo>
                  <a:cubicBezTo>
                    <a:pt x="38485" y="736"/>
                    <a:pt x="38047" y="836"/>
                    <a:pt x="37729" y="896"/>
                  </a:cubicBezTo>
                  <a:lnTo>
                    <a:pt x="36635" y="1154"/>
                  </a:lnTo>
                  <a:cubicBezTo>
                    <a:pt x="36316" y="1234"/>
                    <a:pt x="35879" y="1353"/>
                    <a:pt x="35561" y="1433"/>
                  </a:cubicBezTo>
                  <a:lnTo>
                    <a:pt x="34466" y="1731"/>
                  </a:lnTo>
                  <a:cubicBezTo>
                    <a:pt x="34148" y="1811"/>
                    <a:pt x="33711" y="1950"/>
                    <a:pt x="33392" y="2029"/>
                  </a:cubicBezTo>
                  <a:lnTo>
                    <a:pt x="32318" y="2368"/>
                  </a:lnTo>
                  <a:cubicBezTo>
                    <a:pt x="32000" y="2467"/>
                    <a:pt x="31582" y="2606"/>
                    <a:pt x="31264" y="2706"/>
                  </a:cubicBezTo>
                  <a:lnTo>
                    <a:pt x="30209" y="3064"/>
                  </a:lnTo>
                  <a:cubicBezTo>
                    <a:pt x="29891" y="3163"/>
                    <a:pt x="29473" y="3322"/>
                    <a:pt x="29155" y="3422"/>
                  </a:cubicBezTo>
                  <a:lnTo>
                    <a:pt x="28121" y="3780"/>
                  </a:lnTo>
                  <a:cubicBezTo>
                    <a:pt x="27822" y="3899"/>
                    <a:pt x="27424" y="4039"/>
                    <a:pt x="27126" y="4158"/>
                  </a:cubicBezTo>
                  <a:lnTo>
                    <a:pt x="26131" y="4536"/>
                  </a:lnTo>
                  <a:cubicBezTo>
                    <a:pt x="25833" y="4635"/>
                    <a:pt x="25455" y="4794"/>
                    <a:pt x="25157" y="4894"/>
                  </a:cubicBezTo>
                  <a:lnTo>
                    <a:pt x="24222" y="5272"/>
                  </a:lnTo>
                  <a:cubicBezTo>
                    <a:pt x="23844" y="5411"/>
                    <a:pt x="23366" y="5610"/>
                    <a:pt x="23008" y="5749"/>
                  </a:cubicBezTo>
                  <a:lnTo>
                    <a:pt x="21815" y="6247"/>
                  </a:lnTo>
                  <a:cubicBezTo>
                    <a:pt x="21477" y="6386"/>
                    <a:pt x="20999" y="6605"/>
                    <a:pt x="20661" y="6744"/>
                  </a:cubicBezTo>
                  <a:lnTo>
                    <a:pt x="19527" y="7261"/>
                  </a:lnTo>
                  <a:cubicBezTo>
                    <a:pt x="19189" y="7400"/>
                    <a:pt x="18751" y="7619"/>
                    <a:pt x="18433" y="7778"/>
                  </a:cubicBezTo>
                  <a:lnTo>
                    <a:pt x="17359" y="8296"/>
                  </a:lnTo>
                  <a:cubicBezTo>
                    <a:pt x="17040" y="8455"/>
                    <a:pt x="16623" y="8674"/>
                    <a:pt x="16304" y="8833"/>
                  </a:cubicBezTo>
                  <a:lnTo>
                    <a:pt x="15290" y="9370"/>
                  </a:lnTo>
                  <a:cubicBezTo>
                    <a:pt x="14992" y="9529"/>
                    <a:pt x="14594" y="9748"/>
                    <a:pt x="14295" y="9907"/>
                  </a:cubicBezTo>
                  <a:lnTo>
                    <a:pt x="13340" y="10464"/>
                  </a:lnTo>
                  <a:cubicBezTo>
                    <a:pt x="13062" y="10623"/>
                    <a:pt x="12704" y="10862"/>
                    <a:pt x="12425" y="11021"/>
                  </a:cubicBezTo>
                  <a:lnTo>
                    <a:pt x="11530" y="11578"/>
                  </a:lnTo>
                  <a:cubicBezTo>
                    <a:pt x="11272" y="11757"/>
                    <a:pt x="10933" y="11996"/>
                    <a:pt x="10655" y="12155"/>
                  </a:cubicBezTo>
                  <a:lnTo>
                    <a:pt x="9839" y="12732"/>
                  </a:lnTo>
                  <a:cubicBezTo>
                    <a:pt x="9601" y="12911"/>
                    <a:pt x="9282" y="13149"/>
                    <a:pt x="9044" y="13328"/>
                  </a:cubicBezTo>
                  <a:lnTo>
                    <a:pt x="8288" y="13905"/>
                  </a:lnTo>
                  <a:cubicBezTo>
                    <a:pt x="8069" y="14084"/>
                    <a:pt x="7770" y="14323"/>
                    <a:pt x="7552" y="14502"/>
                  </a:cubicBezTo>
                  <a:lnTo>
                    <a:pt x="6855" y="15099"/>
                  </a:lnTo>
                  <a:cubicBezTo>
                    <a:pt x="6656" y="15278"/>
                    <a:pt x="6398" y="15537"/>
                    <a:pt x="6199" y="15716"/>
                  </a:cubicBezTo>
                  <a:lnTo>
                    <a:pt x="5582" y="16312"/>
                  </a:lnTo>
                  <a:cubicBezTo>
                    <a:pt x="5204" y="16730"/>
                    <a:pt x="4687" y="17267"/>
                    <a:pt x="4329" y="17685"/>
                  </a:cubicBezTo>
                  <a:lnTo>
                    <a:pt x="3772" y="18381"/>
                  </a:lnTo>
                  <a:cubicBezTo>
                    <a:pt x="3593" y="18620"/>
                    <a:pt x="3374" y="18918"/>
                    <a:pt x="3215" y="19157"/>
                  </a:cubicBezTo>
                  <a:lnTo>
                    <a:pt x="2758" y="19853"/>
                  </a:lnTo>
                  <a:cubicBezTo>
                    <a:pt x="2618" y="20092"/>
                    <a:pt x="2439" y="20430"/>
                    <a:pt x="2300" y="20669"/>
                  </a:cubicBezTo>
                  <a:lnTo>
                    <a:pt x="1942" y="21365"/>
                  </a:lnTo>
                  <a:cubicBezTo>
                    <a:pt x="1823" y="21624"/>
                    <a:pt x="1683" y="21982"/>
                    <a:pt x="1584" y="22260"/>
                  </a:cubicBezTo>
                  <a:lnTo>
                    <a:pt x="1345" y="22937"/>
                  </a:lnTo>
                  <a:cubicBezTo>
                    <a:pt x="1246" y="23235"/>
                    <a:pt x="1146" y="23673"/>
                    <a:pt x="1067" y="23991"/>
                  </a:cubicBezTo>
                  <a:lnTo>
                    <a:pt x="967" y="24608"/>
                  </a:lnTo>
                  <a:cubicBezTo>
                    <a:pt x="888" y="25244"/>
                    <a:pt x="868" y="25403"/>
                    <a:pt x="848" y="26040"/>
                  </a:cubicBezTo>
                  <a:cubicBezTo>
                    <a:pt x="848" y="26199"/>
                    <a:pt x="848" y="26398"/>
                    <a:pt x="868" y="26557"/>
                  </a:cubicBezTo>
                  <a:cubicBezTo>
                    <a:pt x="868" y="26696"/>
                    <a:pt x="888" y="26915"/>
                    <a:pt x="888" y="27054"/>
                  </a:cubicBezTo>
                  <a:lnTo>
                    <a:pt x="947" y="27472"/>
                  </a:lnTo>
                  <a:cubicBezTo>
                    <a:pt x="947" y="27592"/>
                    <a:pt x="987" y="27751"/>
                    <a:pt x="1007" y="27870"/>
                  </a:cubicBezTo>
                  <a:lnTo>
                    <a:pt x="1067" y="28228"/>
                  </a:lnTo>
                  <a:cubicBezTo>
                    <a:pt x="1087" y="28328"/>
                    <a:pt x="1106" y="28447"/>
                    <a:pt x="1146" y="28546"/>
                  </a:cubicBezTo>
                  <a:lnTo>
                    <a:pt x="1226" y="28865"/>
                  </a:lnTo>
                  <a:cubicBezTo>
                    <a:pt x="1246" y="28944"/>
                    <a:pt x="1266" y="29064"/>
                    <a:pt x="1305" y="29163"/>
                  </a:cubicBezTo>
                  <a:lnTo>
                    <a:pt x="1385" y="29442"/>
                  </a:lnTo>
                  <a:cubicBezTo>
                    <a:pt x="1425" y="29521"/>
                    <a:pt x="1464" y="29641"/>
                    <a:pt x="1484" y="29720"/>
                  </a:cubicBezTo>
                  <a:lnTo>
                    <a:pt x="1584" y="29979"/>
                  </a:lnTo>
                  <a:lnTo>
                    <a:pt x="1703" y="30257"/>
                  </a:lnTo>
                  <a:lnTo>
                    <a:pt x="1823" y="30516"/>
                  </a:lnTo>
                  <a:cubicBezTo>
                    <a:pt x="1862" y="30595"/>
                    <a:pt x="1902" y="30715"/>
                    <a:pt x="1942" y="30794"/>
                  </a:cubicBezTo>
                  <a:lnTo>
                    <a:pt x="2081" y="31053"/>
                  </a:lnTo>
                  <a:cubicBezTo>
                    <a:pt x="2141" y="31152"/>
                    <a:pt x="2201" y="31272"/>
                    <a:pt x="2240" y="31351"/>
                  </a:cubicBezTo>
                  <a:lnTo>
                    <a:pt x="2419" y="31630"/>
                  </a:lnTo>
                  <a:cubicBezTo>
                    <a:pt x="2479" y="31729"/>
                    <a:pt x="2559" y="31868"/>
                    <a:pt x="2618" y="31968"/>
                  </a:cubicBezTo>
                  <a:lnTo>
                    <a:pt x="2837" y="32286"/>
                  </a:lnTo>
                  <a:cubicBezTo>
                    <a:pt x="2917" y="32406"/>
                    <a:pt x="3056" y="32565"/>
                    <a:pt x="3135" y="32664"/>
                  </a:cubicBezTo>
                  <a:lnTo>
                    <a:pt x="3434" y="33022"/>
                  </a:lnTo>
                  <a:cubicBezTo>
                    <a:pt x="3812" y="33460"/>
                    <a:pt x="3891" y="33520"/>
                    <a:pt x="4389" y="33997"/>
                  </a:cubicBezTo>
                  <a:lnTo>
                    <a:pt x="4826" y="34355"/>
                  </a:lnTo>
                  <a:cubicBezTo>
                    <a:pt x="5065" y="34534"/>
                    <a:pt x="5403" y="34793"/>
                    <a:pt x="5662" y="34972"/>
                  </a:cubicBezTo>
                  <a:lnTo>
                    <a:pt x="6239" y="35310"/>
                  </a:lnTo>
                  <a:cubicBezTo>
                    <a:pt x="6497" y="35449"/>
                    <a:pt x="6816" y="35628"/>
                    <a:pt x="7074" y="35748"/>
                  </a:cubicBezTo>
                  <a:lnTo>
                    <a:pt x="7770" y="36046"/>
                  </a:lnTo>
                  <a:cubicBezTo>
                    <a:pt x="8009" y="36145"/>
                    <a:pt x="8347" y="36265"/>
                    <a:pt x="8606" y="36364"/>
                  </a:cubicBezTo>
                  <a:lnTo>
                    <a:pt x="9382" y="36603"/>
                  </a:lnTo>
                  <a:cubicBezTo>
                    <a:pt x="9660" y="36663"/>
                    <a:pt x="10018" y="36742"/>
                    <a:pt x="10277" y="36802"/>
                  </a:cubicBezTo>
                  <a:lnTo>
                    <a:pt x="11132" y="36981"/>
                  </a:lnTo>
                  <a:cubicBezTo>
                    <a:pt x="11630" y="37060"/>
                    <a:pt x="12326" y="37140"/>
                    <a:pt x="12823" y="37200"/>
                  </a:cubicBezTo>
                  <a:lnTo>
                    <a:pt x="13778" y="37259"/>
                  </a:lnTo>
                  <a:cubicBezTo>
                    <a:pt x="14037" y="37259"/>
                    <a:pt x="14395" y="37279"/>
                    <a:pt x="14653" y="37279"/>
                  </a:cubicBezTo>
                  <a:lnTo>
                    <a:pt x="15549" y="37279"/>
                  </a:lnTo>
                  <a:cubicBezTo>
                    <a:pt x="15827" y="37279"/>
                    <a:pt x="16185" y="37259"/>
                    <a:pt x="16464" y="37240"/>
                  </a:cubicBezTo>
                  <a:lnTo>
                    <a:pt x="17399" y="37180"/>
                  </a:lnTo>
                  <a:cubicBezTo>
                    <a:pt x="17677" y="37160"/>
                    <a:pt x="18075" y="37120"/>
                    <a:pt x="18353" y="37100"/>
                  </a:cubicBezTo>
                  <a:lnTo>
                    <a:pt x="19328" y="37001"/>
                  </a:lnTo>
                  <a:cubicBezTo>
                    <a:pt x="19646" y="36961"/>
                    <a:pt x="20044" y="36901"/>
                    <a:pt x="20343" y="36862"/>
                  </a:cubicBezTo>
                  <a:lnTo>
                    <a:pt x="21357" y="36683"/>
                  </a:lnTo>
                  <a:cubicBezTo>
                    <a:pt x="21675" y="36643"/>
                    <a:pt x="22093" y="36563"/>
                    <a:pt x="22392" y="36504"/>
                  </a:cubicBezTo>
                  <a:lnTo>
                    <a:pt x="23446" y="36285"/>
                  </a:lnTo>
                  <a:cubicBezTo>
                    <a:pt x="23784" y="36205"/>
                    <a:pt x="24202" y="36106"/>
                    <a:pt x="24540" y="36046"/>
                  </a:cubicBezTo>
                  <a:lnTo>
                    <a:pt x="25634" y="35767"/>
                  </a:lnTo>
                  <a:cubicBezTo>
                    <a:pt x="25952" y="35688"/>
                    <a:pt x="26410" y="35569"/>
                    <a:pt x="26748" y="35469"/>
                  </a:cubicBezTo>
                  <a:lnTo>
                    <a:pt x="27862" y="35151"/>
                  </a:lnTo>
                  <a:cubicBezTo>
                    <a:pt x="28220" y="35051"/>
                    <a:pt x="28678" y="34912"/>
                    <a:pt x="29016" y="34813"/>
                  </a:cubicBezTo>
                  <a:lnTo>
                    <a:pt x="30170" y="34435"/>
                  </a:lnTo>
                  <a:cubicBezTo>
                    <a:pt x="30528" y="34335"/>
                    <a:pt x="31005" y="34156"/>
                    <a:pt x="31343" y="34057"/>
                  </a:cubicBezTo>
                  <a:lnTo>
                    <a:pt x="32537" y="33639"/>
                  </a:lnTo>
                  <a:cubicBezTo>
                    <a:pt x="32895" y="33500"/>
                    <a:pt x="33372" y="33321"/>
                    <a:pt x="33750" y="33181"/>
                  </a:cubicBezTo>
                  <a:lnTo>
                    <a:pt x="34964" y="32724"/>
                  </a:lnTo>
                  <a:cubicBezTo>
                    <a:pt x="35242" y="32605"/>
                    <a:pt x="35620" y="32465"/>
                    <a:pt x="35899" y="32346"/>
                  </a:cubicBezTo>
                  <a:lnTo>
                    <a:pt x="36854" y="31968"/>
                  </a:lnTo>
                  <a:cubicBezTo>
                    <a:pt x="37152" y="31849"/>
                    <a:pt x="37550" y="31689"/>
                    <a:pt x="37848" y="31570"/>
                  </a:cubicBezTo>
                  <a:lnTo>
                    <a:pt x="38843" y="31152"/>
                  </a:lnTo>
                  <a:cubicBezTo>
                    <a:pt x="39141" y="31013"/>
                    <a:pt x="39539" y="30854"/>
                    <a:pt x="39837" y="30715"/>
                  </a:cubicBezTo>
                  <a:lnTo>
                    <a:pt x="40852" y="30277"/>
                  </a:lnTo>
                  <a:cubicBezTo>
                    <a:pt x="41150" y="30138"/>
                    <a:pt x="41568" y="29959"/>
                    <a:pt x="41867" y="29820"/>
                  </a:cubicBezTo>
                  <a:lnTo>
                    <a:pt x="42881" y="29342"/>
                  </a:lnTo>
                  <a:cubicBezTo>
                    <a:pt x="43179" y="29203"/>
                    <a:pt x="43597" y="29004"/>
                    <a:pt x="43896" y="28865"/>
                  </a:cubicBezTo>
                  <a:lnTo>
                    <a:pt x="44890" y="28367"/>
                  </a:lnTo>
                  <a:cubicBezTo>
                    <a:pt x="45208" y="28208"/>
                    <a:pt x="45606" y="27989"/>
                    <a:pt x="45905" y="27830"/>
                  </a:cubicBezTo>
                  <a:lnTo>
                    <a:pt x="46879" y="27313"/>
                  </a:lnTo>
                  <a:cubicBezTo>
                    <a:pt x="47178" y="27154"/>
                    <a:pt x="47556" y="26915"/>
                    <a:pt x="47854" y="26756"/>
                  </a:cubicBezTo>
                  <a:lnTo>
                    <a:pt x="48789" y="26199"/>
                  </a:lnTo>
                  <a:cubicBezTo>
                    <a:pt x="49068" y="26020"/>
                    <a:pt x="49446" y="25781"/>
                    <a:pt x="49724" y="25602"/>
                  </a:cubicBezTo>
                  <a:lnTo>
                    <a:pt x="50599" y="25025"/>
                  </a:lnTo>
                  <a:cubicBezTo>
                    <a:pt x="50878" y="24826"/>
                    <a:pt x="51216" y="24588"/>
                    <a:pt x="51475" y="24389"/>
                  </a:cubicBezTo>
                  <a:lnTo>
                    <a:pt x="52310" y="23772"/>
                  </a:lnTo>
                  <a:cubicBezTo>
                    <a:pt x="52549" y="23573"/>
                    <a:pt x="52867" y="23295"/>
                    <a:pt x="53126" y="23096"/>
                  </a:cubicBezTo>
                  <a:lnTo>
                    <a:pt x="53842" y="22439"/>
                  </a:lnTo>
                  <a:cubicBezTo>
                    <a:pt x="54061" y="22240"/>
                    <a:pt x="54359" y="21962"/>
                    <a:pt x="54558" y="21743"/>
                  </a:cubicBezTo>
                  <a:lnTo>
                    <a:pt x="55195" y="21087"/>
                  </a:lnTo>
                  <a:cubicBezTo>
                    <a:pt x="55374" y="20868"/>
                    <a:pt x="55632" y="20569"/>
                    <a:pt x="55811" y="20351"/>
                  </a:cubicBezTo>
                  <a:lnTo>
                    <a:pt x="56329" y="19654"/>
                  </a:lnTo>
                  <a:cubicBezTo>
                    <a:pt x="56488" y="19416"/>
                    <a:pt x="56706" y="19097"/>
                    <a:pt x="56866" y="18859"/>
                  </a:cubicBezTo>
                  <a:lnTo>
                    <a:pt x="57263" y="18162"/>
                  </a:lnTo>
                  <a:cubicBezTo>
                    <a:pt x="57403" y="17904"/>
                    <a:pt x="57582" y="17526"/>
                    <a:pt x="57701" y="17267"/>
                  </a:cubicBezTo>
                  <a:lnTo>
                    <a:pt x="57980" y="16551"/>
                  </a:lnTo>
                  <a:cubicBezTo>
                    <a:pt x="58099" y="16233"/>
                    <a:pt x="58218" y="15795"/>
                    <a:pt x="58318" y="15477"/>
                  </a:cubicBezTo>
                  <a:lnTo>
                    <a:pt x="58477" y="14801"/>
                  </a:lnTo>
                  <a:cubicBezTo>
                    <a:pt x="58636" y="13925"/>
                    <a:pt x="58656" y="13468"/>
                    <a:pt x="58676" y="12771"/>
                  </a:cubicBezTo>
                  <a:lnTo>
                    <a:pt x="58656" y="12175"/>
                  </a:lnTo>
                  <a:cubicBezTo>
                    <a:pt x="58656" y="11996"/>
                    <a:pt x="58636" y="11757"/>
                    <a:pt x="58616" y="11578"/>
                  </a:cubicBezTo>
                  <a:lnTo>
                    <a:pt x="58576" y="11081"/>
                  </a:lnTo>
                  <a:cubicBezTo>
                    <a:pt x="58556" y="10941"/>
                    <a:pt x="58517" y="10762"/>
                    <a:pt x="58497" y="10623"/>
                  </a:cubicBezTo>
                  <a:lnTo>
                    <a:pt x="58417" y="10185"/>
                  </a:lnTo>
                  <a:cubicBezTo>
                    <a:pt x="58397" y="10046"/>
                    <a:pt x="58358" y="9887"/>
                    <a:pt x="58318" y="9768"/>
                  </a:cubicBezTo>
                  <a:lnTo>
                    <a:pt x="58218" y="9370"/>
                  </a:lnTo>
                  <a:cubicBezTo>
                    <a:pt x="58198" y="9270"/>
                    <a:pt x="58159" y="9111"/>
                    <a:pt x="58119" y="8992"/>
                  </a:cubicBezTo>
                  <a:lnTo>
                    <a:pt x="57999" y="8634"/>
                  </a:lnTo>
                  <a:cubicBezTo>
                    <a:pt x="57960" y="8534"/>
                    <a:pt x="57920" y="8395"/>
                    <a:pt x="57880" y="8276"/>
                  </a:cubicBezTo>
                  <a:lnTo>
                    <a:pt x="57741" y="7938"/>
                  </a:lnTo>
                  <a:cubicBezTo>
                    <a:pt x="57701" y="7818"/>
                    <a:pt x="57641" y="7699"/>
                    <a:pt x="57602" y="7579"/>
                  </a:cubicBezTo>
                  <a:lnTo>
                    <a:pt x="57462" y="7241"/>
                  </a:lnTo>
                  <a:cubicBezTo>
                    <a:pt x="57403" y="7142"/>
                    <a:pt x="57343" y="7003"/>
                    <a:pt x="57283" y="6903"/>
                  </a:cubicBezTo>
                  <a:lnTo>
                    <a:pt x="57104" y="6545"/>
                  </a:lnTo>
                  <a:cubicBezTo>
                    <a:pt x="57045" y="6446"/>
                    <a:pt x="56965" y="6286"/>
                    <a:pt x="56905" y="6187"/>
                  </a:cubicBezTo>
                  <a:lnTo>
                    <a:pt x="56706" y="5829"/>
                  </a:lnTo>
                  <a:cubicBezTo>
                    <a:pt x="56627" y="5710"/>
                    <a:pt x="56527" y="5550"/>
                    <a:pt x="56448" y="5431"/>
                  </a:cubicBezTo>
                  <a:lnTo>
                    <a:pt x="56189" y="5053"/>
                  </a:lnTo>
                  <a:cubicBezTo>
                    <a:pt x="56070" y="4894"/>
                    <a:pt x="55931" y="4715"/>
                    <a:pt x="55831" y="4576"/>
                  </a:cubicBezTo>
                  <a:lnTo>
                    <a:pt x="55493" y="4178"/>
                  </a:lnTo>
                  <a:cubicBezTo>
                    <a:pt x="54976" y="3601"/>
                    <a:pt x="54538" y="3203"/>
                    <a:pt x="54140" y="2865"/>
                  </a:cubicBezTo>
                  <a:lnTo>
                    <a:pt x="53643" y="2467"/>
                  </a:lnTo>
                  <a:cubicBezTo>
                    <a:pt x="53384" y="2268"/>
                    <a:pt x="53006" y="2029"/>
                    <a:pt x="52728" y="1850"/>
                  </a:cubicBezTo>
                  <a:lnTo>
                    <a:pt x="52091" y="1512"/>
                  </a:lnTo>
                  <a:cubicBezTo>
                    <a:pt x="51833" y="1373"/>
                    <a:pt x="51475" y="1214"/>
                    <a:pt x="51196" y="1094"/>
                  </a:cubicBezTo>
                  <a:lnTo>
                    <a:pt x="50480" y="816"/>
                  </a:lnTo>
                  <a:cubicBezTo>
                    <a:pt x="50202" y="736"/>
                    <a:pt x="49843" y="637"/>
                    <a:pt x="49585" y="557"/>
                  </a:cubicBezTo>
                  <a:lnTo>
                    <a:pt x="48769" y="358"/>
                  </a:lnTo>
                  <a:cubicBezTo>
                    <a:pt x="48491" y="299"/>
                    <a:pt x="48133" y="239"/>
                    <a:pt x="47854" y="199"/>
                  </a:cubicBezTo>
                  <a:lnTo>
                    <a:pt x="46979" y="80"/>
                  </a:lnTo>
                  <a:cubicBezTo>
                    <a:pt x="46681" y="60"/>
                    <a:pt x="46303" y="40"/>
                    <a:pt x="46004" y="20"/>
                  </a:cubicBezTo>
                  <a:lnTo>
                    <a:pt x="45069" y="0"/>
                  </a:ln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7"/>
            <p:cNvSpPr/>
            <p:nvPr/>
          </p:nvSpPr>
          <p:spPr>
            <a:xfrm>
              <a:off x="3654825" y="1951875"/>
              <a:ext cx="1523800" cy="932000"/>
            </a:xfrm>
            <a:custGeom>
              <a:avLst/>
              <a:gdLst/>
              <a:ahLst/>
              <a:cxnLst/>
              <a:rect l="l" t="t" r="r" b="b"/>
              <a:pathLst>
                <a:path w="60952" h="37280" extrusionOk="0">
                  <a:moveTo>
                    <a:pt x="46116" y="4333"/>
                  </a:moveTo>
                  <a:cubicBezTo>
                    <a:pt x="50562" y="4333"/>
                    <a:pt x="53870" y="5577"/>
                    <a:pt x="56197" y="8077"/>
                  </a:cubicBezTo>
                  <a:cubicBezTo>
                    <a:pt x="56296" y="8176"/>
                    <a:pt x="56376" y="8375"/>
                    <a:pt x="56217" y="8574"/>
                  </a:cubicBezTo>
                  <a:cubicBezTo>
                    <a:pt x="56137" y="8475"/>
                    <a:pt x="56058" y="8276"/>
                    <a:pt x="56058" y="8136"/>
                  </a:cubicBezTo>
                  <a:cubicBezTo>
                    <a:pt x="53839" y="5588"/>
                    <a:pt x="50551" y="4333"/>
                    <a:pt x="46104" y="4333"/>
                  </a:cubicBezTo>
                  <a:cubicBezTo>
                    <a:pt x="44929" y="4333"/>
                    <a:pt x="43673" y="4421"/>
                    <a:pt x="42334" y="4595"/>
                  </a:cubicBezTo>
                  <a:lnTo>
                    <a:pt x="42334" y="4595"/>
                  </a:lnTo>
                  <a:cubicBezTo>
                    <a:pt x="43677" y="4420"/>
                    <a:pt x="44937" y="4333"/>
                    <a:pt x="46116" y="4333"/>
                  </a:cubicBezTo>
                  <a:close/>
                  <a:moveTo>
                    <a:pt x="254" y="26901"/>
                  </a:moveTo>
                  <a:lnTo>
                    <a:pt x="254" y="26901"/>
                  </a:lnTo>
                  <a:cubicBezTo>
                    <a:pt x="0" y="30764"/>
                    <a:pt x="1944" y="33631"/>
                    <a:pt x="5514" y="35254"/>
                  </a:cubicBezTo>
                  <a:lnTo>
                    <a:pt x="5514" y="35254"/>
                  </a:lnTo>
                  <a:lnTo>
                    <a:pt x="5033" y="34972"/>
                  </a:lnTo>
                  <a:cubicBezTo>
                    <a:pt x="4774" y="34793"/>
                    <a:pt x="4436" y="34534"/>
                    <a:pt x="4197" y="34355"/>
                  </a:cubicBezTo>
                  <a:lnTo>
                    <a:pt x="3760" y="33997"/>
                  </a:lnTo>
                  <a:cubicBezTo>
                    <a:pt x="3262" y="33520"/>
                    <a:pt x="3183" y="33460"/>
                    <a:pt x="2805" y="33022"/>
                  </a:cubicBezTo>
                  <a:lnTo>
                    <a:pt x="2506" y="32664"/>
                  </a:lnTo>
                  <a:cubicBezTo>
                    <a:pt x="2427" y="32565"/>
                    <a:pt x="2288" y="32406"/>
                    <a:pt x="2208" y="32286"/>
                  </a:cubicBezTo>
                  <a:lnTo>
                    <a:pt x="1989" y="31968"/>
                  </a:lnTo>
                  <a:cubicBezTo>
                    <a:pt x="1930" y="31868"/>
                    <a:pt x="1850" y="31729"/>
                    <a:pt x="1790" y="31630"/>
                  </a:cubicBezTo>
                  <a:lnTo>
                    <a:pt x="1611" y="31351"/>
                  </a:lnTo>
                  <a:cubicBezTo>
                    <a:pt x="1572" y="31272"/>
                    <a:pt x="1512" y="31152"/>
                    <a:pt x="1452" y="31053"/>
                  </a:cubicBezTo>
                  <a:lnTo>
                    <a:pt x="1313" y="30794"/>
                  </a:lnTo>
                  <a:cubicBezTo>
                    <a:pt x="1273" y="30715"/>
                    <a:pt x="1233" y="30595"/>
                    <a:pt x="1194" y="30516"/>
                  </a:cubicBezTo>
                  <a:lnTo>
                    <a:pt x="1074" y="30257"/>
                  </a:lnTo>
                  <a:lnTo>
                    <a:pt x="955" y="29979"/>
                  </a:lnTo>
                  <a:lnTo>
                    <a:pt x="855" y="29720"/>
                  </a:lnTo>
                  <a:cubicBezTo>
                    <a:pt x="835" y="29641"/>
                    <a:pt x="796" y="29521"/>
                    <a:pt x="756" y="29442"/>
                  </a:cubicBezTo>
                  <a:lnTo>
                    <a:pt x="676" y="29163"/>
                  </a:lnTo>
                  <a:cubicBezTo>
                    <a:pt x="637" y="29064"/>
                    <a:pt x="617" y="28944"/>
                    <a:pt x="597" y="28865"/>
                  </a:cubicBezTo>
                  <a:lnTo>
                    <a:pt x="517" y="28546"/>
                  </a:lnTo>
                  <a:cubicBezTo>
                    <a:pt x="477" y="28447"/>
                    <a:pt x="458" y="28328"/>
                    <a:pt x="438" y="28228"/>
                  </a:cubicBezTo>
                  <a:lnTo>
                    <a:pt x="378" y="27870"/>
                  </a:lnTo>
                  <a:cubicBezTo>
                    <a:pt x="358" y="27751"/>
                    <a:pt x="318" y="27592"/>
                    <a:pt x="318" y="27472"/>
                  </a:cubicBezTo>
                  <a:lnTo>
                    <a:pt x="259" y="27054"/>
                  </a:lnTo>
                  <a:cubicBezTo>
                    <a:pt x="259" y="27006"/>
                    <a:pt x="257" y="26954"/>
                    <a:pt x="254" y="26901"/>
                  </a:cubicBezTo>
                  <a:close/>
                  <a:moveTo>
                    <a:pt x="44440" y="0"/>
                  </a:moveTo>
                  <a:cubicBezTo>
                    <a:pt x="44122" y="0"/>
                    <a:pt x="43724" y="0"/>
                    <a:pt x="43406" y="20"/>
                  </a:cubicBezTo>
                  <a:lnTo>
                    <a:pt x="42391" y="80"/>
                  </a:lnTo>
                  <a:cubicBezTo>
                    <a:pt x="42093" y="100"/>
                    <a:pt x="41655" y="140"/>
                    <a:pt x="41357" y="179"/>
                  </a:cubicBezTo>
                  <a:lnTo>
                    <a:pt x="40303" y="299"/>
                  </a:lnTo>
                  <a:cubicBezTo>
                    <a:pt x="39984" y="358"/>
                    <a:pt x="39567" y="418"/>
                    <a:pt x="39228" y="478"/>
                  </a:cubicBezTo>
                  <a:lnTo>
                    <a:pt x="38174" y="677"/>
                  </a:lnTo>
                  <a:cubicBezTo>
                    <a:pt x="37836" y="736"/>
                    <a:pt x="37418" y="836"/>
                    <a:pt x="37080" y="896"/>
                  </a:cubicBezTo>
                  <a:lnTo>
                    <a:pt x="36006" y="1154"/>
                  </a:lnTo>
                  <a:cubicBezTo>
                    <a:pt x="35687" y="1234"/>
                    <a:pt x="35250" y="1353"/>
                    <a:pt x="34932" y="1433"/>
                  </a:cubicBezTo>
                  <a:lnTo>
                    <a:pt x="33837" y="1731"/>
                  </a:lnTo>
                  <a:cubicBezTo>
                    <a:pt x="33519" y="1811"/>
                    <a:pt x="33082" y="1950"/>
                    <a:pt x="32763" y="2029"/>
                  </a:cubicBezTo>
                  <a:lnTo>
                    <a:pt x="31689" y="2368"/>
                  </a:lnTo>
                  <a:cubicBezTo>
                    <a:pt x="31371" y="2467"/>
                    <a:pt x="30953" y="2606"/>
                    <a:pt x="30635" y="2706"/>
                  </a:cubicBezTo>
                  <a:lnTo>
                    <a:pt x="29580" y="3064"/>
                  </a:lnTo>
                  <a:cubicBezTo>
                    <a:pt x="29262" y="3163"/>
                    <a:pt x="28844" y="3322"/>
                    <a:pt x="28526" y="3422"/>
                  </a:cubicBezTo>
                  <a:lnTo>
                    <a:pt x="27492" y="3780"/>
                  </a:lnTo>
                  <a:cubicBezTo>
                    <a:pt x="27193" y="3899"/>
                    <a:pt x="26795" y="4039"/>
                    <a:pt x="26497" y="4158"/>
                  </a:cubicBezTo>
                  <a:lnTo>
                    <a:pt x="25502" y="4536"/>
                  </a:lnTo>
                  <a:cubicBezTo>
                    <a:pt x="25204" y="4635"/>
                    <a:pt x="24826" y="4794"/>
                    <a:pt x="24528" y="4894"/>
                  </a:cubicBezTo>
                  <a:lnTo>
                    <a:pt x="23593" y="5272"/>
                  </a:lnTo>
                  <a:cubicBezTo>
                    <a:pt x="23215" y="5411"/>
                    <a:pt x="22737" y="5610"/>
                    <a:pt x="22379" y="5749"/>
                  </a:cubicBezTo>
                  <a:lnTo>
                    <a:pt x="21186" y="6247"/>
                  </a:lnTo>
                  <a:cubicBezTo>
                    <a:pt x="20848" y="6386"/>
                    <a:pt x="20370" y="6605"/>
                    <a:pt x="20032" y="6744"/>
                  </a:cubicBezTo>
                  <a:lnTo>
                    <a:pt x="18898" y="7261"/>
                  </a:lnTo>
                  <a:cubicBezTo>
                    <a:pt x="18560" y="7400"/>
                    <a:pt x="18122" y="7619"/>
                    <a:pt x="17804" y="7778"/>
                  </a:cubicBezTo>
                  <a:lnTo>
                    <a:pt x="16730" y="8296"/>
                  </a:lnTo>
                  <a:cubicBezTo>
                    <a:pt x="16411" y="8455"/>
                    <a:pt x="15994" y="8674"/>
                    <a:pt x="15675" y="8833"/>
                  </a:cubicBezTo>
                  <a:lnTo>
                    <a:pt x="14661" y="9370"/>
                  </a:lnTo>
                  <a:cubicBezTo>
                    <a:pt x="14363" y="9529"/>
                    <a:pt x="13965" y="9748"/>
                    <a:pt x="13666" y="9907"/>
                  </a:cubicBezTo>
                  <a:lnTo>
                    <a:pt x="12711" y="10464"/>
                  </a:lnTo>
                  <a:cubicBezTo>
                    <a:pt x="12433" y="10623"/>
                    <a:pt x="12075" y="10862"/>
                    <a:pt x="11796" y="11021"/>
                  </a:cubicBezTo>
                  <a:lnTo>
                    <a:pt x="10901" y="11578"/>
                  </a:lnTo>
                  <a:cubicBezTo>
                    <a:pt x="10643" y="11757"/>
                    <a:pt x="10304" y="11996"/>
                    <a:pt x="10026" y="12155"/>
                  </a:cubicBezTo>
                  <a:lnTo>
                    <a:pt x="9210" y="12732"/>
                  </a:lnTo>
                  <a:cubicBezTo>
                    <a:pt x="8972" y="12911"/>
                    <a:pt x="8653" y="13149"/>
                    <a:pt x="8415" y="13328"/>
                  </a:cubicBezTo>
                  <a:lnTo>
                    <a:pt x="7659" y="13905"/>
                  </a:lnTo>
                  <a:cubicBezTo>
                    <a:pt x="7440" y="14084"/>
                    <a:pt x="7141" y="14323"/>
                    <a:pt x="6923" y="14502"/>
                  </a:cubicBezTo>
                  <a:lnTo>
                    <a:pt x="6226" y="15099"/>
                  </a:lnTo>
                  <a:cubicBezTo>
                    <a:pt x="6027" y="15278"/>
                    <a:pt x="5769" y="15537"/>
                    <a:pt x="5570" y="15716"/>
                  </a:cubicBezTo>
                  <a:lnTo>
                    <a:pt x="4953" y="16312"/>
                  </a:lnTo>
                  <a:cubicBezTo>
                    <a:pt x="4575" y="16730"/>
                    <a:pt x="4058" y="17267"/>
                    <a:pt x="3700" y="17685"/>
                  </a:cubicBezTo>
                  <a:lnTo>
                    <a:pt x="3143" y="18381"/>
                  </a:lnTo>
                  <a:cubicBezTo>
                    <a:pt x="2964" y="18620"/>
                    <a:pt x="2745" y="18918"/>
                    <a:pt x="2586" y="19157"/>
                  </a:cubicBezTo>
                  <a:lnTo>
                    <a:pt x="2129" y="19853"/>
                  </a:lnTo>
                  <a:cubicBezTo>
                    <a:pt x="1989" y="20092"/>
                    <a:pt x="1810" y="20430"/>
                    <a:pt x="1671" y="20669"/>
                  </a:cubicBezTo>
                  <a:lnTo>
                    <a:pt x="1313" y="21365"/>
                  </a:lnTo>
                  <a:cubicBezTo>
                    <a:pt x="1194" y="21624"/>
                    <a:pt x="1054" y="21982"/>
                    <a:pt x="935" y="22260"/>
                  </a:cubicBezTo>
                  <a:lnTo>
                    <a:pt x="716" y="22937"/>
                  </a:lnTo>
                  <a:cubicBezTo>
                    <a:pt x="617" y="23235"/>
                    <a:pt x="517" y="23673"/>
                    <a:pt x="438" y="23991"/>
                  </a:cubicBezTo>
                  <a:lnTo>
                    <a:pt x="338" y="24608"/>
                  </a:lnTo>
                  <a:cubicBezTo>
                    <a:pt x="239" y="25244"/>
                    <a:pt x="239" y="25403"/>
                    <a:pt x="219" y="26040"/>
                  </a:cubicBezTo>
                  <a:cubicBezTo>
                    <a:pt x="219" y="26179"/>
                    <a:pt x="219" y="26398"/>
                    <a:pt x="239" y="26557"/>
                  </a:cubicBezTo>
                  <a:cubicBezTo>
                    <a:pt x="239" y="26654"/>
                    <a:pt x="248" y="26780"/>
                    <a:pt x="254" y="26901"/>
                  </a:cubicBezTo>
                  <a:lnTo>
                    <a:pt x="254" y="26901"/>
                  </a:lnTo>
                  <a:cubicBezTo>
                    <a:pt x="301" y="26196"/>
                    <a:pt x="420" y="25457"/>
                    <a:pt x="617" y="24687"/>
                  </a:cubicBezTo>
                  <a:cubicBezTo>
                    <a:pt x="676" y="24488"/>
                    <a:pt x="756" y="24230"/>
                    <a:pt x="816" y="24051"/>
                  </a:cubicBezTo>
                  <a:lnTo>
                    <a:pt x="816" y="24051"/>
                  </a:lnTo>
                  <a:cubicBezTo>
                    <a:pt x="816" y="24051"/>
                    <a:pt x="816" y="24051"/>
                    <a:pt x="816" y="24051"/>
                  </a:cubicBezTo>
                  <a:cubicBezTo>
                    <a:pt x="4356" y="13885"/>
                    <a:pt x="31769" y="6107"/>
                    <a:pt x="38433" y="5292"/>
                  </a:cubicBezTo>
                  <a:cubicBezTo>
                    <a:pt x="39400" y="5155"/>
                    <a:pt x="40431" y="5085"/>
                    <a:pt x="41403" y="5085"/>
                  </a:cubicBezTo>
                  <a:cubicBezTo>
                    <a:pt x="42409" y="5085"/>
                    <a:pt x="43353" y="5160"/>
                    <a:pt x="44102" y="5312"/>
                  </a:cubicBezTo>
                  <a:cubicBezTo>
                    <a:pt x="49553" y="6346"/>
                    <a:pt x="60951" y="16750"/>
                    <a:pt x="44440" y="26617"/>
                  </a:cubicBezTo>
                  <a:cubicBezTo>
                    <a:pt x="32659" y="33667"/>
                    <a:pt x="21816" y="36781"/>
                    <a:pt x="13817" y="36781"/>
                  </a:cubicBezTo>
                  <a:cubicBezTo>
                    <a:pt x="10523" y="36781"/>
                    <a:pt x="7711" y="36253"/>
                    <a:pt x="5514" y="35254"/>
                  </a:cubicBezTo>
                  <a:lnTo>
                    <a:pt x="5514" y="35254"/>
                  </a:lnTo>
                  <a:lnTo>
                    <a:pt x="5610" y="35310"/>
                  </a:lnTo>
                  <a:cubicBezTo>
                    <a:pt x="5868" y="35449"/>
                    <a:pt x="6187" y="35628"/>
                    <a:pt x="6445" y="35748"/>
                  </a:cubicBezTo>
                  <a:lnTo>
                    <a:pt x="7141" y="36046"/>
                  </a:lnTo>
                  <a:cubicBezTo>
                    <a:pt x="7380" y="36145"/>
                    <a:pt x="7718" y="36265"/>
                    <a:pt x="7977" y="36364"/>
                  </a:cubicBezTo>
                  <a:lnTo>
                    <a:pt x="8753" y="36583"/>
                  </a:lnTo>
                  <a:cubicBezTo>
                    <a:pt x="9031" y="36663"/>
                    <a:pt x="9389" y="36742"/>
                    <a:pt x="9648" y="36802"/>
                  </a:cubicBezTo>
                  <a:lnTo>
                    <a:pt x="10503" y="36981"/>
                  </a:lnTo>
                  <a:cubicBezTo>
                    <a:pt x="11001" y="37041"/>
                    <a:pt x="11697" y="37140"/>
                    <a:pt x="12194" y="37200"/>
                  </a:cubicBezTo>
                  <a:lnTo>
                    <a:pt x="13149" y="37259"/>
                  </a:lnTo>
                  <a:cubicBezTo>
                    <a:pt x="13408" y="37259"/>
                    <a:pt x="13766" y="37279"/>
                    <a:pt x="14024" y="37279"/>
                  </a:cubicBezTo>
                  <a:lnTo>
                    <a:pt x="14920" y="37279"/>
                  </a:lnTo>
                  <a:cubicBezTo>
                    <a:pt x="15198" y="37279"/>
                    <a:pt x="15556" y="37259"/>
                    <a:pt x="15835" y="37240"/>
                  </a:cubicBezTo>
                  <a:lnTo>
                    <a:pt x="16770" y="37180"/>
                  </a:lnTo>
                  <a:cubicBezTo>
                    <a:pt x="17048" y="37160"/>
                    <a:pt x="17446" y="37120"/>
                    <a:pt x="17724" y="37100"/>
                  </a:cubicBezTo>
                  <a:lnTo>
                    <a:pt x="18699" y="37001"/>
                  </a:lnTo>
                  <a:cubicBezTo>
                    <a:pt x="19017" y="36961"/>
                    <a:pt x="19415" y="36901"/>
                    <a:pt x="19714" y="36862"/>
                  </a:cubicBezTo>
                  <a:lnTo>
                    <a:pt x="20728" y="36683"/>
                  </a:lnTo>
                  <a:cubicBezTo>
                    <a:pt x="21046" y="36643"/>
                    <a:pt x="21464" y="36563"/>
                    <a:pt x="21763" y="36504"/>
                  </a:cubicBezTo>
                  <a:lnTo>
                    <a:pt x="22817" y="36285"/>
                  </a:lnTo>
                  <a:cubicBezTo>
                    <a:pt x="23155" y="36205"/>
                    <a:pt x="23573" y="36106"/>
                    <a:pt x="23911" y="36046"/>
                  </a:cubicBezTo>
                  <a:lnTo>
                    <a:pt x="25005" y="35767"/>
                  </a:lnTo>
                  <a:cubicBezTo>
                    <a:pt x="25323" y="35688"/>
                    <a:pt x="25781" y="35569"/>
                    <a:pt x="26119" y="35469"/>
                  </a:cubicBezTo>
                  <a:lnTo>
                    <a:pt x="27233" y="35151"/>
                  </a:lnTo>
                  <a:cubicBezTo>
                    <a:pt x="27571" y="35051"/>
                    <a:pt x="28049" y="34912"/>
                    <a:pt x="28387" y="34813"/>
                  </a:cubicBezTo>
                  <a:lnTo>
                    <a:pt x="29541" y="34435"/>
                  </a:lnTo>
                  <a:cubicBezTo>
                    <a:pt x="29899" y="34335"/>
                    <a:pt x="30376" y="34156"/>
                    <a:pt x="30714" y="34057"/>
                  </a:cubicBezTo>
                  <a:lnTo>
                    <a:pt x="31908" y="33639"/>
                  </a:lnTo>
                  <a:cubicBezTo>
                    <a:pt x="32266" y="33500"/>
                    <a:pt x="32743" y="33321"/>
                    <a:pt x="33121" y="33181"/>
                  </a:cubicBezTo>
                  <a:lnTo>
                    <a:pt x="34335" y="32724"/>
                  </a:lnTo>
                  <a:cubicBezTo>
                    <a:pt x="34613" y="32605"/>
                    <a:pt x="34991" y="32465"/>
                    <a:pt x="35270" y="32346"/>
                  </a:cubicBezTo>
                  <a:lnTo>
                    <a:pt x="36225" y="31968"/>
                  </a:lnTo>
                  <a:cubicBezTo>
                    <a:pt x="36523" y="31849"/>
                    <a:pt x="36921" y="31689"/>
                    <a:pt x="37219" y="31570"/>
                  </a:cubicBezTo>
                  <a:lnTo>
                    <a:pt x="38214" y="31152"/>
                  </a:lnTo>
                  <a:cubicBezTo>
                    <a:pt x="38512" y="31013"/>
                    <a:pt x="38910" y="30854"/>
                    <a:pt x="39208" y="30715"/>
                  </a:cubicBezTo>
                  <a:lnTo>
                    <a:pt x="40223" y="30277"/>
                  </a:lnTo>
                  <a:cubicBezTo>
                    <a:pt x="40521" y="30138"/>
                    <a:pt x="40939" y="29959"/>
                    <a:pt x="41238" y="29820"/>
                  </a:cubicBezTo>
                  <a:lnTo>
                    <a:pt x="42252" y="29342"/>
                  </a:lnTo>
                  <a:cubicBezTo>
                    <a:pt x="42550" y="29203"/>
                    <a:pt x="42968" y="29004"/>
                    <a:pt x="43267" y="28865"/>
                  </a:cubicBezTo>
                  <a:lnTo>
                    <a:pt x="44261" y="28367"/>
                  </a:lnTo>
                  <a:cubicBezTo>
                    <a:pt x="44579" y="28208"/>
                    <a:pt x="44977" y="27989"/>
                    <a:pt x="45276" y="27830"/>
                  </a:cubicBezTo>
                  <a:lnTo>
                    <a:pt x="46250" y="27313"/>
                  </a:lnTo>
                  <a:cubicBezTo>
                    <a:pt x="46549" y="27154"/>
                    <a:pt x="46927" y="26915"/>
                    <a:pt x="47225" y="26756"/>
                  </a:cubicBezTo>
                  <a:lnTo>
                    <a:pt x="48160" y="26199"/>
                  </a:lnTo>
                  <a:cubicBezTo>
                    <a:pt x="48439" y="26020"/>
                    <a:pt x="48817" y="25781"/>
                    <a:pt x="49095" y="25602"/>
                  </a:cubicBezTo>
                  <a:lnTo>
                    <a:pt x="49970" y="25006"/>
                  </a:lnTo>
                  <a:cubicBezTo>
                    <a:pt x="50249" y="24826"/>
                    <a:pt x="50587" y="24568"/>
                    <a:pt x="50846" y="24389"/>
                  </a:cubicBezTo>
                  <a:lnTo>
                    <a:pt x="51681" y="23772"/>
                  </a:lnTo>
                  <a:cubicBezTo>
                    <a:pt x="51920" y="23573"/>
                    <a:pt x="52238" y="23295"/>
                    <a:pt x="52497" y="23096"/>
                  </a:cubicBezTo>
                  <a:lnTo>
                    <a:pt x="53213" y="22439"/>
                  </a:lnTo>
                  <a:cubicBezTo>
                    <a:pt x="53432" y="22240"/>
                    <a:pt x="53730" y="21962"/>
                    <a:pt x="53929" y="21743"/>
                  </a:cubicBezTo>
                  <a:lnTo>
                    <a:pt x="54566" y="21087"/>
                  </a:lnTo>
                  <a:cubicBezTo>
                    <a:pt x="54745" y="20868"/>
                    <a:pt x="55003" y="20569"/>
                    <a:pt x="55182" y="20331"/>
                  </a:cubicBezTo>
                  <a:lnTo>
                    <a:pt x="55700" y="19654"/>
                  </a:lnTo>
                  <a:cubicBezTo>
                    <a:pt x="55859" y="19416"/>
                    <a:pt x="56077" y="19097"/>
                    <a:pt x="56237" y="18859"/>
                  </a:cubicBezTo>
                  <a:lnTo>
                    <a:pt x="56634" y="18162"/>
                  </a:lnTo>
                  <a:cubicBezTo>
                    <a:pt x="56774" y="17904"/>
                    <a:pt x="56933" y="17526"/>
                    <a:pt x="57072" y="17247"/>
                  </a:cubicBezTo>
                  <a:lnTo>
                    <a:pt x="57351" y="16551"/>
                  </a:lnTo>
                  <a:cubicBezTo>
                    <a:pt x="57470" y="16233"/>
                    <a:pt x="57589" y="15795"/>
                    <a:pt x="57689" y="15477"/>
                  </a:cubicBezTo>
                  <a:lnTo>
                    <a:pt x="57848" y="14801"/>
                  </a:lnTo>
                  <a:cubicBezTo>
                    <a:pt x="58007" y="13925"/>
                    <a:pt x="58027" y="13468"/>
                    <a:pt x="58047" y="12771"/>
                  </a:cubicBezTo>
                  <a:lnTo>
                    <a:pt x="58027" y="12175"/>
                  </a:lnTo>
                  <a:cubicBezTo>
                    <a:pt x="58027" y="11996"/>
                    <a:pt x="58007" y="11757"/>
                    <a:pt x="57987" y="11578"/>
                  </a:cubicBezTo>
                  <a:lnTo>
                    <a:pt x="57947" y="11081"/>
                  </a:lnTo>
                  <a:cubicBezTo>
                    <a:pt x="57927" y="10941"/>
                    <a:pt x="57888" y="10762"/>
                    <a:pt x="57868" y="10603"/>
                  </a:cubicBezTo>
                  <a:lnTo>
                    <a:pt x="57788" y="10185"/>
                  </a:lnTo>
                  <a:cubicBezTo>
                    <a:pt x="57768" y="10046"/>
                    <a:pt x="57729" y="9887"/>
                    <a:pt x="57689" y="9768"/>
                  </a:cubicBezTo>
                  <a:lnTo>
                    <a:pt x="57589" y="9370"/>
                  </a:lnTo>
                  <a:cubicBezTo>
                    <a:pt x="57569" y="9270"/>
                    <a:pt x="57530" y="9111"/>
                    <a:pt x="57490" y="8992"/>
                  </a:cubicBezTo>
                  <a:lnTo>
                    <a:pt x="57370" y="8634"/>
                  </a:lnTo>
                  <a:cubicBezTo>
                    <a:pt x="57331" y="8534"/>
                    <a:pt x="57291" y="8395"/>
                    <a:pt x="57251" y="8276"/>
                  </a:cubicBezTo>
                  <a:lnTo>
                    <a:pt x="57112" y="7938"/>
                  </a:lnTo>
                  <a:cubicBezTo>
                    <a:pt x="57072" y="7818"/>
                    <a:pt x="57012" y="7699"/>
                    <a:pt x="56973" y="7579"/>
                  </a:cubicBezTo>
                  <a:lnTo>
                    <a:pt x="56833" y="7241"/>
                  </a:lnTo>
                  <a:cubicBezTo>
                    <a:pt x="56774" y="7142"/>
                    <a:pt x="56714" y="7003"/>
                    <a:pt x="56654" y="6903"/>
                  </a:cubicBezTo>
                  <a:lnTo>
                    <a:pt x="56475" y="6545"/>
                  </a:lnTo>
                  <a:cubicBezTo>
                    <a:pt x="56416" y="6446"/>
                    <a:pt x="56336" y="6286"/>
                    <a:pt x="56276" y="6187"/>
                  </a:cubicBezTo>
                  <a:lnTo>
                    <a:pt x="56077" y="5829"/>
                  </a:lnTo>
                  <a:cubicBezTo>
                    <a:pt x="55998" y="5710"/>
                    <a:pt x="55898" y="5550"/>
                    <a:pt x="55819" y="5431"/>
                  </a:cubicBezTo>
                  <a:lnTo>
                    <a:pt x="55540" y="5053"/>
                  </a:lnTo>
                  <a:cubicBezTo>
                    <a:pt x="55441" y="4894"/>
                    <a:pt x="55302" y="4715"/>
                    <a:pt x="55202" y="4576"/>
                  </a:cubicBezTo>
                  <a:lnTo>
                    <a:pt x="54864" y="4178"/>
                  </a:lnTo>
                  <a:cubicBezTo>
                    <a:pt x="54347" y="3601"/>
                    <a:pt x="53909" y="3203"/>
                    <a:pt x="53511" y="2865"/>
                  </a:cubicBezTo>
                  <a:lnTo>
                    <a:pt x="53014" y="2467"/>
                  </a:lnTo>
                  <a:cubicBezTo>
                    <a:pt x="52755" y="2268"/>
                    <a:pt x="52377" y="2029"/>
                    <a:pt x="52099" y="1850"/>
                  </a:cubicBezTo>
                  <a:lnTo>
                    <a:pt x="51462" y="1512"/>
                  </a:lnTo>
                  <a:cubicBezTo>
                    <a:pt x="51204" y="1373"/>
                    <a:pt x="50846" y="1214"/>
                    <a:pt x="50567" y="1094"/>
                  </a:cubicBezTo>
                  <a:lnTo>
                    <a:pt x="49851" y="816"/>
                  </a:lnTo>
                  <a:cubicBezTo>
                    <a:pt x="49573" y="736"/>
                    <a:pt x="49214" y="637"/>
                    <a:pt x="48956" y="557"/>
                  </a:cubicBezTo>
                  <a:lnTo>
                    <a:pt x="48140" y="358"/>
                  </a:lnTo>
                  <a:cubicBezTo>
                    <a:pt x="47862" y="299"/>
                    <a:pt x="47504" y="239"/>
                    <a:pt x="47225" y="199"/>
                  </a:cubicBezTo>
                  <a:lnTo>
                    <a:pt x="46350" y="80"/>
                  </a:lnTo>
                  <a:cubicBezTo>
                    <a:pt x="46052" y="60"/>
                    <a:pt x="45674" y="40"/>
                    <a:pt x="45375" y="20"/>
                  </a:cubicBezTo>
                  <a:lnTo>
                    <a:pt x="44440" y="0"/>
                  </a:lnTo>
                  <a:close/>
                </a:path>
              </a:pathLst>
            </a:custGeom>
            <a:solidFill>
              <a:srgbClr val="A37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7"/>
            <p:cNvSpPr/>
            <p:nvPr/>
          </p:nvSpPr>
          <p:spPr>
            <a:xfrm>
              <a:off x="3658475" y="2578000"/>
              <a:ext cx="21725" cy="126350"/>
            </a:xfrm>
            <a:custGeom>
              <a:avLst/>
              <a:gdLst/>
              <a:ahLst/>
              <a:cxnLst/>
              <a:rect l="l" t="t" r="r" b="b"/>
              <a:pathLst>
                <a:path w="869" h="5054" extrusionOk="0">
                  <a:moveTo>
                    <a:pt x="272" y="0"/>
                  </a:moveTo>
                  <a:lnTo>
                    <a:pt x="272" y="0"/>
                  </a:lnTo>
                  <a:cubicBezTo>
                    <a:pt x="132" y="518"/>
                    <a:pt x="73" y="1015"/>
                    <a:pt x="93" y="1512"/>
                  </a:cubicBezTo>
                  <a:cubicBezTo>
                    <a:pt x="93" y="1651"/>
                    <a:pt x="113" y="1850"/>
                    <a:pt x="113" y="2009"/>
                  </a:cubicBezTo>
                  <a:lnTo>
                    <a:pt x="172" y="2427"/>
                  </a:lnTo>
                  <a:cubicBezTo>
                    <a:pt x="172" y="2547"/>
                    <a:pt x="212" y="2706"/>
                    <a:pt x="212" y="2825"/>
                  </a:cubicBezTo>
                  <a:lnTo>
                    <a:pt x="292" y="3183"/>
                  </a:lnTo>
                  <a:cubicBezTo>
                    <a:pt x="310" y="3276"/>
                    <a:pt x="329" y="3387"/>
                    <a:pt x="364" y="3483"/>
                  </a:cubicBezTo>
                  <a:lnTo>
                    <a:pt x="364" y="3483"/>
                  </a:lnTo>
                  <a:cubicBezTo>
                    <a:pt x="1" y="1915"/>
                    <a:pt x="165" y="760"/>
                    <a:pt x="272" y="0"/>
                  </a:cubicBezTo>
                  <a:close/>
                  <a:moveTo>
                    <a:pt x="364" y="3483"/>
                  </a:moveTo>
                  <a:cubicBezTo>
                    <a:pt x="370" y="3508"/>
                    <a:pt x="376" y="3533"/>
                    <a:pt x="382" y="3558"/>
                  </a:cubicBezTo>
                  <a:lnTo>
                    <a:pt x="382" y="3558"/>
                  </a:lnTo>
                  <a:lnTo>
                    <a:pt x="371" y="3501"/>
                  </a:lnTo>
                  <a:cubicBezTo>
                    <a:pt x="369" y="3495"/>
                    <a:pt x="366" y="3489"/>
                    <a:pt x="364" y="3483"/>
                  </a:cubicBezTo>
                  <a:close/>
                  <a:moveTo>
                    <a:pt x="382" y="3558"/>
                  </a:moveTo>
                  <a:lnTo>
                    <a:pt x="431" y="3820"/>
                  </a:lnTo>
                  <a:cubicBezTo>
                    <a:pt x="471" y="3899"/>
                    <a:pt x="491" y="4019"/>
                    <a:pt x="530" y="4118"/>
                  </a:cubicBezTo>
                  <a:lnTo>
                    <a:pt x="610" y="4397"/>
                  </a:lnTo>
                  <a:cubicBezTo>
                    <a:pt x="610" y="4397"/>
                    <a:pt x="689" y="4596"/>
                    <a:pt x="809" y="4934"/>
                  </a:cubicBezTo>
                  <a:cubicBezTo>
                    <a:pt x="829" y="4973"/>
                    <a:pt x="849" y="5013"/>
                    <a:pt x="869" y="5053"/>
                  </a:cubicBezTo>
                  <a:cubicBezTo>
                    <a:pt x="650" y="4519"/>
                    <a:pt x="493" y="4021"/>
                    <a:pt x="382" y="3558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7"/>
            <p:cNvSpPr/>
            <p:nvPr/>
          </p:nvSpPr>
          <p:spPr>
            <a:xfrm>
              <a:off x="3660275" y="1951875"/>
              <a:ext cx="1445725" cy="932000"/>
            </a:xfrm>
            <a:custGeom>
              <a:avLst/>
              <a:gdLst/>
              <a:ahLst/>
              <a:cxnLst/>
              <a:rect l="l" t="t" r="r" b="b"/>
              <a:pathLst>
                <a:path w="57829" h="37280" extrusionOk="0">
                  <a:moveTo>
                    <a:pt x="5392" y="35310"/>
                  </a:moveTo>
                  <a:lnTo>
                    <a:pt x="5849" y="35569"/>
                  </a:lnTo>
                  <a:cubicBezTo>
                    <a:pt x="5921" y="35603"/>
                    <a:pt x="5994" y="35637"/>
                    <a:pt x="6067" y="35670"/>
                  </a:cubicBezTo>
                  <a:lnTo>
                    <a:pt x="6067" y="35670"/>
                  </a:lnTo>
                  <a:cubicBezTo>
                    <a:pt x="5845" y="35559"/>
                    <a:pt x="5599" y="35422"/>
                    <a:pt x="5392" y="35310"/>
                  </a:cubicBezTo>
                  <a:close/>
                  <a:moveTo>
                    <a:pt x="44222" y="0"/>
                  </a:moveTo>
                  <a:cubicBezTo>
                    <a:pt x="43904" y="0"/>
                    <a:pt x="43506" y="0"/>
                    <a:pt x="43188" y="20"/>
                  </a:cubicBezTo>
                  <a:lnTo>
                    <a:pt x="42173" y="80"/>
                  </a:lnTo>
                  <a:cubicBezTo>
                    <a:pt x="41875" y="100"/>
                    <a:pt x="41437" y="140"/>
                    <a:pt x="41139" y="179"/>
                  </a:cubicBezTo>
                  <a:lnTo>
                    <a:pt x="40085" y="299"/>
                  </a:lnTo>
                  <a:cubicBezTo>
                    <a:pt x="39766" y="358"/>
                    <a:pt x="39349" y="418"/>
                    <a:pt x="39010" y="478"/>
                  </a:cubicBezTo>
                  <a:lnTo>
                    <a:pt x="37956" y="677"/>
                  </a:lnTo>
                  <a:cubicBezTo>
                    <a:pt x="37638" y="736"/>
                    <a:pt x="37200" y="836"/>
                    <a:pt x="36882" y="896"/>
                  </a:cubicBezTo>
                  <a:lnTo>
                    <a:pt x="35788" y="1154"/>
                  </a:lnTo>
                  <a:cubicBezTo>
                    <a:pt x="35469" y="1234"/>
                    <a:pt x="35032" y="1353"/>
                    <a:pt x="34714" y="1433"/>
                  </a:cubicBezTo>
                  <a:lnTo>
                    <a:pt x="33619" y="1731"/>
                  </a:lnTo>
                  <a:cubicBezTo>
                    <a:pt x="33301" y="1811"/>
                    <a:pt x="32864" y="1950"/>
                    <a:pt x="32545" y="2029"/>
                  </a:cubicBezTo>
                  <a:lnTo>
                    <a:pt x="31471" y="2368"/>
                  </a:lnTo>
                  <a:cubicBezTo>
                    <a:pt x="31153" y="2467"/>
                    <a:pt x="30735" y="2606"/>
                    <a:pt x="30417" y="2706"/>
                  </a:cubicBezTo>
                  <a:lnTo>
                    <a:pt x="29362" y="3064"/>
                  </a:lnTo>
                  <a:cubicBezTo>
                    <a:pt x="29044" y="3163"/>
                    <a:pt x="28626" y="3322"/>
                    <a:pt x="28308" y="3422"/>
                  </a:cubicBezTo>
                  <a:lnTo>
                    <a:pt x="27274" y="3780"/>
                  </a:lnTo>
                  <a:cubicBezTo>
                    <a:pt x="26975" y="3899"/>
                    <a:pt x="26577" y="4039"/>
                    <a:pt x="26279" y="4158"/>
                  </a:cubicBezTo>
                  <a:lnTo>
                    <a:pt x="25284" y="4536"/>
                  </a:lnTo>
                  <a:cubicBezTo>
                    <a:pt x="24986" y="4635"/>
                    <a:pt x="24608" y="4794"/>
                    <a:pt x="24310" y="4894"/>
                  </a:cubicBezTo>
                  <a:lnTo>
                    <a:pt x="23375" y="5272"/>
                  </a:lnTo>
                  <a:cubicBezTo>
                    <a:pt x="22997" y="5411"/>
                    <a:pt x="22519" y="5610"/>
                    <a:pt x="22161" y="5749"/>
                  </a:cubicBezTo>
                  <a:lnTo>
                    <a:pt x="20968" y="6247"/>
                  </a:lnTo>
                  <a:cubicBezTo>
                    <a:pt x="20630" y="6386"/>
                    <a:pt x="20152" y="6605"/>
                    <a:pt x="19814" y="6744"/>
                  </a:cubicBezTo>
                  <a:lnTo>
                    <a:pt x="18680" y="7261"/>
                  </a:lnTo>
                  <a:cubicBezTo>
                    <a:pt x="18342" y="7400"/>
                    <a:pt x="17904" y="7619"/>
                    <a:pt x="17586" y="7778"/>
                  </a:cubicBezTo>
                  <a:lnTo>
                    <a:pt x="16512" y="8296"/>
                  </a:lnTo>
                  <a:cubicBezTo>
                    <a:pt x="16193" y="8455"/>
                    <a:pt x="15776" y="8674"/>
                    <a:pt x="15457" y="8833"/>
                  </a:cubicBezTo>
                  <a:lnTo>
                    <a:pt x="14443" y="9370"/>
                  </a:lnTo>
                  <a:cubicBezTo>
                    <a:pt x="14145" y="9529"/>
                    <a:pt x="13747" y="9748"/>
                    <a:pt x="13448" y="9907"/>
                  </a:cubicBezTo>
                  <a:lnTo>
                    <a:pt x="12493" y="10464"/>
                  </a:lnTo>
                  <a:cubicBezTo>
                    <a:pt x="12215" y="10623"/>
                    <a:pt x="11857" y="10862"/>
                    <a:pt x="11578" y="11021"/>
                  </a:cubicBezTo>
                  <a:lnTo>
                    <a:pt x="10683" y="11578"/>
                  </a:lnTo>
                  <a:cubicBezTo>
                    <a:pt x="10425" y="11757"/>
                    <a:pt x="10086" y="11996"/>
                    <a:pt x="9808" y="12155"/>
                  </a:cubicBezTo>
                  <a:lnTo>
                    <a:pt x="8992" y="12732"/>
                  </a:lnTo>
                  <a:cubicBezTo>
                    <a:pt x="8754" y="12911"/>
                    <a:pt x="8435" y="13149"/>
                    <a:pt x="8197" y="13328"/>
                  </a:cubicBezTo>
                  <a:lnTo>
                    <a:pt x="7441" y="13905"/>
                  </a:lnTo>
                  <a:cubicBezTo>
                    <a:pt x="7222" y="14084"/>
                    <a:pt x="6923" y="14323"/>
                    <a:pt x="6705" y="14502"/>
                  </a:cubicBezTo>
                  <a:lnTo>
                    <a:pt x="6008" y="15099"/>
                  </a:lnTo>
                  <a:cubicBezTo>
                    <a:pt x="5809" y="15278"/>
                    <a:pt x="5551" y="15537"/>
                    <a:pt x="5352" y="15716"/>
                  </a:cubicBezTo>
                  <a:lnTo>
                    <a:pt x="4735" y="16312"/>
                  </a:lnTo>
                  <a:cubicBezTo>
                    <a:pt x="4357" y="16730"/>
                    <a:pt x="3840" y="17267"/>
                    <a:pt x="3482" y="17685"/>
                  </a:cubicBezTo>
                  <a:lnTo>
                    <a:pt x="2925" y="18381"/>
                  </a:lnTo>
                  <a:cubicBezTo>
                    <a:pt x="2746" y="18620"/>
                    <a:pt x="2527" y="18918"/>
                    <a:pt x="2368" y="19157"/>
                  </a:cubicBezTo>
                  <a:lnTo>
                    <a:pt x="1911" y="19853"/>
                  </a:lnTo>
                  <a:cubicBezTo>
                    <a:pt x="1771" y="20092"/>
                    <a:pt x="1592" y="20430"/>
                    <a:pt x="1453" y="20669"/>
                  </a:cubicBezTo>
                  <a:lnTo>
                    <a:pt x="1095" y="21365"/>
                  </a:lnTo>
                  <a:cubicBezTo>
                    <a:pt x="976" y="21624"/>
                    <a:pt x="836" y="21982"/>
                    <a:pt x="737" y="22260"/>
                  </a:cubicBezTo>
                  <a:lnTo>
                    <a:pt x="498" y="22937"/>
                  </a:lnTo>
                  <a:cubicBezTo>
                    <a:pt x="399" y="23235"/>
                    <a:pt x="299" y="23673"/>
                    <a:pt x="220" y="23991"/>
                  </a:cubicBezTo>
                  <a:lnTo>
                    <a:pt x="120" y="24608"/>
                  </a:lnTo>
                  <a:cubicBezTo>
                    <a:pt x="41" y="25244"/>
                    <a:pt x="21" y="25403"/>
                    <a:pt x="1" y="26040"/>
                  </a:cubicBezTo>
                  <a:cubicBezTo>
                    <a:pt x="1" y="26199"/>
                    <a:pt x="1" y="26398"/>
                    <a:pt x="21" y="26557"/>
                  </a:cubicBezTo>
                  <a:cubicBezTo>
                    <a:pt x="1" y="26060"/>
                    <a:pt x="60" y="25563"/>
                    <a:pt x="200" y="25045"/>
                  </a:cubicBezTo>
                  <a:cubicBezTo>
                    <a:pt x="2524" y="13425"/>
                    <a:pt x="33223" y="4573"/>
                    <a:pt x="40780" y="4573"/>
                  </a:cubicBezTo>
                  <a:cubicBezTo>
                    <a:pt x="40856" y="4573"/>
                    <a:pt x="40929" y="4574"/>
                    <a:pt x="41000" y="4576"/>
                  </a:cubicBezTo>
                  <a:lnTo>
                    <a:pt x="42114" y="4596"/>
                  </a:lnTo>
                  <a:cubicBezTo>
                    <a:pt x="43457" y="4420"/>
                    <a:pt x="44718" y="4333"/>
                    <a:pt x="45898" y="4333"/>
                  </a:cubicBezTo>
                  <a:cubicBezTo>
                    <a:pt x="50344" y="4333"/>
                    <a:pt x="53652" y="5577"/>
                    <a:pt x="55979" y="8077"/>
                  </a:cubicBezTo>
                  <a:cubicBezTo>
                    <a:pt x="56078" y="8176"/>
                    <a:pt x="56158" y="8375"/>
                    <a:pt x="55999" y="8574"/>
                  </a:cubicBezTo>
                  <a:cubicBezTo>
                    <a:pt x="55919" y="8475"/>
                    <a:pt x="55840" y="8276"/>
                    <a:pt x="55840" y="8136"/>
                  </a:cubicBezTo>
                  <a:cubicBezTo>
                    <a:pt x="53630" y="5598"/>
                    <a:pt x="50358" y="4343"/>
                    <a:pt x="45870" y="4343"/>
                  </a:cubicBezTo>
                  <a:cubicBezTo>
                    <a:pt x="44661" y="4343"/>
                    <a:pt x="43363" y="4434"/>
                    <a:pt x="41974" y="4615"/>
                  </a:cubicBezTo>
                  <a:cubicBezTo>
                    <a:pt x="48599" y="4755"/>
                    <a:pt x="51304" y="9449"/>
                    <a:pt x="52319" y="12214"/>
                  </a:cubicBezTo>
                  <a:cubicBezTo>
                    <a:pt x="54069" y="16969"/>
                    <a:pt x="53910" y="22240"/>
                    <a:pt x="41079" y="28686"/>
                  </a:cubicBezTo>
                  <a:cubicBezTo>
                    <a:pt x="34142" y="32185"/>
                    <a:pt x="22745" y="37080"/>
                    <a:pt x="13479" y="37080"/>
                  </a:cubicBezTo>
                  <a:cubicBezTo>
                    <a:pt x="10772" y="37080"/>
                    <a:pt x="8246" y="36663"/>
                    <a:pt x="6067" y="35670"/>
                  </a:cubicBezTo>
                  <a:lnTo>
                    <a:pt x="6067" y="35670"/>
                  </a:lnTo>
                  <a:cubicBezTo>
                    <a:pt x="6122" y="35698"/>
                    <a:pt x="6176" y="35724"/>
                    <a:pt x="6227" y="35748"/>
                  </a:cubicBezTo>
                  <a:lnTo>
                    <a:pt x="6923" y="36046"/>
                  </a:lnTo>
                  <a:cubicBezTo>
                    <a:pt x="7162" y="36145"/>
                    <a:pt x="7500" y="36265"/>
                    <a:pt x="7759" y="36364"/>
                  </a:cubicBezTo>
                  <a:lnTo>
                    <a:pt x="8535" y="36603"/>
                  </a:lnTo>
                  <a:cubicBezTo>
                    <a:pt x="8813" y="36663"/>
                    <a:pt x="9171" y="36742"/>
                    <a:pt x="9430" y="36802"/>
                  </a:cubicBezTo>
                  <a:lnTo>
                    <a:pt x="10285" y="36981"/>
                  </a:lnTo>
                  <a:cubicBezTo>
                    <a:pt x="10783" y="37060"/>
                    <a:pt x="11479" y="37140"/>
                    <a:pt x="11976" y="37200"/>
                  </a:cubicBezTo>
                  <a:lnTo>
                    <a:pt x="12931" y="37259"/>
                  </a:lnTo>
                  <a:cubicBezTo>
                    <a:pt x="13190" y="37259"/>
                    <a:pt x="13548" y="37279"/>
                    <a:pt x="13806" y="37279"/>
                  </a:cubicBezTo>
                  <a:lnTo>
                    <a:pt x="14702" y="37279"/>
                  </a:lnTo>
                  <a:cubicBezTo>
                    <a:pt x="14980" y="37279"/>
                    <a:pt x="15338" y="37259"/>
                    <a:pt x="15617" y="37240"/>
                  </a:cubicBezTo>
                  <a:lnTo>
                    <a:pt x="16552" y="37180"/>
                  </a:lnTo>
                  <a:cubicBezTo>
                    <a:pt x="16830" y="37160"/>
                    <a:pt x="17228" y="37120"/>
                    <a:pt x="17506" y="37100"/>
                  </a:cubicBezTo>
                  <a:lnTo>
                    <a:pt x="18481" y="37001"/>
                  </a:lnTo>
                  <a:cubicBezTo>
                    <a:pt x="18799" y="36961"/>
                    <a:pt x="19197" y="36901"/>
                    <a:pt x="19496" y="36862"/>
                  </a:cubicBezTo>
                  <a:lnTo>
                    <a:pt x="20510" y="36683"/>
                  </a:lnTo>
                  <a:cubicBezTo>
                    <a:pt x="20828" y="36643"/>
                    <a:pt x="21246" y="36563"/>
                    <a:pt x="21545" y="36504"/>
                  </a:cubicBezTo>
                  <a:lnTo>
                    <a:pt x="22599" y="36285"/>
                  </a:lnTo>
                  <a:cubicBezTo>
                    <a:pt x="22937" y="36205"/>
                    <a:pt x="23355" y="36106"/>
                    <a:pt x="23693" y="36046"/>
                  </a:cubicBezTo>
                  <a:lnTo>
                    <a:pt x="24787" y="35767"/>
                  </a:lnTo>
                  <a:cubicBezTo>
                    <a:pt x="25105" y="35688"/>
                    <a:pt x="25563" y="35569"/>
                    <a:pt x="25901" y="35469"/>
                  </a:cubicBezTo>
                  <a:lnTo>
                    <a:pt x="27015" y="35151"/>
                  </a:lnTo>
                  <a:cubicBezTo>
                    <a:pt x="27373" y="35051"/>
                    <a:pt x="27831" y="34912"/>
                    <a:pt x="28169" y="34813"/>
                  </a:cubicBezTo>
                  <a:lnTo>
                    <a:pt x="29323" y="34435"/>
                  </a:lnTo>
                  <a:cubicBezTo>
                    <a:pt x="29681" y="34335"/>
                    <a:pt x="30158" y="34156"/>
                    <a:pt x="30496" y="34057"/>
                  </a:cubicBezTo>
                  <a:lnTo>
                    <a:pt x="31690" y="33639"/>
                  </a:lnTo>
                  <a:cubicBezTo>
                    <a:pt x="32048" y="33500"/>
                    <a:pt x="32525" y="33321"/>
                    <a:pt x="32903" y="33181"/>
                  </a:cubicBezTo>
                  <a:lnTo>
                    <a:pt x="34117" y="32724"/>
                  </a:lnTo>
                  <a:cubicBezTo>
                    <a:pt x="34395" y="32605"/>
                    <a:pt x="34773" y="32465"/>
                    <a:pt x="35052" y="32346"/>
                  </a:cubicBezTo>
                  <a:lnTo>
                    <a:pt x="36007" y="31968"/>
                  </a:lnTo>
                  <a:cubicBezTo>
                    <a:pt x="36305" y="31849"/>
                    <a:pt x="36703" y="31689"/>
                    <a:pt x="37001" y="31570"/>
                  </a:cubicBezTo>
                  <a:lnTo>
                    <a:pt x="37996" y="31152"/>
                  </a:lnTo>
                  <a:cubicBezTo>
                    <a:pt x="38294" y="31013"/>
                    <a:pt x="38692" y="30854"/>
                    <a:pt x="38990" y="30715"/>
                  </a:cubicBezTo>
                  <a:lnTo>
                    <a:pt x="40005" y="30277"/>
                  </a:lnTo>
                  <a:cubicBezTo>
                    <a:pt x="40303" y="30138"/>
                    <a:pt x="40721" y="29959"/>
                    <a:pt x="41020" y="29820"/>
                  </a:cubicBezTo>
                  <a:lnTo>
                    <a:pt x="42034" y="29342"/>
                  </a:lnTo>
                  <a:cubicBezTo>
                    <a:pt x="42332" y="29203"/>
                    <a:pt x="42750" y="29004"/>
                    <a:pt x="43049" y="28865"/>
                  </a:cubicBezTo>
                  <a:lnTo>
                    <a:pt x="44043" y="28367"/>
                  </a:lnTo>
                  <a:cubicBezTo>
                    <a:pt x="44361" y="28208"/>
                    <a:pt x="44759" y="27989"/>
                    <a:pt x="45058" y="27830"/>
                  </a:cubicBezTo>
                  <a:lnTo>
                    <a:pt x="46032" y="27313"/>
                  </a:lnTo>
                  <a:cubicBezTo>
                    <a:pt x="46331" y="27154"/>
                    <a:pt x="46709" y="26915"/>
                    <a:pt x="47007" y="26756"/>
                  </a:cubicBezTo>
                  <a:lnTo>
                    <a:pt x="47942" y="26199"/>
                  </a:lnTo>
                  <a:cubicBezTo>
                    <a:pt x="48221" y="26020"/>
                    <a:pt x="48599" y="25781"/>
                    <a:pt x="48877" y="25602"/>
                  </a:cubicBezTo>
                  <a:lnTo>
                    <a:pt x="49752" y="25025"/>
                  </a:lnTo>
                  <a:cubicBezTo>
                    <a:pt x="50031" y="24826"/>
                    <a:pt x="50369" y="24588"/>
                    <a:pt x="50628" y="24389"/>
                  </a:cubicBezTo>
                  <a:lnTo>
                    <a:pt x="51463" y="23772"/>
                  </a:lnTo>
                  <a:cubicBezTo>
                    <a:pt x="51702" y="23573"/>
                    <a:pt x="52020" y="23295"/>
                    <a:pt x="52279" y="23096"/>
                  </a:cubicBezTo>
                  <a:lnTo>
                    <a:pt x="52995" y="22439"/>
                  </a:lnTo>
                  <a:cubicBezTo>
                    <a:pt x="53214" y="22240"/>
                    <a:pt x="53512" y="21962"/>
                    <a:pt x="53711" y="21743"/>
                  </a:cubicBezTo>
                  <a:lnTo>
                    <a:pt x="54348" y="21087"/>
                  </a:lnTo>
                  <a:cubicBezTo>
                    <a:pt x="54527" y="20868"/>
                    <a:pt x="54785" y="20569"/>
                    <a:pt x="54964" y="20351"/>
                  </a:cubicBezTo>
                  <a:lnTo>
                    <a:pt x="55482" y="19654"/>
                  </a:lnTo>
                  <a:cubicBezTo>
                    <a:pt x="55641" y="19416"/>
                    <a:pt x="55859" y="19097"/>
                    <a:pt x="56019" y="18859"/>
                  </a:cubicBezTo>
                  <a:lnTo>
                    <a:pt x="56416" y="18162"/>
                  </a:lnTo>
                  <a:cubicBezTo>
                    <a:pt x="56556" y="17904"/>
                    <a:pt x="56735" y="17526"/>
                    <a:pt x="56854" y="17267"/>
                  </a:cubicBezTo>
                  <a:lnTo>
                    <a:pt x="57133" y="16551"/>
                  </a:lnTo>
                  <a:cubicBezTo>
                    <a:pt x="57252" y="16233"/>
                    <a:pt x="57371" y="15795"/>
                    <a:pt x="57471" y="15477"/>
                  </a:cubicBezTo>
                  <a:lnTo>
                    <a:pt x="57630" y="14801"/>
                  </a:lnTo>
                  <a:cubicBezTo>
                    <a:pt x="57789" y="13925"/>
                    <a:pt x="57809" y="13468"/>
                    <a:pt x="57829" y="12771"/>
                  </a:cubicBezTo>
                  <a:lnTo>
                    <a:pt x="57809" y="12175"/>
                  </a:lnTo>
                  <a:cubicBezTo>
                    <a:pt x="57809" y="11996"/>
                    <a:pt x="57789" y="11757"/>
                    <a:pt x="57769" y="11578"/>
                  </a:cubicBezTo>
                  <a:lnTo>
                    <a:pt x="57729" y="11081"/>
                  </a:lnTo>
                  <a:cubicBezTo>
                    <a:pt x="57709" y="10941"/>
                    <a:pt x="57670" y="10762"/>
                    <a:pt x="57650" y="10623"/>
                  </a:cubicBezTo>
                  <a:lnTo>
                    <a:pt x="57570" y="10185"/>
                  </a:lnTo>
                  <a:cubicBezTo>
                    <a:pt x="57550" y="10046"/>
                    <a:pt x="57511" y="9887"/>
                    <a:pt x="57471" y="9768"/>
                  </a:cubicBezTo>
                  <a:lnTo>
                    <a:pt x="57371" y="9370"/>
                  </a:lnTo>
                  <a:cubicBezTo>
                    <a:pt x="57351" y="9270"/>
                    <a:pt x="57312" y="9111"/>
                    <a:pt x="57272" y="8992"/>
                  </a:cubicBezTo>
                  <a:lnTo>
                    <a:pt x="57152" y="8634"/>
                  </a:lnTo>
                  <a:cubicBezTo>
                    <a:pt x="57113" y="8534"/>
                    <a:pt x="57073" y="8395"/>
                    <a:pt x="57033" y="8276"/>
                  </a:cubicBezTo>
                  <a:lnTo>
                    <a:pt x="56894" y="7938"/>
                  </a:lnTo>
                  <a:cubicBezTo>
                    <a:pt x="56854" y="7818"/>
                    <a:pt x="56794" y="7699"/>
                    <a:pt x="56755" y="7579"/>
                  </a:cubicBezTo>
                  <a:lnTo>
                    <a:pt x="56615" y="7241"/>
                  </a:lnTo>
                  <a:cubicBezTo>
                    <a:pt x="56556" y="7142"/>
                    <a:pt x="56496" y="7003"/>
                    <a:pt x="56436" y="6903"/>
                  </a:cubicBezTo>
                  <a:lnTo>
                    <a:pt x="56257" y="6545"/>
                  </a:lnTo>
                  <a:cubicBezTo>
                    <a:pt x="56198" y="6446"/>
                    <a:pt x="56118" y="6286"/>
                    <a:pt x="56058" y="6187"/>
                  </a:cubicBezTo>
                  <a:lnTo>
                    <a:pt x="55859" y="5829"/>
                  </a:lnTo>
                  <a:cubicBezTo>
                    <a:pt x="55780" y="5710"/>
                    <a:pt x="55680" y="5550"/>
                    <a:pt x="55601" y="5431"/>
                  </a:cubicBezTo>
                  <a:lnTo>
                    <a:pt x="55342" y="5053"/>
                  </a:lnTo>
                  <a:cubicBezTo>
                    <a:pt x="55223" y="4894"/>
                    <a:pt x="55084" y="4715"/>
                    <a:pt x="54984" y="4576"/>
                  </a:cubicBezTo>
                  <a:lnTo>
                    <a:pt x="54646" y="4178"/>
                  </a:lnTo>
                  <a:cubicBezTo>
                    <a:pt x="54129" y="3601"/>
                    <a:pt x="53691" y="3203"/>
                    <a:pt x="53293" y="2865"/>
                  </a:cubicBezTo>
                  <a:lnTo>
                    <a:pt x="52796" y="2467"/>
                  </a:lnTo>
                  <a:cubicBezTo>
                    <a:pt x="52537" y="2268"/>
                    <a:pt x="52159" y="2029"/>
                    <a:pt x="51881" y="1850"/>
                  </a:cubicBezTo>
                  <a:lnTo>
                    <a:pt x="51244" y="1512"/>
                  </a:lnTo>
                  <a:cubicBezTo>
                    <a:pt x="50986" y="1373"/>
                    <a:pt x="50628" y="1214"/>
                    <a:pt x="50349" y="1094"/>
                  </a:cubicBezTo>
                  <a:lnTo>
                    <a:pt x="49633" y="816"/>
                  </a:lnTo>
                  <a:cubicBezTo>
                    <a:pt x="49355" y="736"/>
                    <a:pt x="48996" y="637"/>
                    <a:pt x="48738" y="557"/>
                  </a:cubicBezTo>
                  <a:lnTo>
                    <a:pt x="47922" y="358"/>
                  </a:lnTo>
                  <a:cubicBezTo>
                    <a:pt x="47644" y="299"/>
                    <a:pt x="47286" y="239"/>
                    <a:pt x="47007" y="199"/>
                  </a:cubicBezTo>
                  <a:lnTo>
                    <a:pt x="46132" y="80"/>
                  </a:lnTo>
                  <a:cubicBezTo>
                    <a:pt x="45834" y="60"/>
                    <a:pt x="45456" y="40"/>
                    <a:pt x="45157" y="20"/>
                  </a:cubicBezTo>
                  <a:lnTo>
                    <a:pt x="44222" y="0"/>
                  </a:ln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7"/>
            <p:cNvSpPr/>
            <p:nvPr/>
          </p:nvSpPr>
          <p:spPr>
            <a:xfrm>
              <a:off x="3660275" y="2598875"/>
              <a:ext cx="5000" cy="55725"/>
            </a:xfrm>
            <a:custGeom>
              <a:avLst/>
              <a:gdLst/>
              <a:ahLst/>
              <a:cxnLst/>
              <a:rect l="l" t="t" r="r" b="b"/>
              <a:pathLst>
                <a:path w="200" h="2229" extrusionOk="0">
                  <a:moveTo>
                    <a:pt x="41" y="1"/>
                  </a:moveTo>
                  <a:lnTo>
                    <a:pt x="41" y="1"/>
                  </a:lnTo>
                  <a:cubicBezTo>
                    <a:pt x="1" y="239"/>
                    <a:pt x="1" y="458"/>
                    <a:pt x="21" y="677"/>
                  </a:cubicBezTo>
                  <a:cubicBezTo>
                    <a:pt x="21" y="894"/>
                    <a:pt x="29" y="988"/>
                    <a:pt x="51" y="1170"/>
                  </a:cubicBezTo>
                  <a:lnTo>
                    <a:pt x="51" y="1170"/>
                  </a:lnTo>
                  <a:cubicBezTo>
                    <a:pt x="37" y="1002"/>
                    <a:pt x="28" y="817"/>
                    <a:pt x="21" y="578"/>
                  </a:cubicBezTo>
                  <a:cubicBezTo>
                    <a:pt x="21" y="399"/>
                    <a:pt x="41" y="180"/>
                    <a:pt x="41" y="1"/>
                  </a:cubicBezTo>
                  <a:close/>
                  <a:moveTo>
                    <a:pt x="51" y="1170"/>
                  </a:moveTo>
                  <a:lnTo>
                    <a:pt x="51" y="1170"/>
                  </a:lnTo>
                  <a:cubicBezTo>
                    <a:pt x="63" y="1324"/>
                    <a:pt x="80" y="1465"/>
                    <a:pt x="102" y="1621"/>
                  </a:cubicBezTo>
                  <a:lnTo>
                    <a:pt x="102" y="1621"/>
                  </a:lnTo>
                  <a:lnTo>
                    <a:pt x="100" y="1592"/>
                  </a:lnTo>
                  <a:cubicBezTo>
                    <a:pt x="79" y="1400"/>
                    <a:pt x="63" y="1272"/>
                    <a:pt x="51" y="1170"/>
                  </a:cubicBezTo>
                  <a:close/>
                  <a:moveTo>
                    <a:pt x="102" y="1621"/>
                  </a:moveTo>
                  <a:lnTo>
                    <a:pt x="120" y="1871"/>
                  </a:lnTo>
                  <a:lnTo>
                    <a:pt x="200" y="2229"/>
                  </a:lnTo>
                  <a:cubicBezTo>
                    <a:pt x="159" y="1982"/>
                    <a:pt x="127" y="1792"/>
                    <a:pt x="102" y="1621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7"/>
            <p:cNvSpPr/>
            <p:nvPr/>
          </p:nvSpPr>
          <p:spPr>
            <a:xfrm>
              <a:off x="3660275" y="1951875"/>
              <a:ext cx="1556100" cy="932000"/>
            </a:xfrm>
            <a:custGeom>
              <a:avLst/>
              <a:gdLst/>
              <a:ahLst/>
              <a:cxnLst/>
              <a:rect l="l" t="t" r="r" b="b"/>
              <a:pathLst>
                <a:path w="62244" h="37280" extrusionOk="0">
                  <a:moveTo>
                    <a:pt x="45878" y="4333"/>
                  </a:moveTo>
                  <a:cubicBezTo>
                    <a:pt x="50318" y="4333"/>
                    <a:pt x="53627" y="5581"/>
                    <a:pt x="55979" y="8077"/>
                  </a:cubicBezTo>
                  <a:cubicBezTo>
                    <a:pt x="56078" y="8176"/>
                    <a:pt x="56158" y="8375"/>
                    <a:pt x="55999" y="8574"/>
                  </a:cubicBezTo>
                  <a:cubicBezTo>
                    <a:pt x="55919" y="8475"/>
                    <a:pt x="55840" y="8276"/>
                    <a:pt x="55840" y="8136"/>
                  </a:cubicBezTo>
                  <a:cubicBezTo>
                    <a:pt x="53613" y="5586"/>
                    <a:pt x="50316" y="4333"/>
                    <a:pt x="45876" y="4333"/>
                  </a:cubicBezTo>
                  <a:cubicBezTo>
                    <a:pt x="45398" y="4333"/>
                    <a:pt x="44907" y="4348"/>
                    <a:pt x="44403" y="4377"/>
                  </a:cubicBezTo>
                  <a:lnTo>
                    <a:pt x="44403" y="4377"/>
                  </a:lnTo>
                  <a:cubicBezTo>
                    <a:pt x="44908" y="4348"/>
                    <a:pt x="45400" y="4333"/>
                    <a:pt x="45878" y="4333"/>
                  </a:cubicBezTo>
                  <a:close/>
                  <a:moveTo>
                    <a:pt x="8038" y="36444"/>
                  </a:moveTo>
                  <a:lnTo>
                    <a:pt x="8038" y="36444"/>
                  </a:lnTo>
                  <a:cubicBezTo>
                    <a:pt x="8073" y="36453"/>
                    <a:pt x="8109" y="36462"/>
                    <a:pt x="8147" y="36473"/>
                  </a:cubicBezTo>
                  <a:lnTo>
                    <a:pt x="8147" y="36473"/>
                  </a:lnTo>
                  <a:cubicBezTo>
                    <a:pt x="8109" y="36462"/>
                    <a:pt x="8073" y="36453"/>
                    <a:pt x="8038" y="36444"/>
                  </a:cubicBezTo>
                  <a:close/>
                  <a:moveTo>
                    <a:pt x="8147" y="36473"/>
                  </a:moveTo>
                  <a:cubicBezTo>
                    <a:pt x="8281" y="36510"/>
                    <a:pt x="8426" y="36556"/>
                    <a:pt x="8535" y="36603"/>
                  </a:cubicBezTo>
                  <a:cubicBezTo>
                    <a:pt x="8598" y="36616"/>
                    <a:pt x="8665" y="36631"/>
                    <a:pt x="8734" y="36646"/>
                  </a:cubicBezTo>
                  <a:lnTo>
                    <a:pt x="8734" y="36646"/>
                  </a:lnTo>
                  <a:cubicBezTo>
                    <a:pt x="8557" y="36596"/>
                    <a:pt x="8340" y="36526"/>
                    <a:pt x="8147" y="36473"/>
                  </a:cubicBezTo>
                  <a:close/>
                  <a:moveTo>
                    <a:pt x="8734" y="36646"/>
                  </a:moveTo>
                  <a:cubicBezTo>
                    <a:pt x="8755" y="36652"/>
                    <a:pt x="8774" y="36657"/>
                    <a:pt x="8793" y="36663"/>
                  </a:cubicBezTo>
                  <a:cubicBezTo>
                    <a:pt x="8905" y="36689"/>
                    <a:pt x="9021" y="36713"/>
                    <a:pt x="9140" y="36736"/>
                  </a:cubicBezTo>
                  <a:lnTo>
                    <a:pt x="9140" y="36736"/>
                  </a:lnTo>
                  <a:cubicBezTo>
                    <a:pt x="9007" y="36706"/>
                    <a:pt x="8867" y="36675"/>
                    <a:pt x="8734" y="36646"/>
                  </a:cubicBezTo>
                  <a:close/>
                  <a:moveTo>
                    <a:pt x="44222" y="0"/>
                  </a:moveTo>
                  <a:cubicBezTo>
                    <a:pt x="43904" y="0"/>
                    <a:pt x="43506" y="0"/>
                    <a:pt x="43188" y="20"/>
                  </a:cubicBezTo>
                  <a:lnTo>
                    <a:pt x="42173" y="80"/>
                  </a:lnTo>
                  <a:cubicBezTo>
                    <a:pt x="41875" y="100"/>
                    <a:pt x="41437" y="140"/>
                    <a:pt x="41139" y="179"/>
                  </a:cubicBezTo>
                  <a:lnTo>
                    <a:pt x="40085" y="299"/>
                  </a:lnTo>
                  <a:cubicBezTo>
                    <a:pt x="39766" y="358"/>
                    <a:pt x="39349" y="418"/>
                    <a:pt x="39010" y="478"/>
                  </a:cubicBezTo>
                  <a:lnTo>
                    <a:pt x="37956" y="677"/>
                  </a:lnTo>
                  <a:cubicBezTo>
                    <a:pt x="37638" y="736"/>
                    <a:pt x="37200" y="836"/>
                    <a:pt x="36882" y="896"/>
                  </a:cubicBezTo>
                  <a:lnTo>
                    <a:pt x="35788" y="1154"/>
                  </a:lnTo>
                  <a:cubicBezTo>
                    <a:pt x="35469" y="1234"/>
                    <a:pt x="35032" y="1353"/>
                    <a:pt x="34714" y="1433"/>
                  </a:cubicBezTo>
                  <a:lnTo>
                    <a:pt x="33619" y="1731"/>
                  </a:lnTo>
                  <a:cubicBezTo>
                    <a:pt x="33301" y="1811"/>
                    <a:pt x="32864" y="1950"/>
                    <a:pt x="32545" y="2029"/>
                  </a:cubicBezTo>
                  <a:lnTo>
                    <a:pt x="31471" y="2368"/>
                  </a:lnTo>
                  <a:cubicBezTo>
                    <a:pt x="31153" y="2467"/>
                    <a:pt x="30735" y="2606"/>
                    <a:pt x="30417" y="2706"/>
                  </a:cubicBezTo>
                  <a:lnTo>
                    <a:pt x="29362" y="3064"/>
                  </a:lnTo>
                  <a:cubicBezTo>
                    <a:pt x="29044" y="3163"/>
                    <a:pt x="28626" y="3322"/>
                    <a:pt x="28308" y="3422"/>
                  </a:cubicBezTo>
                  <a:lnTo>
                    <a:pt x="27274" y="3780"/>
                  </a:lnTo>
                  <a:cubicBezTo>
                    <a:pt x="26975" y="3899"/>
                    <a:pt x="26577" y="4039"/>
                    <a:pt x="26279" y="4158"/>
                  </a:cubicBezTo>
                  <a:lnTo>
                    <a:pt x="25284" y="4536"/>
                  </a:lnTo>
                  <a:cubicBezTo>
                    <a:pt x="24986" y="4635"/>
                    <a:pt x="24608" y="4794"/>
                    <a:pt x="24310" y="4894"/>
                  </a:cubicBezTo>
                  <a:lnTo>
                    <a:pt x="23375" y="5272"/>
                  </a:lnTo>
                  <a:cubicBezTo>
                    <a:pt x="22997" y="5411"/>
                    <a:pt x="22519" y="5610"/>
                    <a:pt x="22161" y="5749"/>
                  </a:cubicBezTo>
                  <a:lnTo>
                    <a:pt x="20968" y="6247"/>
                  </a:lnTo>
                  <a:cubicBezTo>
                    <a:pt x="20630" y="6386"/>
                    <a:pt x="20152" y="6605"/>
                    <a:pt x="19814" y="6744"/>
                  </a:cubicBezTo>
                  <a:lnTo>
                    <a:pt x="18680" y="7261"/>
                  </a:lnTo>
                  <a:cubicBezTo>
                    <a:pt x="18342" y="7400"/>
                    <a:pt x="17904" y="7619"/>
                    <a:pt x="17586" y="7778"/>
                  </a:cubicBezTo>
                  <a:lnTo>
                    <a:pt x="16512" y="8296"/>
                  </a:lnTo>
                  <a:cubicBezTo>
                    <a:pt x="16193" y="8455"/>
                    <a:pt x="15776" y="8674"/>
                    <a:pt x="15457" y="8833"/>
                  </a:cubicBezTo>
                  <a:lnTo>
                    <a:pt x="14443" y="9370"/>
                  </a:lnTo>
                  <a:cubicBezTo>
                    <a:pt x="14145" y="9529"/>
                    <a:pt x="13747" y="9748"/>
                    <a:pt x="13448" y="9907"/>
                  </a:cubicBezTo>
                  <a:lnTo>
                    <a:pt x="12493" y="10464"/>
                  </a:lnTo>
                  <a:cubicBezTo>
                    <a:pt x="12215" y="10623"/>
                    <a:pt x="11857" y="10862"/>
                    <a:pt x="11578" y="11021"/>
                  </a:cubicBezTo>
                  <a:lnTo>
                    <a:pt x="10683" y="11578"/>
                  </a:lnTo>
                  <a:cubicBezTo>
                    <a:pt x="10425" y="11757"/>
                    <a:pt x="10086" y="11996"/>
                    <a:pt x="9808" y="12155"/>
                  </a:cubicBezTo>
                  <a:lnTo>
                    <a:pt x="8992" y="12732"/>
                  </a:lnTo>
                  <a:cubicBezTo>
                    <a:pt x="8754" y="12911"/>
                    <a:pt x="8435" y="13149"/>
                    <a:pt x="8197" y="13328"/>
                  </a:cubicBezTo>
                  <a:lnTo>
                    <a:pt x="7441" y="13905"/>
                  </a:lnTo>
                  <a:cubicBezTo>
                    <a:pt x="7222" y="14084"/>
                    <a:pt x="6923" y="14323"/>
                    <a:pt x="6705" y="14502"/>
                  </a:cubicBezTo>
                  <a:lnTo>
                    <a:pt x="6008" y="15099"/>
                  </a:lnTo>
                  <a:cubicBezTo>
                    <a:pt x="5809" y="15278"/>
                    <a:pt x="5551" y="15537"/>
                    <a:pt x="5352" y="15716"/>
                  </a:cubicBezTo>
                  <a:lnTo>
                    <a:pt x="4735" y="16312"/>
                  </a:lnTo>
                  <a:cubicBezTo>
                    <a:pt x="4357" y="16730"/>
                    <a:pt x="3840" y="17267"/>
                    <a:pt x="3482" y="17685"/>
                  </a:cubicBezTo>
                  <a:lnTo>
                    <a:pt x="2925" y="18381"/>
                  </a:lnTo>
                  <a:cubicBezTo>
                    <a:pt x="2746" y="18620"/>
                    <a:pt x="2527" y="18918"/>
                    <a:pt x="2368" y="19157"/>
                  </a:cubicBezTo>
                  <a:lnTo>
                    <a:pt x="1911" y="19853"/>
                  </a:lnTo>
                  <a:cubicBezTo>
                    <a:pt x="1771" y="20092"/>
                    <a:pt x="1592" y="20430"/>
                    <a:pt x="1453" y="20669"/>
                  </a:cubicBezTo>
                  <a:lnTo>
                    <a:pt x="1095" y="21365"/>
                  </a:lnTo>
                  <a:cubicBezTo>
                    <a:pt x="976" y="21624"/>
                    <a:pt x="836" y="21982"/>
                    <a:pt x="737" y="22260"/>
                  </a:cubicBezTo>
                  <a:lnTo>
                    <a:pt x="498" y="22937"/>
                  </a:lnTo>
                  <a:cubicBezTo>
                    <a:pt x="399" y="23235"/>
                    <a:pt x="299" y="23673"/>
                    <a:pt x="220" y="23991"/>
                  </a:cubicBezTo>
                  <a:lnTo>
                    <a:pt x="120" y="24608"/>
                  </a:lnTo>
                  <a:cubicBezTo>
                    <a:pt x="41" y="25244"/>
                    <a:pt x="21" y="25403"/>
                    <a:pt x="1" y="26040"/>
                  </a:cubicBezTo>
                  <a:cubicBezTo>
                    <a:pt x="1" y="26199"/>
                    <a:pt x="1" y="26398"/>
                    <a:pt x="21" y="26557"/>
                  </a:cubicBezTo>
                  <a:cubicBezTo>
                    <a:pt x="1" y="26338"/>
                    <a:pt x="1" y="26119"/>
                    <a:pt x="41" y="25881"/>
                  </a:cubicBezTo>
                  <a:cubicBezTo>
                    <a:pt x="933" y="14131"/>
                    <a:pt x="30402" y="4116"/>
                    <a:pt x="41762" y="4116"/>
                  </a:cubicBezTo>
                  <a:cubicBezTo>
                    <a:pt x="42807" y="4116"/>
                    <a:pt x="43699" y="4201"/>
                    <a:pt x="44401" y="4377"/>
                  </a:cubicBezTo>
                  <a:cubicBezTo>
                    <a:pt x="45714" y="4655"/>
                    <a:pt x="48798" y="5332"/>
                    <a:pt x="51284" y="9171"/>
                  </a:cubicBezTo>
                  <a:cubicBezTo>
                    <a:pt x="62244" y="25954"/>
                    <a:pt x="27018" y="36999"/>
                    <a:pt x="12469" y="36999"/>
                  </a:cubicBezTo>
                  <a:cubicBezTo>
                    <a:pt x="11182" y="36999"/>
                    <a:pt x="10057" y="36912"/>
                    <a:pt x="9140" y="36736"/>
                  </a:cubicBezTo>
                  <a:lnTo>
                    <a:pt x="9140" y="36736"/>
                  </a:lnTo>
                  <a:cubicBezTo>
                    <a:pt x="9243" y="36759"/>
                    <a:pt x="9342" y="36782"/>
                    <a:pt x="9430" y="36802"/>
                  </a:cubicBezTo>
                  <a:lnTo>
                    <a:pt x="10285" y="36981"/>
                  </a:lnTo>
                  <a:cubicBezTo>
                    <a:pt x="10783" y="37060"/>
                    <a:pt x="11479" y="37140"/>
                    <a:pt x="11976" y="37200"/>
                  </a:cubicBezTo>
                  <a:lnTo>
                    <a:pt x="12931" y="37259"/>
                  </a:lnTo>
                  <a:cubicBezTo>
                    <a:pt x="13190" y="37259"/>
                    <a:pt x="13548" y="37279"/>
                    <a:pt x="13806" y="37279"/>
                  </a:cubicBezTo>
                  <a:lnTo>
                    <a:pt x="14702" y="37279"/>
                  </a:lnTo>
                  <a:cubicBezTo>
                    <a:pt x="14980" y="37279"/>
                    <a:pt x="15338" y="37259"/>
                    <a:pt x="15617" y="37240"/>
                  </a:cubicBezTo>
                  <a:lnTo>
                    <a:pt x="16552" y="37180"/>
                  </a:lnTo>
                  <a:cubicBezTo>
                    <a:pt x="16830" y="37160"/>
                    <a:pt x="17228" y="37120"/>
                    <a:pt x="17506" y="37100"/>
                  </a:cubicBezTo>
                  <a:lnTo>
                    <a:pt x="18481" y="37001"/>
                  </a:lnTo>
                  <a:cubicBezTo>
                    <a:pt x="18799" y="36961"/>
                    <a:pt x="19197" y="36901"/>
                    <a:pt x="19496" y="36862"/>
                  </a:cubicBezTo>
                  <a:lnTo>
                    <a:pt x="20510" y="36683"/>
                  </a:lnTo>
                  <a:cubicBezTo>
                    <a:pt x="20828" y="36643"/>
                    <a:pt x="21246" y="36563"/>
                    <a:pt x="21545" y="36504"/>
                  </a:cubicBezTo>
                  <a:lnTo>
                    <a:pt x="22599" y="36285"/>
                  </a:lnTo>
                  <a:cubicBezTo>
                    <a:pt x="22937" y="36205"/>
                    <a:pt x="23355" y="36106"/>
                    <a:pt x="23693" y="36046"/>
                  </a:cubicBezTo>
                  <a:lnTo>
                    <a:pt x="24787" y="35767"/>
                  </a:lnTo>
                  <a:cubicBezTo>
                    <a:pt x="25105" y="35688"/>
                    <a:pt x="25563" y="35569"/>
                    <a:pt x="25901" y="35469"/>
                  </a:cubicBezTo>
                  <a:lnTo>
                    <a:pt x="27015" y="35151"/>
                  </a:lnTo>
                  <a:cubicBezTo>
                    <a:pt x="27373" y="35051"/>
                    <a:pt x="27831" y="34912"/>
                    <a:pt x="28169" y="34813"/>
                  </a:cubicBezTo>
                  <a:lnTo>
                    <a:pt x="29323" y="34435"/>
                  </a:lnTo>
                  <a:cubicBezTo>
                    <a:pt x="29681" y="34335"/>
                    <a:pt x="30158" y="34156"/>
                    <a:pt x="30496" y="34057"/>
                  </a:cubicBezTo>
                  <a:lnTo>
                    <a:pt x="31690" y="33639"/>
                  </a:lnTo>
                  <a:cubicBezTo>
                    <a:pt x="32048" y="33500"/>
                    <a:pt x="32525" y="33321"/>
                    <a:pt x="32903" y="33181"/>
                  </a:cubicBezTo>
                  <a:lnTo>
                    <a:pt x="34117" y="32724"/>
                  </a:lnTo>
                  <a:cubicBezTo>
                    <a:pt x="34395" y="32605"/>
                    <a:pt x="34773" y="32465"/>
                    <a:pt x="35052" y="32346"/>
                  </a:cubicBezTo>
                  <a:lnTo>
                    <a:pt x="36007" y="31968"/>
                  </a:lnTo>
                  <a:cubicBezTo>
                    <a:pt x="36305" y="31849"/>
                    <a:pt x="36703" y="31689"/>
                    <a:pt x="37001" y="31570"/>
                  </a:cubicBezTo>
                  <a:lnTo>
                    <a:pt x="37996" y="31152"/>
                  </a:lnTo>
                  <a:cubicBezTo>
                    <a:pt x="38294" y="31013"/>
                    <a:pt x="38692" y="30854"/>
                    <a:pt x="38990" y="30715"/>
                  </a:cubicBezTo>
                  <a:lnTo>
                    <a:pt x="40005" y="30277"/>
                  </a:lnTo>
                  <a:cubicBezTo>
                    <a:pt x="40303" y="30138"/>
                    <a:pt x="40721" y="29959"/>
                    <a:pt x="41020" y="29820"/>
                  </a:cubicBezTo>
                  <a:lnTo>
                    <a:pt x="42034" y="29342"/>
                  </a:lnTo>
                  <a:cubicBezTo>
                    <a:pt x="42332" y="29203"/>
                    <a:pt x="42750" y="29004"/>
                    <a:pt x="43049" y="28865"/>
                  </a:cubicBezTo>
                  <a:lnTo>
                    <a:pt x="44043" y="28367"/>
                  </a:lnTo>
                  <a:cubicBezTo>
                    <a:pt x="44361" y="28208"/>
                    <a:pt x="44759" y="27989"/>
                    <a:pt x="45058" y="27830"/>
                  </a:cubicBezTo>
                  <a:lnTo>
                    <a:pt x="46032" y="27313"/>
                  </a:lnTo>
                  <a:cubicBezTo>
                    <a:pt x="46331" y="27154"/>
                    <a:pt x="46709" y="26915"/>
                    <a:pt x="47007" y="26756"/>
                  </a:cubicBezTo>
                  <a:lnTo>
                    <a:pt x="47942" y="26199"/>
                  </a:lnTo>
                  <a:cubicBezTo>
                    <a:pt x="48221" y="26020"/>
                    <a:pt x="48599" y="25781"/>
                    <a:pt x="48877" y="25602"/>
                  </a:cubicBezTo>
                  <a:lnTo>
                    <a:pt x="49752" y="25025"/>
                  </a:lnTo>
                  <a:cubicBezTo>
                    <a:pt x="50031" y="24826"/>
                    <a:pt x="50369" y="24588"/>
                    <a:pt x="50628" y="24389"/>
                  </a:cubicBezTo>
                  <a:lnTo>
                    <a:pt x="51463" y="23772"/>
                  </a:lnTo>
                  <a:cubicBezTo>
                    <a:pt x="51702" y="23573"/>
                    <a:pt x="52020" y="23295"/>
                    <a:pt x="52279" y="23096"/>
                  </a:cubicBezTo>
                  <a:lnTo>
                    <a:pt x="52995" y="22439"/>
                  </a:lnTo>
                  <a:cubicBezTo>
                    <a:pt x="53214" y="22240"/>
                    <a:pt x="53512" y="21962"/>
                    <a:pt x="53711" y="21743"/>
                  </a:cubicBezTo>
                  <a:lnTo>
                    <a:pt x="54348" y="21087"/>
                  </a:lnTo>
                  <a:cubicBezTo>
                    <a:pt x="54527" y="20868"/>
                    <a:pt x="54785" y="20569"/>
                    <a:pt x="54964" y="20351"/>
                  </a:cubicBezTo>
                  <a:lnTo>
                    <a:pt x="55482" y="19654"/>
                  </a:lnTo>
                  <a:cubicBezTo>
                    <a:pt x="55641" y="19416"/>
                    <a:pt x="55859" y="19097"/>
                    <a:pt x="56019" y="18859"/>
                  </a:cubicBezTo>
                  <a:lnTo>
                    <a:pt x="56416" y="18162"/>
                  </a:lnTo>
                  <a:cubicBezTo>
                    <a:pt x="56556" y="17904"/>
                    <a:pt x="56735" y="17526"/>
                    <a:pt x="56854" y="17267"/>
                  </a:cubicBezTo>
                  <a:lnTo>
                    <a:pt x="57133" y="16551"/>
                  </a:lnTo>
                  <a:cubicBezTo>
                    <a:pt x="57252" y="16233"/>
                    <a:pt x="57371" y="15795"/>
                    <a:pt x="57471" y="15477"/>
                  </a:cubicBezTo>
                  <a:lnTo>
                    <a:pt x="57630" y="14801"/>
                  </a:lnTo>
                  <a:cubicBezTo>
                    <a:pt x="57789" y="13925"/>
                    <a:pt x="57809" y="13468"/>
                    <a:pt x="57829" y="12771"/>
                  </a:cubicBezTo>
                  <a:lnTo>
                    <a:pt x="57809" y="12175"/>
                  </a:lnTo>
                  <a:cubicBezTo>
                    <a:pt x="57809" y="11996"/>
                    <a:pt x="57789" y="11757"/>
                    <a:pt x="57769" y="11578"/>
                  </a:cubicBezTo>
                  <a:lnTo>
                    <a:pt x="57729" y="11081"/>
                  </a:lnTo>
                  <a:cubicBezTo>
                    <a:pt x="57709" y="10941"/>
                    <a:pt x="57670" y="10762"/>
                    <a:pt x="57650" y="10623"/>
                  </a:cubicBezTo>
                  <a:lnTo>
                    <a:pt x="57570" y="10185"/>
                  </a:lnTo>
                  <a:cubicBezTo>
                    <a:pt x="57550" y="10046"/>
                    <a:pt x="57511" y="9887"/>
                    <a:pt x="57471" y="9768"/>
                  </a:cubicBezTo>
                  <a:lnTo>
                    <a:pt x="57371" y="9370"/>
                  </a:lnTo>
                  <a:cubicBezTo>
                    <a:pt x="57351" y="9270"/>
                    <a:pt x="57312" y="9111"/>
                    <a:pt x="57272" y="8992"/>
                  </a:cubicBezTo>
                  <a:lnTo>
                    <a:pt x="57152" y="8634"/>
                  </a:lnTo>
                  <a:cubicBezTo>
                    <a:pt x="57113" y="8534"/>
                    <a:pt x="57073" y="8395"/>
                    <a:pt x="57033" y="8276"/>
                  </a:cubicBezTo>
                  <a:lnTo>
                    <a:pt x="56894" y="7938"/>
                  </a:lnTo>
                  <a:cubicBezTo>
                    <a:pt x="56854" y="7818"/>
                    <a:pt x="56794" y="7699"/>
                    <a:pt x="56755" y="7579"/>
                  </a:cubicBezTo>
                  <a:lnTo>
                    <a:pt x="56615" y="7241"/>
                  </a:lnTo>
                  <a:cubicBezTo>
                    <a:pt x="56556" y="7142"/>
                    <a:pt x="56496" y="7003"/>
                    <a:pt x="56436" y="6903"/>
                  </a:cubicBezTo>
                  <a:lnTo>
                    <a:pt x="56257" y="6545"/>
                  </a:lnTo>
                  <a:cubicBezTo>
                    <a:pt x="56198" y="6446"/>
                    <a:pt x="56118" y="6286"/>
                    <a:pt x="56058" y="6187"/>
                  </a:cubicBezTo>
                  <a:lnTo>
                    <a:pt x="55859" y="5829"/>
                  </a:lnTo>
                  <a:cubicBezTo>
                    <a:pt x="55780" y="5710"/>
                    <a:pt x="55680" y="5550"/>
                    <a:pt x="55601" y="5431"/>
                  </a:cubicBezTo>
                  <a:lnTo>
                    <a:pt x="55342" y="5053"/>
                  </a:lnTo>
                  <a:cubicBezTo>
                    <a:pt x="55223" y="4894"/>
                    <a:pt x="55084" y="4715"/>
                    <a:pt x="54984" y="4576"/>
                  </a:cubicBezTo>
                  <a:lnTo>
                    <a:pt x="54646" y="4178"/>
                  </a:lnTo>
                  <a:cubicBezTo>
                    <a:pt x="54129" y="3601"/>
                    <a:pt x="53691" y="3203"/>
                    <a:pt x="53293" y="2865"/>
                  </a:cubicBezTo>
                  <a:lnTo>
                    <a:pt x="52796" y="2467"/>
                  </a:lnTo>
                  <a:cubicBezTo>
                    <a:pt x="52537" y="2268"/>
                    <a:pt x="52159" y="2029"/>
                    <a:pt x="51881" y="1850"/>
                  </a:cubicBezTo>
                  <a:lnTo>
                    <a:pt x="51244" y="1512"/>
                  </a:lnTo>
                  <a:cubicBezTo>
                    <a:pt x="50986" y="1373"/>
                    <a:pt x="50628" y="1214"/>
                    <a:pt x="50349" y="1094"/>
                  </a:cubicBezTo>
                  <a:lnTo>
                    <a:pt x="49633" y="816"/>
                  </a:lnTo>
                  <a:cubicBezTo>
                    <a:pt x="49355" y="736"/>
                    <a:pt x="48996" y="637"/>
                    <a:pt x="48738" y="557"/>
                  </a:cubicBezTo>
                  <a:lnTo>
                    <a:pt x="47922" y="358"/>
                  </a:lnTo>
                  <a:cubicBezTo>
                    <a:pt x="47644" y="299"/>
                    <a:pt x="47286" y="239"/>
                    <a:pt x="47007" y="199"/>
                  </a:cubicBezTo>
                  <a:lnTo>
                    <a:pt x="46132" y="80"/>
                  </a:lnTo>
                  <a:cubicBezTo>
                    <a:pt x="45834" y="60"/>
                    <a:pt x="45456" y="40"/>
                    <a:pt x="45157" y="20"/>
                  </a:cubicBezTo>
                  <a:lnTo>
                    <a:pt x="44222" y="0"/>
                  </a:ln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7"/>
            <p:cNvSpPr/>
            <p:nvPr/>
          </p:nvSpPr>
          <p:spPr>
            <a:xfrm>
              <a:off x="3660275" y="1951875"/>
              <a:ext cx="1630050" cy="932000"/>
            </a:xfrm>
            <a:custGeom>
              <a:avLst/>
              <a:gdLst/>
              <a:ahLst/>
              <a:cxnLst/>
              <a:rect l="l" t="t" r="r" b="b"/>
              <a:pathLst>
                <a:path w="65202" h="37280" extrusionOk="0">
                  <a:moveTo>
                    <a:pt x="46294" y="4337"/>
                  </a:moveTo>
                  <a:lnTo>
                    <a:pt x="46294" y="4337"/>
                  </a:lnTo>
                  <a:cubicBezTo>
                    <a:pt x="50520" y="4421"/>
                    <a:pt x="53675" y="5674"/>
                    <a:pt x="55979" y="8077"/>
                  </a:cubicBezTo>
                  <a:cubicBezTo>
                    <a:pt x="56078" y="8176"/>
                    <a:pt x="56158" y="8375"/>
                    <a:pt x="55999" y="8574"/>
                  </a:cubicBezTo>
                  <a:cubicBezTo>
                    <a:pt x="55919" y="8475"/>
                    <a:pt x="55840" y="8276"/>
                    <a:pt x="55840" y="8136"/>
                  </a:cubicBezTo>
                  <a:cubicBezTo>
                    <a:pt x="53675" y="5674"/>
                    <a:pt x="50520" y="4421"/>
                    <a:pt x="46294" y="4337"/>
                  </a:cubicBezTo>
                  <a:close/>
                  <a:moveTo>
                    <a:pt x="20" y="25702"/>
                  </a:moveTo>
                  <a:lnTo>
                    <a:pt x="20" y="25702"/>
                  </a:lnTo>
                  <a:cubicBezTo>
                    <a:pt x="7" y="25875"/>
                    <a:pt x="1" y="26047"/>
                    <a:pt x="1" y="26219"/>
                  </a:cubicBezTo>
                  <a:lnTo>
                    <a:pt x="20" y="25702"/>
                  </a:lnTo>
                  <a:close/>
                  <a:moveTo>
                    <a:pt x="44222" y="0"/>
                  </a:moveTo>
                  <a:cubicBezTo>
                    <a:pt x="43904" y="0"/>
                    <a:pt x="43506" y="0"/>
                    <a:pt x="43188" y="20"/>
                  </a:cubicBezTo>
                  <a:lnTo>
                    <a:pt x="42173" y="80"/>
                  </a:lnTo>
                  <a:cubicBezTo>
                    <a:pt x="41875" y="100"/>
                    <a:pt x="41437" y="140"/>
                    <a:pt x="41139" y="179"/>
                  </a:cubicBezTo>
                  <a:lnTo>
                    <a:pt x="40085" y="299"/>
                  </a:lnTo>
                  <a:cubicBezTo>
                    <a:pt x="39766" y="358"/>
                    <a:pt x="39349" y="418"/>
                    <a:pt x="39010" y="478"/>
                  </a:cubicBezTo>
                  <a:lnTo>
                    <a:pt x="37956" y="677"/>
                  </a:lnTo>
                  <a:cubicBezTo>
                    <a:pt x="37638" y="736"/>
                    <a:pt x="37200" y="836"/>
                    <a:pt x="36882" y="896"/>
                  </a:cubicBezTo>
                  <a:lnTo>
                    <a:pt x="35788" y="1154"/>
                  </a:lnTo>
                  <a:cubicBezTo>
                    <a:pt x="35469" y="1234"/>
                    <a:pt x="35032" y="1353"/>
                    <a:pt x="34714" y="1433"/>
                  </a:cubicBezTo>
                  <a:lnTo>
                    <a:pt x="33619" y="1731"/>
                  </a:lnTo>
                  <a:cubicBezTo>
                    <a:pt x="33301" y="1811"/>
                    <a:pt x="32864" y="1950"/>
                    <a:pt x="32545" y="2029"/>
                  </a:cubicBezTo>
                  <a:lnTo>
                    <a:pt x="31471" y="2368"/>
                  </a:lnTo>
                  <a:cubicBezTo>
                    <a:pt x="31153" y="2467"/>
                    <a:pt x="30735" y="2606"/>
                    <a:pt x="30417" y="2706"/>
                  </a:cubicBezTo>
                  <a:lnTo>
                    <a:pt x="29362" y="3064"/>
                  </a:lnTo>
                  <a:cubicBezTo>
                    <a:pt x="29044" y="3163"/>
                    <a:pt x="28626" y="3322"/>
                    <a:pt x="28308" y="3422"/>
                  </a:cubicBezTo>
                  <a:lnTo>
                    <a:pt x="27274" y="3780"/>
                  </a:lnTo>
                  <a:cubicBezTo>
                    <a:pt x="26975" y="3899"/>
                    <a:pt x="26577" y="4039"/>
                    <a:pt x="26279" y="4158"/>
                  </a:cubicBezTo>
                  <a:lnTo>
                    <a:pt x="25284" y="4536"/>
                  </a:lnTo>
                  <a:cubicBezTo>
                    <a:pt x="24986" y="4635"/>
                    <a:pt x="24608" y="4794"/>
                    <a:pt x="24310" y="4894"/>
                  </a:cubicBezTo>
                  <a:lnTo>
                    <a:pt x="23375" y="5272"/>
                  </a:lnTo>
                  <a:cubicBezTo>
                    <a:pt x="22997" y="5411"/>
                    <a:pt x="22519" y="5610"/>
                    <a:pt x="22161" y="5749"/>
                  </a:cubicBezTo>
                  <a:lnTo>
                    <a:pt x="20968" y="6247"/>
                  </a:lnTo>
                  <a:cubicBezTo>
                    <a:pt x="20630" y="6386"/>
                    <a:pt x="20152" y="6605"/>
                    <a:pt x="19814" y="6744"/>
                  </a:cubicBezTo>
                  <a:lnTo>
                    <a:pt x="18680" y="7261"/>
                  </a:lnTo>
                  <a:cubicBezTo>
                    <a:pt x="18342" y="7400"/>
                    <a:pt x="17904" y="7619"/>
                    <a:pt x="17586" y="7778"/>
                  </a:cubicBezTo>
                  <a:lnTo>
                    <a:pt x="16512" y="8296"/>
                  </a:lnTo>
                  <a:cubicBezTo>
                    <a:pt x="16193" y="8455"/>
                    <a:pt x="15776" y="8674"/>
                    <a:pt x="15457" y="8833"/>
                  </a:cubicBezTo>
                  <a:lnTo>
                    <a:pt x="14443" y="9370"/>
                  </a:lnTo>
                  <a:cubicBezTo>
                    <a:pt x="14145" y="9529"/>
                    <a:pt x="13747" y="9748"/>
                    <a:pt x="13448" y="9907"/>
                  </a:cubicBezTo>
                  <a:lnTo>
                    <a:pt x="12493" y="10464"/>
                  </a:lnTo>
                  <a:cubicBezTo>
                    <a:pt x="12215" y="10623"/>
                    <a:pt x="11857" y="10862"/>
                    <a:pt x="11578" y="11021"/>
                  </a:cubicBezTo>
                  <a:lnTo>
                    <a:pt x="10683" y="11578"/>
                  </a:lnTo>
                  <a:cubicBezTo>
                    <a:pt x="10425" y="11757"/>
                    <a:pt x="10086" y="11996"/>
                    <a:pt x="9808" y="12155"/>
                  </a:cubicBezTo>
                  <a:lnTo>
                    <a:pt x="8992" y="12732"/>
                  </a:lnTo>
                  <a:cubicBezTo>
                    <a:pt x="8754" y="12911"/>
                    <a:pt x="8435" y="13149"/>
                    <a:pt x="8197" y="13328"/>
                  </a:cubicBezTo>
                  <a:lnTo>
                    <a:pt x="7441" y="13905"/>
                  </a:lnTo>
                  <a:cubicBezTo>
                    <a:pt x="7222" y="14084"/>
                    <a:pt x="6923" y="14323"/>
                    <a:pt x="6705" y="14502"/>
                  </a:cubicBezTo>
                  <a:lnTo>
                    <a:pt x="6008" y="15099"/>
                  </a:lnTo>
                  <a:cubicBezTo>
                    <a:pt x="5809" y="15278"/>
                    <a:pt x="5551" y="15537"/>
                    <a:pt x="5352" y="15716"/>
                  </a:cubicBezTo>
                  <a:lnTo>
                    <a:pt x="4735" y="16312"/>
                  </a:lnTo>
                  <a:cubicBezTo>
                    <a:pt x="4357" y="16730"/>
                    <a:pt x="3840" y="17267"/>
                    <a:pt x="3482" y="17685"/>
                  </a:cubicBezTo>
                  <a:lnTo>
                    <a:pt x="2925" y="18381"/>
                  </a:lnTo>
                  <a:cubicBezTo>
                    <a:pt x="2746" y="18620"/>
                    <a:pt x="2527" y="18918"/>
                    <a:pt x="2368" y="19157"/>
                  </a:cubicBezTo>
                  <a:lnTo>
                    <a:pt x="1911" y="19853"/>
                  </a:lnTo>
                  <a:cubicBezTo>
                    <a:pt x="1771" y="20092"/>
                    <a:pt x="1592" y="20430"/>
                    <a:pt x="1453" y="20669"/>
                  </a:cubicBezTo>
                  <a:lnTo>
                    <a:pt x="1095" y="21365"/>
                  </a:lnTo>
                  <a:cubicBezTo>
                    <a:pt x="976" y="21624"/>
                    <a:pt x="836" y="21982"/>
                    <a:pt x="737" y="22260"/>
                  </a:cubicBezTo>
                  <a:lnTo>
                    <a:pt x="498" y="22937"/>
                  </a:lnTo>
                  <a:cubicBezTo>
                    <a:pt x="399" y="23235"/>
                    <a:pt x="299" y="23673"/>
                    <a:pt x="220" y="23991"/>
                  </a:cubicBezTo>
                  <a:lnTo>
                    <a:pt x="120" y="24608"/>
                  </a:lnTo>
                  <a:cubicBezTo>
                    <a:pt x="80" y="24926"/>
                    <a:pt x="41" y="25364"/>
                    <a:pt x="21" y="25682"/>
                  </a:cubicBezTo>
                  <a:lnTo>
                    <a:pt x="20" y="25702"/>
                  </a:lnTo>
                  <a:lnTo>
                    <a:pt x="20" y="25702"/>
                  </a:lnTo>
                  <a:cubicBezTo>
                    <a:pt x="802" y="15090"/>
                    <a:pt x="25398" y="3877"/>
                    <a:pt x="41223" y="3877"/>
                  </a:cubicBezTo>
                  <a:cubicBezTo>
                    <a:pt x="43037" y="3877"/>
                    <a:pt x="44736" y="4024"/>
                    <a:pt x="46271" y="4337"/>
                  </a:cubicBezTo>
                  <a:cubicBezTo>
                    <a:pt x="46271" y="4337"/>
                    <a:pt x="46271" y="4337"/>
                    <a:pt x="46271" y="4337"/>
                  </a:cubicBezTo>
                  <a:lnTo>
                    <a:pt x="46271" y="4337"/>
                  </a:lnTo>
                  <a:cubicBezTo>
                    <a:pt x="46291" y="4337"/>
                    <a:pt x="48817" y="5073"/>
                    <a:pt x="50827" y="7679"/>
                  </a:cubicBezTo>
                  <a:cubicBezTo>
                    <a:pt x="65202" y="26249"/>
                    <a:pt x="24650" y="37162"/>
                    <a:pt x="12566" y="37162"/>
                  </a:cubicBezTo>
                  <a:cubicBezTo>
                    <a:pt x="12042" y="37162"/>
                    <a:pt x="11571" y="37142"/>
                    <a:pt x="11161" y="37100"/>
                  </a:cubicBezTo>
                  <a:lnTo>
                    <a:pt x="10763" y="37060"/>
                  </a:lnTo>
                  <a:lnTo>
                    <a:pt x="10763" y="37060"/>
                  </a:lnTo>
                  <a:cubicBezTo>
                    <a:pt x="11121" y="37100"/>
                    <a:pt x="11618" y="37160"/>
                    <a:pt x="11976" y="37200"/>
                  </a:cubicBezTo>
                  <a:lnTo>
                    <a:pt x="12931" y="37259"/>
                  </a:lnTo>
                  <a:cubicBezTo>
                    <a:pt x="13190" y="37259"/>
                    <a:pt x="13548" y="37279"/>
                    <a:pt x="13806" y="37279"/>
                  </a:cubicBezTo>
                  <a:lnTo>
                    <a:pt x="14702" y="37279"/>
                  </a:lnTo>
                  <a:cubicBezTo>
                    <a:pt x="14980" y="37279"/>
                    <a:pt x="15338" y="37259"/>
                    <a:pt x="15617" y="37240"/>
                  </a:cubicBezTo>
                  <a:lnTo>
                    <a:pt x="16552" y="37180"/>
                  </a:lnTo>
                  <a:cubicBezTo>
                    <a:pt x="16830" y="37160"/>
                    <a:pt x="17228" y="37120"/>
                    <a:pt x="17506" y="37100"/>
                  </a:cubicBezTo>
                  <a:lnTo>
                    <a:pt x="18481" y="37001"/>
                  </a:lnTo>
                  <a:cubicBezTo>
                    <a:pt x="18799" y="36961"/>
                    <a:pt x="19197" y="36901"/>
                    <a:pt x="19496" y="36862"/>
                  </a:cubicBezTo>
                  <a:lnTo>
                    <a:pt x="20510" y="36683"/>
                  </a:lnTo>
                  <a:cubicBezTo>
                    <a:pt x="20828" y="36643"/>
                    <a:pt x="21246" y="36563"/>
                    <a:pt x="21545" y="36504"/>
                  </a:cubicBezTo>
                  <a:lnTo>
                    <a:pt x="22599" y="36285"/>
                  </a:lnTo>
                  <a:cubicBezTo>
                    <a:pt x="22937" y="36205"/>
                    <a:pt x="23355" y="36106"/>
                    <a:pt x="23693" y="36046"/>
                  </a:cubicBezTo>
                  <a:lnTo>
                    <a:pt x="24787" y="35767"/>
                  </a:lnTo>
                  <a:cubicBezTo>
                    <a:pt x="25105" y="35688"/>
                    <a:pt x="25563" y="35569"/>
                    <a:pt x="25901" y="35469"/>
                  </a:cubicBezTo>
                  <a:lnTo>
                    <a:pt x="27015" y="35151"/>
                  </a:lnTo>
                  <a:cubicBezTo>
                    <a:pt x="27373" y="35051"/>
                    <a:pt x="27831" y="34912"/>
                    <a:pt x="28169" y="34813"/>
                  </a:cubicBezTo>
                  <a:lnTo>
                    <a:pt x="29323" y="34435"/>
                  </a:lnTo>
                  <a:cubicBezTo>
                    <a:pt x="29681" y="34335"/>
                    <a:pt x="30158" y="34156"/>
                    <a:pt x="30496" y="34057"/>
                  </a:cubicBezTo>
                  <a:lnTo>
                    <a:pt x="31690" y="33639"/>
                  </a:lnTo>
                  <a:cubicBezTo>
                    <a:pt x="32048" y="33500"/>
                    <a:pt x="32525" y="33321"/>
                    <a:pt x="32903" y="33181"/>
                  </a:cubicBezTo>
                  <a:lnTo>
                    <a:pt x="34117" y="32724"/>
                  </a:lnTo>
                  <a:cubicBezTo>
                    <a:pt x="34395" y="32605"/>
                    <a:pt x="34773" y="32465"/>
                    <a:pt x="35052" y="32346"/>
                  </a:cubicBezTo>
                  <a:lnTo>
                    <a:pt x="36007" y="31968"/>
                  </a:lnTo>
                  <a:cubicBezTo>
                    <a:pt x="36305" y="31849"/>
                    <a:pt x="36703" y="31689"/>
                    <a:pt x="37001" y="31570"/>
                  </a:cubicBezTo>
                  <a:lnTo>
                    <a:pt x="37996" y="31152"/>
                  </a:lnTo>
                  <a:cubicBezTo>
                    <a:pt x="38294" y="31013"/>
                    <a:pt x="38692" y="30854"/>
                    <a:pt x="38990" y="30715"/>
                  </a:cubicBezTo>
                  <a:lnTo>
                    <a:pt x="40005" y="30277"/>
                  </a:lnTo>
                  <a:cubicBezTo>
                    <a:pt x="40303" y="30138"/>
                    <a:pt x="40721" y="29959"/>
                    <a:pt x="41020" y="29820"/>
                  </a:cubicBezTo>
                  <a:lnTo>
                    <a:pt x="42034" y="29342"/>
                  </a:lnTo>
                  <a:cubicBezTo>
                    <a:pt x="42332" y="29203"/>
                    <a:pt x="42750" y="29004"/>
                    <a:pt x="43049" y="28865"/>
                  </a:cubicBezTo>
                  <a:lnTo>
                    <a:pt x="44043" y="28367"/>
                  </a:lnTo>
                  <a:cubicBezTo>
                    <a:pt x="44361" y="28208"/>
                    <a:pt x="44759" y="27989"/>
                    <a:pt x="45058" y="27830"/>
                  </a:cubicBezTo>
                  <a:lnTo>
                    <a:pt x="46032" y="27313"/>
                  </a:lnTo>
                  <a:cubicBezTo>
                    <a:pt x="46331" y="27154"/>
                    <a:pt x="46709" y="26915"/>
                    <a:pt x="47007" y="26756"/>
                  </a:cubicBezTo>
                  <a:lnTo>
                    <a:pt x="47942" y="26199"/>
                  </a:lnTo>
                  <a:cubicBezTo>
                    <a:pt x="48221" y="26020"/>
                    <a:pt x="48599" y="25781"/>
                    <a:pt x="48877" y="25602"/>
                  </a:cubicBezTo>
                  <a:lnTo>
                    <a:pt x="49752" y="25006"/>
                  </a:lnTo>
                  <a:cubicBezTo>
                    <a:pt x="50031" y="24826"/>
                    <a:pt x="50369" y="24568"/>
                    <a:pt x="50628" y="24389"/>
                  </a:cubicBezTo>
                  <a:lnTo>
                    <a:pt x="51463" y="23772"/>
                  </a:lnTo>
                  <a:cubicBezTo>
                    <a:pt x="51702" y="23573"/>
                    <a:pt x="52020" y="23295"/>
                    <a:pt x="52279" y="23096"/>
                  </a:cubicBezTo>
                  <a:lnTo>
                    <a:pt x="52995" y="22439"/>
                  </a:lnTo>
                  <a:cubicBezTo>
                    <a:pt x="53214" y="22240"/>
                    <a:pt x="53512" y="21962"/>
                    <a:pt x="53711" y="21743"/>
                  </a:cubicBezTo>
                  <a:lnTo>
                    <a:pt x="54348" y="21087"/>
                  </a:lnTo>
                  <a:cubicBezTo>
                    <a:pt x="54527" y="20868"/>
                    <a:pt x="54785" y="20569"/>
                    <a:pt x="54964" y="20331"/>
                  </a:cubicBezTo>
                  <a:lnTo>
                    <a:pt x="55482" y="19654"/>
                  </a:lnTo>
                  <a:cubicBezTo>
                    <a:pt x="55641" y="19416"/>
                    <a:pt x="55859" y="19097"/>
                    <a:pt x="56019" y="18859"/>
                  </a:cubicBezTo>
                  <a:lnTo>
                    <a:pt x="56416" y="18162"/>
                  </a:lnTo>
                  <a:cubicBezTo>
                    <a:pt x="56556" y="17904"/>
                    <a:pt x="56735" y="17526"/>
                    <a:pt x="56854" y="17247"/>
                  </a:cubicBezTo>
                  <a:lnTo>
                    <a:pt x="57133" y="16551"/>
                  </a:lnTo>
                  <a:cubicBezTo>
                    <a:pt x="57252" y="16233"/>
                    <a:pt x="57371" y="15795"/>
                    <a:pt x="57471" y="15477"/>
                  </a:cubicBezTo>
                  <a:lnTo>
                    <a:pt x="57630" y="14801"/>
                  </a:lnTo>
                  <a:cubicBezTo>
                    <a:pt x="57789" y="13925"/>
                    <a:pt x="57809" y="13468"/>
                    <a:pt x="57829" y="12771"/>
                  </a:cubicBezTo>
                  <a:lnTo>
                    <a:pt x="57809" y="12175"/>
                  </a:lnTo>
                  <a:cubicBezTo>
                    <a:pt x="57809" y="11996"/>
                    <a:pt x="57789" y="11757"/>
                    <a:pt x="57769" y="11578"/>
                  </a:cubicBezTo>
                  <a:lnTo>
                    <a:pt x="57729" y="11081"/>
                  </a:lnTo>
                  <a:cubicBezTo>
                    <a:pt x="57709" y="10941"/>
                    <a:pt x="57670" y="10762"/>
                    <a:pt x="57650" y="10603"/>
                  </a:cubicBezTo>
                  <a:lnTo>
                    <a:pt x="57570" y="10185"/>
                  </a:lnTo>
                  <a:cubicBezTo>
                    <a:pt x="57550" y="10046"/>
                    <a:pt x="57511" y="9887"/>
                    <a:pt x="57471" y="9768"/>
                  </a:cubicBezTo>
                  <a:lnTo>
                    <a:pt x="57371" y="9370"/>
                  </a:lnTo>
                  <a:cubicBezTo>
                    <a:pt x="57351" y="9270"/>
                    <a:pt x="57312" y="9111"/>
                    <a:pt x="57272" y="8992"/>
                  </a:cubicBezTo>
                  <a:lnTo>
                    <a:pt x="57152" y="8634"/>
                  </a:lnTo>
                  <a:cubicBezTo>
                    <a:pt x="57113" y="8534"/>
                    <a:pt x="57073" y="8395"/>
                    <a:pt x="57033" y="8276"/>
                  </a:cubicBezTo>
                  <a:lnTo>
                    <a:pt x="56894" y="7938"/>
                  </a:lnTo>
                  <a:cubicBezTo>
                    <a:pt x="56854" y="7818"/>
                    <a:pt x="56794" y="7699"/>
                    <a:pt x="56755" y="7579"/>
                  </a:cubicBezTo>
                  <a:lnTo>
                    <a:pt x="56615" y="7241"/>
                  </a:lnTo>
                  <a:cubicBezTo>
                    <a:pt x="56556" y="7142"/>
                    <a:pt x="56496" y="7003"/>
                    <a:pt x="56436" y="6903"/>
                  </a:cubicBezTo>
                  <a:lnTo>
                    <a:pt x="56257" y="6545"/>
                  </a:lnTo>
                  <a:cubicBezTo>
                    <a:pt x="56198" y="6446"/>
                    <a:pt x="56118" y="6286"/>
                    <a:pt x="56058" y="6187"/>
                  </a:cubicBezTo>
                  <a:lnTo>
                    <a:pt x="55859" y="5829"/>
                  </a:lnTo>
                  <a:cubicBezTo>
                    <a:pt x="55780" y="5710"/>
                    <a:pt x="55680" y="5550"/>
                    <a:pt x="55601" y="5431"/>
                  </a:cubicBezTo>
                  <a:lnTo>
                    <a:pt x="55342" y="5053"/>
                  </a:lnTo>
                  <a:cubicBezTo>
                    <a:pt x="55223" y="4894"/>
                    <a:pt x="55084" y="4715"/>
                    <a:pt x="54984" y="4576"/>
                  </a:cubicBezTo>
                  <a:lnTo>
                    <a:pt x="54646" y="4178"/>
                  </a:lnTo>
                  <a:cubicBezTo>
                    <a:pt x="54129" y="3601"/>
                    <a:pt x="53691" y="3203"/>
                    <a:pt x="53293" y="2865"/>
                  </a:cubicBezTo>
                  <a:lnTo>
                    <a:pt x="52796" y="2467"/>
                  </a:lnTo>
                  <a:cubicBezTo>
                    <a:pt x="52537" y="2268"/>
                    <a:pt x="52159" y="2029"/>
                    <a:pt x="51881" y="1850"/>
                  </a:cubicBezTo>
                  <a:lnTo>
                    <a:pt x="51244" y="1512"/>
                  </a:lnTo>
                  <a:cubicBezTo>
                    <a:pt x="50986" y="1373"/>
                    <a:pt x="50628" y="1214"/>
                    <a:pt x="50349" y="1094"/>
                  </a:cubicBezTo>
                  <a:lnTo>
                    <a:pt x="49633" y="816"/>
                  </a:lnTo>
                  <a:cubicBezTo>
                    <a:pt x="49355" y="736"/>
                    <a:pt x="48996" y="637"/>
                    <a:pt x="48738" y="557"/>
                  </a:cubicBezTo>
                  <a:lnTo>
                    <a:pt x="47922" y="358"/>
                  </a:lnTo>
                  <a:cubicBezTo>
                    <a:pt x="47644" y="299"/>
                    <a:pt x="47286" y="239"/>
                    <a:pt x="47007" y="199"/>
                  </a:cubicBezTo>
                  <a:lnTo>
                    <a:pt x="46132" y="80"/>
                  </a:lnTo>
                  <a:cubicBezTo>
                    <a:pt x="45834" y="60"/>
                    <a:pt x="45456" y="40"/>
                    <a:pt x="45157" y="20"/>
                  </a:cubicBezTo>
                  <a:lnTo>
                    <a:pt x="44222" y="0"/>
                  </a:lnTo>
                  <a:close/>
                </a:path>
              </a:pathLst>
            </a:custGeom>
            <a:solidFill>
              <a:srgbClr val="946C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7"/>
            <p:cNvSpPr/>
            <p:nvPr/>
          </p:nvSpPr>
          <p:spPr>
            <a:xfrm>
              <a:off x="3663275" y="1951875"/>
              <a:ext cx="1488000" cy="931500"/>
            </a:xfrm>
            <a:custGeom>
              <a:avLst/>
              <a:gdLst/>
              <a:ahLst/>
              <a:cxnLst/>
              <a:rect l="l" t="t" r="r" b="b"/>
              <a:pathLst>
                <a:path w="59520" h="37260" extrusionOk="0">
                  <a:moveTo>
                    <a:pt x="47754" y="4420"/>
                  </a:moveTo>
                  <a:cubicBezTo>
                    <a:pt x="51200" y="4762"/>
                    <a:pt x="53836" y="5994"/>
                    <a:pt x="55859" y="8077"/>
                  </a:cubicBezTo>
                  <a:cubicBezTo>
                    <a:pt x="55958" y="8176"/>
                    <a:pt x="56038" y="8375"/>
                    <a:pt x="55879" y="8574"/>
                  </a:cubicBezTo>
                  <a:cubicBezTo>
                    <a:pt x="55799" y="8475"/>
                    <a:pt x="55720" y="8276"/>
                    <a:pt x="55720" y="8136"/>
                  </a:cubicBezTo>
                  <a:cubicBezTo>
                    <a:pt x="53835" y="5994"/>
                    <a:pt x="51200" y="4762"/>
                    <a:pt x="47754" y="4420"/>
                  </a:cubicBezTo>
                  <a:close/>
                  <a:moveTo>
                    <a:pt x="24" y="24443"/>
                  </a:moveTo>
                  <a:cubicBezTo>
                    <a:pt x="15" y="24485"/>
                    <a:pt x="8" y="24527"/>
                    <a:pt x="0" y="24568"/>
                  </a:cubicBezTo>
                  <a:lnTo>
                    <a:pt x="24" y="24443"/>
                  </a:lnTo>
                  <a:close/>
                  <a:moveTo>
                    <a:pt x="44102" y="0"/>
                  </a:moveTo>
                  <a:cubicBezTo>
                    <a:pt x="43784" y="0"/>
                    <a:pt x="43386" y="0"/>
                    <a:pt x="43068" y="20"/>
                  </a:cubicBezTo>
                  <a:lnTo>
                    <a:pt x="42053" y="80"/>
                  </a:lnTo>
                  <a:cubicBezTo>
                    <a:pt x="41755" y="100"/>
                    <a:pt x="41317" y="140"/>
                    <a:pt x="41019" y="179"/>
                  </a:cubicBezTo>
                  <a:lnTo>
                    <a:pt x="39965" y="299"/>
                  </a:lnTo>
                  <a:cubicBezTo>
                    <a:pt x="39646" y="358"/>
                    <a:pt x="39229" y="418"/>
                    <a:pt x="38890" y="478"/>
                  </a:cubicBezTo>
                  <a:lnTo>
                    <a:pt x="37836" y="677"/>
                  </a:lnTo>
                  <a:cubicBezTo>
                    <a:pt x="37518" y="736"/>
                    <a:pt x="37080" y="836"/>
                    <a:pt x="36762" y="896"/>
                  </a:cubicBezTo>
                  <a:lnTo>
                    <a:pt x="35668" y="1154"/>
                  </a:lnTo>
                  <a:cubicBezTo>
                    <a:pt x="35349" y="1234"/>
                    <a:pt x="34912" y="1353"/>
                    <a:pt x="34594" y="1433"/>
                  </a:cubicBezTo>
                  <a:lnTo>
                    <a:pt x="33499" y="1731"/>
                  </a:lnTo>
                  <a:cubicBezTo>
                    <a:pt x="33181" y="1811"/>
                    <a:pt x="32744" y="1950"/>
                    <a:pt x="32425" y="2029"/>
                  </a:cubicBezTo>
                  <a:lnTo>
                    <a:pt x="31351" y="2368"/>
                  </a:lnTo>
                  <a:cubicBezTo>
                    <a:pt x="31033" y="2467"/>
                    <a:pt x="30615" y="2606"/>
                    <a:pt x="30297" y="2706"/>
                  </a:cubicBezTo>
                  <a:lnTo>
                    <a:pt x="29242" y="3064"/>
                  </a:lnTo>
                  <a:cubicBezTo>
                    <a:pt x="28924" y="3163"/>
                    <a:pt x="28506" y="3322"/>
                    <a:pt x="28188" y="3422"/>
                  </a:cubicBezTo>
                  <a:lnTo>
                    <a:pt x="27154" y="3780"/>
                  </a:lnTo>
                  <a:cubicBezTo>
                    <a:pt x="26855" y="3899"/>
                    <a:pt x="26457" y="4039"/>
                    <a:pt x="26159" y="4158"/>
                  </a:cubicBezTo>
                  <a:lnTo>
                    <a:pt x="25164" y="4536"/>
                  </a:lnTo>
                  <a:cubicBezTo>
                    <a:pt x="24866" y="4635"/>
                    <a:pt x="24488" y="4794"/>
                    <a:pt x="24190" y="4894"/>
                  </a:cubicBezTo>
                  <a:lnTo>
                    <a:pt x="23255" y="5272"/>
                  </a:lnTo>
                  <a:cubicBezTo>
                    <a:pt x="22877" y="5411"/>
                    <a:pt x="22399" y="5610"/>
                    <a:pt x="22041" y="5749"/>
                  </a:cubicBezTo>
                  <a:lnTo>
                    <a:pt x="20848" y="6247"/>
                  </a:lnTo>
                  <a:cubicBezTo>
                    <a:pt x="20510" y="6386"/>
                    <a:pt x="20032" y="6605"/>
                    <a:pt x="19694" y="6744"/>
                  </a:cubicBezTo>
                  <a:lnTo>
                    <a:pt x="18560" y="7261"/>
                  </a:lnTo>
                  <a:cubicBezTo>
                    <a:pt x="18222" y="7400"/>
                    <a:pt x="17784" y="7619"/>
                    <a:pt x="17466" y="7778"/>
                  </a:cubicBezTo>
                  <a:lnTo>
                    <a:pt x="16392" y="8296"/>
                  </a:lnTo>
                  <a:cubicBezTo>
                    <a:pt x="16073" y="8455"/>
                    <a:pt x="15656" y="8674"/>
                    <a:pt x="15337" y="8833"/>
                  </a:cubicBezTo>
                  <a:lnTo>
                    <a:pt x="14323" y="9370"/>
                  </a:lnTo>
                  <a:cubicBezTo>
                    <a:pt x="14025" y="9529"/>
                    <a:pt x="13627" y="9748"/>
                    <a:pt x="13328" y="9907"/>
                  </a:cubicBezTo>
                  <a:lnTo>
                    <a:pt x="12373" y="10464"/>
                  </a:lnTo>
                  <a:cubicBezTo>
                    <a:pt x="12095" y="10623"/>
                    <a:pt x="11737" y="10862"/>
                    <a:pt x="11458" y="11021"/>
                  </a:cubicBezTo>
                  <a:lnTo>
                    <a:pt x="10563" y="11578"/>
                  </a:lnTo>
                  <a:cubicBezTo>
                    <a:pt x="10305" y="11757"/>
                    <a:pt x="9966" y="11996"/>
                    <a:pt x="9688" y="12155"/>
                  </a:cubicBezTo>
                  <a:lnTo>
                    <a:pt x="8872" y="12732"/>
                  </a:lnTo>
                  <a:cubicBezTo>
                    <a:pt x="8634" y="12911"/>
                    <a:pt x="8315" y="13149"/>
                    <a:pt x="8077" y="13328"/>
                  </a:cubicBezTo>
                  <a:lnTo>
                    <a:pt x="7321" y="13905"/>
                  </a:lnTo>
                  <a:cubicBezTo>
                    <a:pt x="7102" y="14084"/>
                    <a:pt x="6803" y="14323"/>
                    <a:pt x="6585" y="14502"/>
                  </a:cubicBezTo>
                  <a:lnTo>
                    <a:pt x="5888" y="15099"/>
                  </a:lnTo>
                  <a:cubicBezTo>
                    <a:pt x="5689" y="15278"/>
                    <a:pt x="5431" y="15537"/>
                    <a:pt x="5232" y="15716"/>
                  </a:cubicBezTo>
                  <a:lnTo>
                    <a:pt x="4615" y="16312"/>
                  </a:lnTo>
                  <a:cubicBezTo>
                    <a:pt x="4237" y="16730"/>
                    <a:pt x="3720" y="17267"/>
                    <a:pt x="3362" y="17685"/>
                  </a:cubicBezTo>
                  <a:lnTo>
                    <a:pt x="2805" y="18381"/>
                  </a:lnTo>
                  <a:cubicBezTo>
                    <a:pt x="2626" y="18620"/>
                    <a:pt x="2407" y="18918"/>
                    <a:pt x="2248" y="19157"/>
                  </a:cubicBezTo>
                  <a:lnTo>
                    <a:pt x="1791" y="19853"/>
                  </a:lnTo>
                  <a:cubicBezTo>
                    <a:pt x="1651" y="20092"/>
                    <a:pt x="1472" y="20430"/>
                    <a:pt x="1333" y="20669"/>
                  </a:cubicBezTo>
                  <a:lnTo>
                    <a:pt x="975" y="21365"/>
                  </a:lnTo>
                  <a:cubicBezTo>
                    <a:pt x="856" y="21624"/>
                    <a:pt x="716" y="21982"/>
                    <a:pt x="617" y="22260"/>
                  </a:cubicBezTo>
                  <a:lnTo>
                    <a:pt x="378" y="22937"/>
                  </a:lnTo>
                  <a:cubicBezTo>
                    <a:pt x="299" y="23235"/>
                    <a:pt x="179" y="23633"/>
                    <a:pt x="120" y="23931"/>
                  </a:cubicBezTo>
                  <a:lnTo>
                    <a:pt x="24" y="24443"/>
                  </a:lnTo>
                  <a:lnTo>
                    <a:pt x="24" y="24443"/>
                  </a:lnTo>
                  <a:cubicBezTo>
                    <a:pt x="718" y="20840"/>
                    <a:pt x="3436" y="15344"/>
                    <a:pt x="18361" y="9052"/>
                  </a:cubicBezTo>
                  <a:cubicBezTo>
                    <a:pt x="29411" y="4397"/>
                    <a:pt x="35815" y="3034"/>
                    <a:pt x="40252" y="3034"/>
                  </a:cubicBezTo>
                  <a:cubicBezTo>
                    <a:pt x="43420" y="3034"/>
                    <a:pt x="45585" y="3729"/>
                    <a:pt x="47723" y="4417"/>
                  </a:cubicBezTo>
                  <a:cubicBezTo>
                    <a:pt x="47723" y="4417"/>
                    <a:pt x="47723" y="4417"/>
                    <a:pt x="47723" y="4417"/>
                  </a:cubicBezTo>
                  <a:lnTo>
                    <a:pt x="47723" y="4417"/>
                  </a:lnTo>
                  <a:cubicBezTo>
                    <a:pt x="48160" y="4556"/>
                    <a:pt x="49652" y="5749"/>
                    <a:pt x="49672" y="5769"/>
                  </a:cubicBezTo>
                  <a:cubicBezTo>
                    <a:pt x="49772" y="5849"/>
                    <a:pt x="59519" y="15119"/>
                    <a:pt x="50707" y="23335"/>
                  </a:cubicBezTo>
                  <a:cubicBezTo>
                    <a:pt x="45631" y="28077"/>
                    <a:pt x="28469" y="36025"/>
                    <a:pt x="16530" y="37172"/>
                  </a:cubicBezTo>
                  <a:lnTo>
                    <a:pt x="16530" y="37172"/>
                  </a:lnTo>
                  <a:cubicBezTo>
                    <a:pt x="16798" y="37151"/>
                    <a:pt x="17139" y="37118"/>
                    <a:pt x="17386" y="37100"/>
                  </a:cubicBezTo>
                  <a:lnTo>
                    <a:pt x="18361" y="37001"/>
                  </a:lnTo>
                  <a:cubicBezTo>
                    <a:pt x="18679" y="36961"/>
                    <a:pt x="19077" y="36901"/>
                    <a:pt x="19376" y="36862"/>
                  </a:cubicBezTo>
                  <a:lnTo>
                    <a:pt x="20390" y="36683"/>
                  </a:lnTo>
                  <a:cubicBezTo>
                    <a:pt x="20708" y="36643"/>
                    <a:pt x="21126" y="36563"/>
                    <a:pt x="21425" y="36504"/>
                  </a:cubicBezTo>
                  <a:lnTo>
                    <a:pt x="22479" y="36285"/>
                  </a:lnTo>
                  <a:cubicBezTo>
                    <a:pt x="22817" y="36205"/>
                    <a:pt x="23235" y="36106"/>
                    <a:pt x="23573" y="36046"/>
                  </a:cubicBezTo>
                  <a:lnTo>
                    <a:pt x="24667" y="35767"/>
                  </a:lnTo>
                  <a:cubicBezTo>
                    <a:pt x="24985" y="35688"/>
                    <a:pt x="25443" y="35569"/>
                    <a:pt x="25781" y="35469"/>
                  </a:cubicBezTo>
                  <a:lnTo>
                    <a:pt x="26895" y="35151"/>
                  </a:lnTo>
                  <a:cubicBezTo>
                    <a:pt x="27253" y="35051"/>
                    <a:pt x="27711" y="34912"/>
                    <a:pt x="28049" y="34813"/>
                  </a:cubicBezTo>
                  <a:lnTo>
                    <a:pt x="29203" y="34435"/>
                  </a:lnTo>
                  <a:cubicBezTo>
                    <a:pt x="29561" y="34335"/>
                    <a:pt x="30038" y="34156"/>
                    <a:pt x="30376" y="34057"/>
                  </a:cubicBezTo>
                  <a:lnTo>
                    <a:pt x="31570" y="33639"/>
                  </a:lnTo>
                  <a:cubicBezTo>
                    <a:pt x="31928" y="33500"/>
                    <a:pt x="32405" y="33321"/>
                    <a:pt x="32783" y="33181"/>
                  </a:cubicBezTo>
                  <a:lnTo>
                    <a:pt x="33997" y="32724"/>
                  </a:lnTo>
                  <a:cubicBezTo>
                    <a:pt x="34275" y="32605"/>
                    <a:pt x="34653" y="32465"/>
                    <a:pt x="34932" y="32346"/>
                  </a:cubicBezTo>
                  <a:lnTo>
                    <a:pt x="35887" y="31968"/>
                  </a:lnTo>
                  <a:cubicBezTo>
                    <a:pt x="36185" y="31849"/>
                    <a:pt x="36583" y="31689"/>
                    <a:pt x="36881" y="31570"/>
                  </a:cubicBezTo>
                  <a:lnTo>
                    <a:pt x="37876" y="31152"/>
                  </a:lnTo>
                  <a:cubicBezTo>
                    <a:pt x="38174" y="31013"/>
                    <a:pt x="38572" y="30854"/>
                    <a:pt x="38870" y="30715"/>
                  </a:cubicBezTo>
                  <a:lnTo>
                    <a:pt x="39885" y="30277"/>
                  </a:lnTo>
                  <a:cubicBezTo>
                    <a:pt x="40183" y="30138"/>
                    <a:pt x="40601" y="29959"/>
                    <a:pt x="40900" y="29820"/>
                  </a:cubicBezTo>
                  <a:lnTo>
                    <a:pt x="41914" y="29342"/>
                  </a:lnTo>
                  <a:cubicBezTo>
                    <a:pt x="42212" y="29203"/>
                    <a:pt x="42630" y="29004"/>
                    <a:pt x="42929" y="28865"/>
                  </a:cubicBezTo>
                  <a:lnTo>
                    <a:pt x="43923" y="28367"/>
                  </a:lnTo>
                  <a:cubicBezTo>
                    <a:pt x="44241" y="28208"/>
                    <a:pt x="44639" y="27989"/>
                    <a:pt x="44938" y="27830"/>
                  </a:cubicBezTo>
                  <a:lnTo>
                    <a:pt x="45912" y="27313"/>
                  </a:lnTo>
                  <a:cubicBezTo>
                    <a:pt x="46211" y="27154"/>
                    <a:pt x="46589" y="26915"/>
                    <a:pt x="46887" y="26756"/>
                  </a:cubicBezTo>
                  <a:lnTo>
                    <a:pt x="47822" y="26199"/>
                  </a:lnTo>
                  <a:cubicBezTo>
                    <a:pt x="48101" y="26020"/>
                    <a:pt x="48479" y="25781"/>
                    <a:pt x="48757" y="25602"/>
                  </a:cubicBezTo>
                  <a:lnTo>
                    <a:pt x="49632" y="25006"/>
                  </a:lnTo>
                  <a:cubicBezTo>
                    <a:pt x="49911" y="24826"/>
                    <a:pt x="50249" y="24568"/>
                    <a:pt x="50508" y="24389"/>
                  </a:cubicBezTo>
                  <a:lnTo>
                    <a:pt x="51343" y="23772"/>
                  </a:lnTo>
                  <a:cubicBezTo>
                    <a:pt x="51582" y="23573"/>
                    <a:pt x="51900" y="23295"/>
                    <a:pt x="52159" y="23096"/>
                  </a:cubicBezTo>
                  <a:lnTo>
                    <a:pt x="52875" y="22439"/>
                  </a:lnTo>
                  <a:cubicBezTo>
                    <a:pt x="53094" y="22240"/>
                    <a:pt x="53392" y="21962"/>
                    <a:pt x="53591" y="21743"/>
                  </a:cubicBezTo>
                  <a:lnTo>
                    <a:pt x="54228" y="21087"/>
                  </a:lnTo>
                  <a:cubicBezTo>
                    <a:pt x="54407" y="20868"/>
                    <a:pt x="54665" y="20569"/>
                    <a:pt x="54844" y="20331"/>
                  </a:cubicBezTo>
                  <a:lnTo>
                    <a:pt x="55362" y="19654"/>
                  </a:lnTo>
                  <a:cubicBezTo>
                    <a:pt x="55521" y="19416"/>
                    <a:pt x="55739" y="19097"/>
                    <a:pt x="55899" y="18859"/>
                  </a:cubicBezTo>
                  <a:lnTo>
                    <a:pt x="56296" y="18162"/>
                  </a:lnTo>
                  <a:cubicBezTo>
                    <a:pt x="56436" y="17904"/>
                    <a:pt x="56615" y="17526"/>
                    <a:pt x="56734" y="17247"/>
                  </a:cubicBezTo>
                  <a:lnTo>
                    <a:pt x="57013" y="16551"/>
                  </a:lnTo>
                  <a:cubicBezTo>
                    <a:pt x="57132" y="16233"/>
                    <a:pt x="57251" y="15795"/>
                    <a:pt x="57351" y="15477"/>
                  </a:cubicBezTo>
                  <a:lnTo>
                    <a:pt x="57510" y="14801"/>
                  </a:lnTo>
                  <a:cubicBezTo>
                    <a:pt x="57669" y="13925"/>
                    <a:pt x="57689" y="13468"/>
                    <a:pt x="57709" y="12771"/>
                  </a:cubicBezTo>
                  <a:lnTo>
                    <a:pt x="57689" y="12175"/>
                  </a:lnTo>
                  <a:cubicBezTo>
                    <a:pt x="57689" y="11996"/>
                    <a:pt x="57669" y="11757"/>
                    <a:pt x="57649" y="11578"/>
                  </a:cubicBezTo>
                  <a:lnTo>
                    <a:pt x="57609" y="11081"/>
                  </a:lnTo>
                  <a:cubicBezTo>
                    <a:pt x="57589" y="10941"/>
                    <a:pt x="57550" y="10762"/>
                    <a:pt x="57530" y="10603"/>
                  </a:cubicBezTo>
                  <a:lnTo>
                    <a:pt x="57450" y="10185"/>
                  </a:lnTo>
                  <a:cubicBezTo>
                    <a:pt x="57430" y="10046"/>
                    <a:pt x="57391" y="9887"/>
                    <a:pt x="57351" y="9768"/>
                  </a:cubicBezTo>
                  <a:lnTo>
                    <a:pt x="57251" y="9370"/>
                  </a:lnTo>
                  <a:cubicBezTo>
                    <a:pt x="57231" y="9270"/>
                    <a:pt x="57192" y="9111"/>
                    <a:pt x="57152" y="8992"/>
                  </a:cubicBezTo>
                  <a:lnTo>
                    <a:pt x="57032" y="8634"/>
                  </a:lnTo>
                  <a:cubicBezTo>
                    <a:pt x="56993" y="8534"/>
                    <a:pt x="56953" y="8395"/>
                    <a:pt x="56913" y="8276"/>
                  </a:cubicBezTo>
                  <a:lnTo>
                    <a:pt x="56774" y="7938"/>
                  </a:lnTo>
                  <a:cubicBezTo>
                    <a:pt x="56734" y="7818"/>
                    <a:pt x="56674" y="7699"/>
                    <a:pt x="56635" y="7579"/>
                  </a:cubicBezTo>
                  <a:lnTo>
                    <a:pt x="56495" y="7241"/>
                  </a:lnTo>
                  <a:cubicBezTo>
                    <a:pt x="56436" y="7142"/>
                    <a:pt x="56376" y="7003"/>
                    <a:pt x="56316" y="6903"/>
                  </a:cubicBezTo>
                  <a:lnTo>
                    <a:pt x="56137" y="6545"/>
                  </a:lnTo>
                  <a:cubicBezTo>
                    <a:pt x="56078" y="6446"/>
                    <a:pt x="55998" y="6286"/>
                    <a:pt x="55938" y="6187"/>
                  </a:cubicBezTo>
                  <a:lnTo>
                    <a:pt x="55739" y="5829"/>
                  </a:lnTo>
                  <a:cubicBezTo>
                    <a:pt x="55660" y="5710"/>
                    <a:pt x="55560" y="5550"/>
                    <a:pt x="55481" y="5431"/>
                  </a:cubicBezTo>
                  <a:lnTo>
                    <a:pt x="55222" y="5053"/>
                  </a:lnTo>
                  <a:cubicBezTo>
                    <a:pt x="55103" y="4894"/>
                    <a:pt x="54964" y="4715"/>
                    <a:pt x="54864" y="4576"/>
                  </a:cubicBezTo>
                  <a:lnTo>
                    <a:pt x="54526" y="4178"/>
                  </a:lnTo>
                  <a:cubicBezTo>
                    <a:pt x="54009" y="3601"/>
                    <a:pt x="53571" y="3203"/>
                    <a:pt x="53173" y="2865"/>
                  </a:cubicBezTo>
                  <a:lnTo>
                    <a:pt x="52676" y="2467"/>
                  </a:lnTo>
                  <a:cubicBezTo>
                    <a:pt x="52417" y="2268"/>
                    <a:pt x="52039" y="2029"/>
                    <a:pt x="51761" y="1850"/>
                  </a:cubicBezTo>
                  <a:lnTo>
                    <a:pt x="51124" y="1512"/>
                  </a:lnTo>
                  <a:cubicBezTo>
                    <a:pt x="50866" y="1373"/>
                    <a:pt x="50508" y="1214"/>
                    <a:pt x="50229" y="1094"/>
                  </a:cubicBezTo>
                  <a:lnTo>
                    <a:pt x="49513" y="816"/>
                  </a:lnTo>
                  <a:cubicBezTo>
                    <a:pt x="49235" y="736"/>
                    <a:pt x="48876" y="637"/>
                    <a:pt x="48618" y="557"/>
                  </a:cubicBezTo>
                  <a:lnTo>
                    <a:pt x="47802" y="358"/>
                  </a:lnTo>
                  <a:cubicBezTo>
                    <a:pt x="47524" y="299"/>
                    <a:pt x="47166" y="239"/>
                    <a:pt x="46887" y="199"/>
                  </a:cubicBezTo>
                  <a:lnTo>
                    <a:pt x="46012" y="80"/>
                  </a:lnTo>
                  <a:cubicBezTo>
                    <a:pt x="45714" y="60"/>
                    <a:pt x="45336" y="40"/>
                    <a:pt x="45037" y="20"/>
                  </a:cubicBezTo>
                  <a:lnTo>
                    <a:pt x="44102" y="0"/>
                  </a:lnTo>
                  <a:close/>
                  <a:moveTo>
                    <a:pt x="16530" y="37172"/>
                  </a:moveTo>
                  <a:cubicBezTo>
                    <a:pt x="16496" y="37175"/>
                    <a:pt x="16463" y="37178"/>
                    <a:pt x="16432" y="37180"/>
                  </a:cubicBezTo>
                  <a:lnTo>
                    <a:pt x="15497" y="37240"/>
                  </a:lnTo>
                  <a:lnTo>
                    <a:pt x="15119" y="37259"/>
                  </a:lnTo>
                  <a:lnTo>
                    <a:pt x="15994" y="37220"/>
                  </a:lnTo>
                  <a:cubicBezTo>
                    <a:pt x="16171" y="37205"/>
                    <a:pt x="16350" y="37190"/>
                    <a:pt x="16530" y="37172"/>
                  </a:cubicBezTo>
                  <a:close/>
                </a:path>
              </a:pathLst>
            </a:custGeom>
            <a:solidFill>
              <a:srgbClr val="8F6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7"/>
            <p:cNvSpPr/>
            <p:nvPr/>
          </p:nvSpPr>
          <p:spPr>
            <a:xfrm>
              <a:off x="3675700" y="1951875"/>
              <a:ext cx="1511000" cy="904650"/>
            </a:xfrm>
            <a:custGeom>
              <a:avLst/>
              <a:gdLst/>
              <a:ahLst/>
              <a:cxnLst/>
              <a:rect l="l" t="t" r="r" b="b"/>
              <a:pathLst>
                <a:path w="60440" h="36186" extrusionOk="0">
                  <a:moveTo>
                    <a:pt x="48727" y="4621"/>
                  </a:moveTo>
                  <a:lnTo>
                    <a:pt x="48727" y="4621"/>
                  </a:lnTo>
                  <a:cubicBezTo>
                    <a:pt x="51458" y="5141"/>
                    <a:pt x="53617" y="6293"/>
                    <a:pt x="55362" y="8077"/>
                  </a:cubicBezTo>
                  <a:cubicBezTo>
                    <a:pt x="55461" y="8176"/>
                    <a:pt x="55541" y="8375"/>
                    <a:pt x="55382" y="8574"/>
                  </a:cubicBezTo>
                  <a:cubicBezTo>
                    <a:pt x="55302" y="8475"/>
                    <a:pt x="55223" y="8276"/>
                    <a:pt x="55223" y="8136"/>
                  </a:cubicBezTo>
                  <a:cubicBezTo>
                    <a:pt x="53617" y="6293"/>
                    <a:pt x="51458" y="5141"/>
                    <a:pt x="48727" y="4621"/>
                  </a:cubicBezTo>
                  <a:close/>
                  <a:moveTo>
                    <a:pt x="197" y="22064"/>
                  </a:moveTo>
                  <a:cubicBezTo>
                    <a:pt x="127" y="22234"/>
                    <a:pt x="61" y="22406"/>
                    <a:pt x="0" y="22579"/>
                  </a:cubicBezTo>
                  <a:lnTo>
                    <a:pt x="197" y="22064"/>
                  </a:lnTo>
                  <a:close/>
                  <a:moveTo>
                    <a:pt x="43605" y="0"/>
                  </a:moveTo>
                  <a:cubicBezTo>
                    <a:pt x="43287" y="0"/>
                    <a:pt x="42889" y="0"/>
                    <a:pt x="42571" y="20"/>
                  </a:cubicBezTo>
                  <a:lnTo>
                    <a:pt x="41556" y="80"/>
                  </a:lnTo>
                  <a:cubicBezTo>
                    <a:pt x="41258" y="100"/>
                    <a:pt x="40820" y="140"/>
                    <a:pt x="40522" y="179"/>
                  </a:cubicBezTo>
                  <a:lnTo>
                    <a:pt x="39468" y="299"/>
                  </a:lnTo>
                  <a:cubicBezTo>
                    <a:pt x="39149" y="358"/>
                    <a:pt x="38732" y="418"/>
                    <a:pt x="38393" y="478"/>
                  </a:cubicBezTo>
                  <a:lnTo>
                    <a:pt x="37339" y="677"/>
                  </a:lnTo>
                  <a:cubicBezTo>
                    <a:pt x="37021" y="736"/>
                    <a:pt x="36583" y="836"/>
                    <a:pt x="36265" y="896"/>
                  </a:cubicBezTo>
                  <a:lnTo>
                    <a:pt x="35171" y="1154"/>
                  </a:lnTo>
                  <a:cubicBezTo>
                    <a:pt x="34852" y="1234"/>
                    <a:pt x="34415" y="1353"/>
                    <a:pt x="34097" y="1433"/>
                  </a:cubicBezTo>
                  <a:lnTo>
                    <a:pt x="33002" y="1731"/>
                  </a:lnTo>
                  <a:cubicBezTo>
                    <a:pt x="32684" y="1811"/>
                    <a:pt x="32247" y="1950"/>
                    <a:pt x="31928" y="2029"/>
                  </a:cubicBezTo>
                  <a:lnTo>
                    <a:pt x="30854" y="2368"/>
                  </a:lnTo>
                  <a:cubicBezTo>
                    <a:pt x="30536" y="2467"/>
                    <a:pt x="30118" y="2606"/>
                    <a:pt x="29800" y="2706"/>
                  </a:cubicBezTo>
                  <a:lnTo>
                    <a:pt x="28745" y="3064"/>
                  </a:lnTo>
                  <a:cubicBezTo>
                    <a:pt x="28427" y="3163"/>
                    <a:pt x="28009" y="3322"/>
                    <a:pt x="27691" y="3422"/>
                  </a:cubicBezTo>
                  <a:lnTo>
                    <a:pt x="26657" y="3780"/>
                  </a:lnTo>
                  <a:cubicBezTo>
                    <a:pt x="26358" y="3899"/>
                    <a:pt x="25960" y="4039"/>
                    <a:pt x="25662" y="4158"/>
                  </a:cubicBezTo>
                  <a:lnTo>
                    <a:pt x="24667" y="4536"/>
                  </a:lnTo>
                  <a:cubicBezTo>
                    <a:pt x="24369" y="4635"/>
                    <a:pt x="23991" y="4794"/>
                    <a:pt x="23693" y="4894"/>
                  </a:cubicBezTo>
                  <a:lnTo>
                    <a:pt x="22758" y="5272"/>
                  </a:lnTo>
                  <a:cubicBezTo>
                    <a:pt x="22380" y="5411"/>
                    <a:pt x="21902" y="5610"/>
                    <a:pt x="21544" y="5749"/>
                  </a:cubicBezTo>
                  <a:lnTo>
                    <a:pt x="20351" y="6247"/>
                  </a:lnTo>
                  <a:cubicBezTo>
                    <a:pt x="20013" y="6386"/>
                    <a:pt x="19535" y="6605"/>
                    <a:pt x="19197" y="6744"/>
                  </a:cubicBezTo>
                  <a:lnTo>
                    <a:pt x="18063" y="7261"/>
                  </a:lnTo>
                  <a:cubicBezTo>
                    <a:pt x="17725" y="7400"/>
                    <a:pt x="17287" y="7619"/>
                    <a:pt x="16969" y="7778"/>
                  </a:cubicBezTo>
                  <a:lnTo>
                    <a:pt x="15895" y="8296"/>
                  </a:lnTo>
                  <a:cubicBezTo>
                    <a:pt x="15576" y="8455"/>
                    <a:pt x="15159" y="8674"/>
                    <a:pt x="14840" y="8833"/>
                  </a:cubicBezTo>
                  <a:lnTo>
                    <a:pt x="13826" y="9370"/>
                  </a:lnTo>
                  <a:cubicBezTo>
                    <a:pt x="13528" y="9529"/>
                    <a:pt x="13130" y="9748"/>
                    <a:pt x="12831" y="9907"/>
                  </a:cubicBezTo>
                  <a:lnTo>
                    <a:pt x="11876" y="10464"/>
                  </a:lnTo>
                  <a:cubicBezTo>
                    <a:pt x="11598" y="10623"/>
                    <a:pt x="11240" y="10862"/>
                    <a:pt x="10961" y="11021"/>
                  </a:cubicBezTo>
                  <a:lnTo>
                    <a:pt x="10066" y="11578"/>
                  </a:lnTo>
                  <a:cubicBezTo>
                    <a:pt x="9808" y="11757"/>
                    <a:pt x="9469" y="11996"/>
                    <a:pt x="9191" y="12155"/>
                  </a:cubicBezTo>
                  <a:lnTo>
                    <a:pt x="8375" y="12732"/>
                  </a:lnTo>
                  <a:cubicBezTo>
                    <a:pt x="8137" y="12911"/>
                    <a:pt x="7818" y="13149"/>
                    <a:pt x="7580" y="13328"/>
                  </a:cubicBezTo>
                  <a:lnTo>
                    <a:pt x="6824" y="13905"/>
                  </a:lnTo>
                  <a:cubicBezTo>
                    <a:pt x="6605" y="14084"/>
                    <a:pt x="6306" y="14323"/>
                    <a:pt x="6088" y="14502"/>
                  </a:cubicBezTo>
                  <a:lnTo>
                    <a:pt x="5391" y="15099"/>
                  </a:lnTo>
                  <a:cubicBezTo>
                    <a:pt x="5192" y="15278"/>
                    <a:pt x="4934" y="15537"/>
                    <a:pt x="4735" y="15716"/>
                  </a:cubicBezTo>
                  <a:lnTo>
                    <a:pt x="4118" y="16312"/>
                  </a:lnTo>
                  <a:cubicBezTo>
                    <a:pt x="3740" y="16730"/>
                    <a:pt x="3223" y="17267"/>
                    <a:pt x="2865" y="17685"/>
                  </a:cubicBezTo>
                  <a:lnTo>
                    <a:pt x="2308" y="18381"/>
                  </a:lnTo>
                  <a:cubicBezTo>
                    <a:pt x="2129" y="18620"/>
                    <a:pt x="1910" y="18918"/>
                    <a:pt x="1751" y="19157"/>
                  </a:cubicBezTo>
                  <a:lnTo>
                    <a:pt x="1294" y="19853"/>
                  </a:lnTo>
                  <a:cubicBezTo>
                    <a:pt x="1154" y="20092"/>
                    <a:pt x="975" y="20430"/>
                    <a:pt x="836" y="20669"/>
                  </a:cubicBezTo>
                  <a:lnTo>
                    <a:pt x="478" y="21365"/>
                  </a:lnTo>
                  <a:lnTo>
                    <a:pt x="259" y="21902"/>
                  </a:lnTo>
                  <a:lnTo>
                    <a:pt x="197" y="22064"/>
                  </a:lnTo>
                  <a:lnTo>
                    <a:pt x="197" y="22064"/>
                  </a:lnTo>
                  <a:cubicBezTo>
                    <a:pt x="3678" y="13639"/>
                    <a:pt x="18761" y="8079"/>
                    <a:pt x="23772" y="6227"/>
                  </a:cubicBezTo>
                  <a:cubicBezTo>
                    <a:pt x="31665" y="3318"/>
                    <a:pt x="36418" y="2250"/>
                    <a:pt x="39955" y="2250"/>
                  </a:cubicBezTo>
                  <a:cubicBezTo>
                    <a:pt x="43435" y="2250"/>
                    <a:pt x="45739" y="3284"/>
                    <a:pt x="48698" y="4615"/>
                  </a:cubicBezTo>
                  <a:cubicBezTo>
                    <a:pt x="52411" y="6301"/>
                    <a:pt x="60439" y="17197"/>
                    <a:pt x="45966" y="26997"/>
                  </a:cubicBezTo>
                  <a:lnTo>
                    <a:pt x="45966" y="26997"/>
                  </a:lnTo>
                  <a:cubicBezTo>
                    <a:pt x="46114" y="26911"/>
                    <a:pt x="46260" y="26826"/>
                    <a:pt x="46390" y="26756"/>
                  </a:cubicBezTo>
                  <a:lnTo>
                    <a:pt x="47325" y="26199"/>
                  </a:lnTo>
                  <a:cubicBezTo>
                    <a:pt x="47604" y="26020"/>
                    <a:pt x="47982" y="25781"/>
                    <a:pt x="48260" y="25602"/>
                  </a:cubicBezTo>
                  <a:lnTo>
                    <a:pt x="49135" y="25006"/>
                  </a:lnTo>
                  <a:cubicBezTo>
                    <a:pt x="49414" y="24826"/>
                    <a:pt x="49752" y="24568"/>
                    <a:pt x="50011" y="24389"/>
                  </a:cubicBezTo>
                  <a:lnTo>
                    <a:pt x="50846" y="23772"/>
                  </a:lnTo>
                  <a:cubicBezTo>
                    <a:pt x="51085" y="23573"/>
                    <a:pt x="51403" y="23295"/>
                    <a:pt x="51662" y="23096"/>
                  </a:cubicBezTo>
                  <a:lnTo>
                    <a:pt x="52378" y="22439"/>
                  </a:lnTo>
                  <a:cubicBezTo>
                    <a:pt x="52597" y="22240"/>
                    <a:pt x="52895" y="21962"/>
                    <a:pt x="53094" y="21743"/>
                  </a:cubicBezTo>
                  <a:lnTo>
                    <a:pt x="53731" y="21087"/>
                  </a:lnTo>
                  <a:cubicBezTo>
                    <a:pt x="53910" y="20868"/>
                    <a:pt x="54168" y="20569"/>
                    <a:pt x="54347" y="20331"/>
                  </a:cubicBezTo>
                  <a:lnTo>
                    <a:pt x="54865" y="19654"/>
                  </a:lnTo>
                  <a:cubicBezTo>
                    <a:pt x="55024" y="19416"/>
                    <a:pt x="55242" y="19097"/>
                    <a:pt x="55402" y="18859"/>
                  </a:cubicBezTo>
                  <a:lnTo>
                    <a:pt x="55799" y="18162"/>
                  </a:lnTo>
                  <a:cubicBezTo>
                    <a:pt x="55939" y="17904"/>
                    <a:pt x="56118" y="17526"/>
                    <a:pt x="56237" y="17247"/>
                  </a:cubicBezTo>
                  <a:lnTo>
                    <a:pt x="56516" y="16551"/>
                  </a:lnTo>
                  <a:cubicBezTo>
                    <a:pt x="56635" y="16233"/>
                    <a:pt x="56754" y="15795"/>
                    <a:pt x="56854" y="15477"/>
                  </a:cubicBezTo>
                  <a:lnTo>
                    <a:pt x="57013" y="14801"/>
                  </a:lnTo>
                  <a:cubicBezTo>
                    <a:pt x="57172" y="13925"/>
                    <a:pt x="57192" y="13468"/>
                    <a:pt x="57212" y="12771"/>
                  </a:cubicBezTo>
                  <a:lnTo>
                    <a:pt x="57192" y="12175"/>
                  </a:lnTo>
                  <a:cubicBezTo>
                    <a:pt x="57192" y="11996"/>
                    <a:pt x="57172" y="11757"/>
                    <a:pt x="57172" y="11578"/>
                  </a:cubicBezTo>
                  <a:lnTo>
                    <a:pt x="57112" y="11081"/>
                  </a:lnTo>
                  <a:cubicBezTo>
                    <a:pt x="57092" y="10941"/>
                    <a:pt x="57053" y="10762"/>
                    <a:pt x="57033" y="10603"/>
                  </a:cubicBezTo>
                  <a:lnTo>
                    <a:pt x="56953" y="10185"/>
                  </a:lnTo>
                  <a:cubicBezTo>
                    <a:pt x="56933" y="10046"/>
                    <a:pt x="56894" y="9887"/>
                    <a:pt x="56854" y="9768"/>
                  </a:cubicBezTo>
                  <a:lnTo>
                    <a:pt x="56754" y="9370"/>
                  </a:lnTo>
                  <a:cubicBezTo>
                    <a:pt x="56734" y="9270"/>
                    <a:pt x="56695" y="9111"/>
                    <a:pt x="56655" y="8992"/>
                  </a:cubicBezTo>
                  <a:lnTo>
                    <a:pt x="56535" y="8634"/>
                  </a:lnTo>
                  <a:cubicBezTo>
                    <a:pt x="56496" y="8534"/>
                    <a:pt x="56456" y="8395"/>
                    <a:pt x="56416" y="8276"/>
                  </a:cubicBezTo>
                  <a:lnTo>
                    <a:pt x="56277" y="7938"/>
                  </a:lnTo>
                  <a:cubicBezTo>
                    <a:pt x="56237" y="7818"/>
                    <a:pt x="56177" y="7699"/>
                    <a:pt x="56138" y="7579"/>
                  </a:cubicBezTo>
                  <a:lnTo>
                    <a:pt x="55998" y="7241"/>
                  </a:lnTo>
                  <a:cubicBezTo>
                    <a:pt x="55939" y="7142"/>
                    <a:pt x="55879" y="7003"/>
                    <a:pt x="55819" y="6903"/>
                  </a:cubicBezTo>
                  <a:lnTo>
                    <a:pt x="55640" y="6545"/>
                  </a:lnTo>
                  <a:cubicBezTo>
                    <a:pt x="55581" y="6446"/>
                    <a:pt x="55501" y="6286"/>
                    <a:pt x="55441" y="6187"/>
                  </a:cubicBezTo>
                  <a:lnTo>
                    <a:pt x="55242" y="5829"/>
                  </a:lnTo>
                  <a:cubicBezTo>
                    <a:pt x="55163" y="5710"/>
                    <a:pt x="55063" y="5550"/>
                    <a:pt x="54984" y="5431"/>
                  </a:cubicBezTo>
                  <a:lnTo>
                    <a:pt x="54725" y="5053"/>
                  </a:lnTo>
                  <a:cubicBezTo>
                    <a:pt x="54606" y="4894"/>
                    <a:pt x="54467" y="4715"/>
                    <a:pt x="54367" y="4576"/>
                  </a:cubicBezTo>
                  <a:lnTo>
                    <a:pt x="54029" y="4178"/>
                  </a:lnTo>
                  <a:cubicBezTo>
                    <a:pt x="53512" y="3601"/>
                    <a:pt x="53074" y="3203"/>
                    <a:pt x="52676" y="2865"/>
                  </a:cubicBezTo>
                  <a:lnTo>
                    <a:pt x="52179" y="2467"/>
                  </a:lnTo>
                  <a:cubicBezTo>
                    <a:pt x="51920" y="2268"/>
                    <a:pt x="51542" y="2029"/>
                    <a:pt x="51264" y="1850"/>
                  </a:cubicBezTo>
                  <a:lnTo>
                    <a:pt x="50627" y="1512"/>
                  </a:lnTo>
                  <a:cubicBezTo>
                    <a:pt x="50369" y="1373"/>
                    <a:pt x="50011" y="1214"/>
                    <a:pt x="49732" y="1094"/>
                  </a:cubicBezTo>
                  <a:lnTo>
                    <a:pt x="49016" y="816"/>
                  </a:lnTo>
                  <a:cubicBezTo>
                    <a:pt x="48738" y="736"/>
                    <a:pt x="48379" y="637"/>
                    <a:pt x="48121" y="557"/>
                  </a:cubicBezTo>
                  <a:lnTo>
                    <a:pt x="47305" y="358"/>
                  </a:lnTo>
                  <a:cubicBezTo>
                    <a:pt x="47027" y="299"/>
                    <a:pt x="46669" y="239"/>
                    <a:pt x="46390" y="199"/>
                  </a:cubicBezTo>
                  <a:lnTo>
                    <a:pt x="45515" y="80"/>
                  </a:lnTo>
                  <a:cubicBezTo>
                    <a:pt x="45217" y="60"/>
                    <a:pt x="44839" y="40"/>
                    <a:pt x="44540" y="20"/>
                  </a:cubicBezTo>
                  <a:lnTo>
                    <a:pt x="43605" y="0"/>
                  </a:lnTo>
                  <a:close/>
                  <a:moveTo>
                    <a:pt x="45966" y="26997"/>
                  </a:moveTo>
                  <a:cubicBezTo>
                    <a:pt x="45776" y="27109"/>
                    <a:pt x="45583" y="27224"/>
                    <a:pt x="45415" y="27313"/>
                  </a:cubicBezTo>
                  <a:lnTo>
                    <a:pt x="44441" y="27830"/>
                  </a:lnTo>
                  <a:cubicBezTo>
                    <a:pt x="44142" y="27989"/>
                    <a:pt x="43744" y="28208"/>
                    <a:pt x="43426" y="28367"/>
                  </a:cubicBezTo>
                  <a:lnTo>
                    <a:pt x="42432" y="28865"/>
                  </a:lnTo>
                  <a:cubicBezTo>
                    <a:pt x="42133" y="29004"/>
                    <a:pt x="41715" y="29203"/>
                    <a:pt x="41417" y="29342"/>
                  </a:cubicBezTo>
                  <a:lnTo>
                    <a:pt x="40403" y="29820"/>
                  </a:lnTo>
                  <a:cubicBezTo>
                    <a:pt x="40104" y="29959"/>
                    <a:pt x="39686" y="30138"/>
                    <a:pt x="39388" y="30277"/>
                  </a:cubicBezTo>
                  <a:lnTo>
                    <a:pt x="38373" y="30715"/>
                  </a:lnTo>
                  <a:cubicBezTo>
                    <a:pt x="38075" y="30854"/>
                    <a:pt x="37677" y="31013"/>
                    <a:pt x="37379" y="31152"/>
                  </a:cubicBezTo>
                  <a:lnTo>
                    <a:pt x="36384" y="31570"/>
                  </a:lnTo>
                  <a:cubicBezTo>
                    <a:pt x="36086" y="31689"/>
                    <a:pt x="35688" y="31849"/>
                    <a:pt x="35390" y="31968"/>
                  </a:cubicBezTo>
                  <a:lnTo>
                    <a:pt x="34435" y="32346"/>
                  </a:lnTo>
                  <a:cubicBezTo>
                    <a:pt x="34156" y="32465"/>
                    <a:pt x="33778" y="32605"/>
                    <a:pt x="33500" y="32724"/>
                  </a:cubicBezTo>
                  <a:lnTo>
                    <a:pt x="32286" y="33181"/>
                  </a:lnTo>
                  <a:cubicBezTo>
                    <a:pt x="31908" y="33321"/>
                    <a:pt x="31431" y="33500"/>
                    <a:pt x="31073" y="33639"/>
                  </a:cubicBezTo>
                  <a:lnTo>
                    <a:pt x="29879" y="34057"/>
                  </a:lnTo>
                  <a:cubicBezTo>
                    <a:pt x="29541" y="34156"/>
                    <a:pt x="29064" y="34335"/>
                    <a:pt x="28706" y="34435"/>
                  </a:cubicBezTo>
                  <a:lnTo>
                    <a:pt x="27552" y="34813"/>
                  </a:lnTo>
                  <a:cubicBezTo>
                    <a:pt x="27214" y="34912"/>
                    <a:pt x="26756" y="35051"/>
                    <a:pt x="26398" y="35151"/>
                  </a:cubicBezTo>
                  <a:lnTo>
                    <a:pt x="25284" y="35469"/>
                  </a:lnTo>
                  <a:cubicBezTo>
                    <a:pt x="25252" y="35478"/>
                    <a:pt x="25219" y="35488"/>
                    <a:pt x="25185" y="35498"/>
                  </a:cubicBezTo>
                  <a:lnTo>
                    <a:pt x="25185" y="35498"/>
                  </a:lnTo>
                  <a:cubicBezTo>
                    <a:pt x="34814" y="32975"/>
                    <a:pt x="41474" y="30039"/>
                    <a:pt x="45966" y="26997"/>
                  </a:cubicBezTo>
                  <a:close/>
                  <a:moveTo>
                    <a:pt x="25185" y="35498"/>
                  </a:moveTo>
                  <a:lnTo>
                    <a:pt x="25185" y="35498"/>
                  </a:lnTo>
                  <a:cubicBezTo>
                    <a:pt x="24453" y="35690"/>
                    <a:pt x="23704" y="35879"/>
                    <a:pt x="22937" y="36066"/>
                  </a:cubicBezTo>
                  <a:lnTo>
                    <a:pt x="22439" y="36185"/>
                  </a:lnTo>
                  <a:lnTo>
                    <a:pt x="23076" y="36046"/>
                  </a:lnTo>
                  <a:lnTo>
                    <a:pt x="24170" y="35767"/>
                  </a:lnTo>
                  <a:cubicBezTo>
                    <a:pt x="24458" y="35695"/>
                    <a:pt x="24861" y="35591"/>
                    <a:pt x="25185" y="35498"/>
                  </a:cubicBezTo>
                  <a:close/>
                </a:path>
              </a:pathLst>
            </a:custGeom>
            <a:solidFill>
              <a:srgbClr val="8A6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7"/>
            <p:cNvSpPr/>
            <p:nvPr/>
          </p:nvSpPr>
          <p:spPr>
            <a:xfrm>
              <a:off x="3713500" y="1951875"/>
              <a:ext cx="1392500" cy="767875"/>
            </a:xfrm>
            <a:custGeom>
              <a:avLst/>
              <a:gdLst/>
              <a:ahLst/>
              <a:cxnLst/>
              <a:rect l="l" t="t" r="r" b="b"/>
              <a:pathLst>
                <a:path w="55700" h="30715" extrusionOk="0">
                  <a:moveTo>
                    <a:pt x="48721" y="5000"/>
                  </a:moveTo>
                  <a:cubicBezTo>
                    <a:pt x="50759" y="5598"/>
                    <a:pt x="52403" y="6650"/>
                    <a:pt x="53850" y="8077"/>
                  </a:cubicBezTo>
                  <a:cubicBezTo>
                    <a:pt x="53949" y="8176"/>
                    <a:pt x="54029" y="8375"/>
                    <a:pt x="53870" y="8574"/>
                  </a:cubicBezTo>
                  <a:cubicBezTo>
                    <a:pt x="53790" y="8475"/>
                    <a:pt x="53711" y="8276"/>
                    <a:pt x="53711" y="8136"/>
                  </a:cubicBezTo>
                  <a:cubicBezTo>
                    <a:pt x="52403" y="6650"/>
                    <a:pt x="50759" y="5598"/>
                    <a:pt x="48721" y="5000"/>
                  </a:cubicBezTo>
                  <a:close/>
                  <a:moveTo>
                    <a:pt x="54" y="19438"/>
                  </a:moveTo>
                  <a:cubicBezTo>
                    <a:pt x="36" y="19463"/>
                    <a:pt x="18" y="19489"/>
                    <a:pt x="0" y="19515"/>
                  </a:cubicBezTo>
                  <a:lnTo>
                    <a:pt x="54" y="19438"/>
                  </a:lnTo>
                  <a:close/>
                  <a:moveTo>
                    <a:pt x="42093" y="0"/>
                  </a:moveTo>
                  <a:cubicBezTo>
                    <a:pt x="41775" y="0"/>
                    <a:pt x="41377" y="0"/>
                    <a:pt x="41059" y="20"/>
                  </a:cubicBezTo>
                  <a:lnTo>
                    <a:pt x="40044" y="80"/>
                  </a:lnTo>
                  <a:cubicBezTo>
                    <a:pt x="39746" y="100"/>
                    <a:pt x="39308" y="140"/>
                    <a:pt x="39010" y="179"/>
                  </a:cubicBezTo>
                  <a:lnTo>
                    <a:pt x="37956" y="299"/>
                  </a:lnTo>
                  <a:cubicBezTo>
                    <a:pt x="37637" y="358"/>
                    <a:pt x="37220" y="418"/>
                    <a:pt x="36881" y="478"/>
                  </a:cubicBezTo>
                  <a:lnTo>
                    <a:pt x="35827" y="677"/>
                  </a:lnTo>
                  <a:cubicBezTo>
                    <a:pt x="35509" y="736"/>
                    <a:pt x="35071" y="836"/>
                    <a:pt x="34753" y="896"/>
                  </a:cubicBezTo>
                  <a:lnTo>
                    <a:pt x="33659" y="1154"/>
                  </a:lnTo>
                  <a:cubicBezTo>
                    <a:pt x="33340" y="1234"/>
                    <a:pt x="32903" y="1353"/>
                    <a:pt x="32585" y="1433"/>
                  </a:cubicBezTo>
                  <a:lnTo>
                    <a:pt x="31490" y="1731"/>
                  </a:lnTo>
                  <a:cubicBezTo>
                    <a:pt x="31172" y="1811"/>
                    <a:pt x="30735" y="1950"/>
                    <a:pt x="30416" y="2029"/>
                  </a:cubicBezTo>
                  <a:lnTo>
                    <a:pt x="29342" y="2368"/>
                  </a:lnTo>
                  <a:cubicBezTo>
                    <a:pt x="29024" y="2467"/>
                    <a:pt x="28606" y="2606"/>
                    <a:pt x="28288" y="2706"/>
                  </a:cubicBezTo>
                  <a:lnTo>
                    <a:pt x="27233" y="3064"/>
                  </a:lnTo>
                  <a:cubicBezTo>
                    <a:pt x="26915" y="3163"/>
                    <a:pt x="26497" y="3322"/>
                    <a:pt x="26179" y="3422"/>
                  </a:cubicBezTo>
                  <a:lnTo>
                    <a:pt x="25145" y="3780"/>
                  </a:lnTo>
                  <a:cubicBezTo>
                    <a:pt x="24846" y="3899"/>
                    <a:pt x="24448" y="4039"/>
                    <a:pt x="24150" y="4158"/>
                  </a:cubicBezTo>
                  <a:lnTo>
                    <a:pt x="23155" y="4536"/>
                  </a:lnTo>
                  <a:cubicBezTo>
                    <a:pt x="22857" y="4635"/>
                    <a:pt x="22479" y="4794"/>
                    <a:pt x="22181" y="4894"/>
                  </a:cubicBezTo>
                  <a:lnTo>
                    <a:pt x="21246" y="5272"/>
                  </a:lnTo>
                  <a:cubicBezTo>
                    <a:pt x="20868" y="5411"/>
                    <a:pt x="20390" y="5610"/>
                    <a:pt x="20032" y="5749"/>
                  </a:cubicBezTo>
                  <a:lnTo>
                    <a:pt x="18839" y="6247"/>
                  </a:lnTo>
                  <a:cubicBezTo>
                    <a:pt x="18501" y="6386"/>
                    <a:pt x="18023" y="6605"/>
                    <a:pt x="17685" y="6744"/>
                  </a:cubicBezTo>
                  <a:lnTo>
                    <a:pt x="16551" y="7261"/>
                  </a:lnTo>
                  <a:cubicBezTo>
                    <a:pt x="16213" y="7400"/>
                    <a:pt x="15775" y="7619"/>
                    <a:pt x="15457" y="7778"/>
                  </a:cubicBezTo>
                  <a:lnTo>
                    <a:pt x="14383" y="8296"/>
                  </a:lnTo>
                  <a:cubicBezTo>
                    <a:pt x="14064" y="8455"/>
                    <a:pt x="13647" y="8674"/>
                    <a:pt x="13328" y="8833"/>
                  </a:cubicBezTo>
                  <a:lnTo>
                    <a:pt x="12314" y="9370"/>
                  </a:lnTo>
                  <a:cubicBezTo>
                    <a:pt x="12016" y="9529"/>
                    <a:pt x="11618" y="9748"/>
                    <a:pt x="11319" y="9907"/>
                  </a:cubicBezTo>
                  <a:lnTo>
                    <a:pt x="10364" y="10464"/>
                  </a:lnTo>
                  <a:cubicBezTo>
                    <a:pt x="10086" y="10623"/>
                    <a:pt x="9728" y="10862"/>
                    <a:pt x="9449" y="11021"/>
                  </a:cubicBezTo>
                  <a:lnTo>
                    <a:pt x="8554" y="11578"/>
                  </a:lnTo>
                  <a:cubicBezTo>
                    <a:pt x="8296" y="11757"/>
                    <a:pt x="7957" y="11996"/>
                    <a:pt x="7679" y="12155"/>
                  </a:cubicBezTo>
                  <a:lnTo>
                    <a:pt x="6863" y="12732"/>
                  </a:lnTo>
                  <a:cubicBezTo>
                    <a:pt x="6625" y="12911"/>
                    <a:pt x="6306" y="13149"/>
                    <a:pt x="6068" y="13328"/>
                  </a:cubicBezTo>
                  <a:lnTo>
                    <a:pt x="5312" y="13905"/>
                  </a:lnTo>
                  <a:cubicBezTo>
                    <a:pt x="5093" y="14084"/>
                    <a:pt x="4794" y="14323"/>
                    <a:pt x="4576" y="14502"/>
                  </a:cubicBezTo>
                  <a:lnTo>
                    <a:pt x="3879" y="15099"/>
                  </a:lnTo>
                  <a:cubicBezTo>
                    <a:pt x="3680" y="15278"/>
                    <a:pt x="3422" y="15537"/>
                    <a:pt x="3223" y="15716"/>
                  </a:cubicBezTo>
                  <a:lnTo>
                    <a:pt x="2606" y="16312"/>
                  </a:lnTo>
                  <a:cubicBezTo>
                    <a:pt x="2228" y="16730"/>
                    <a:pt x="1711" y="17267"/>
                    <a:pt x="1353" y="17685"/>
                  </a:cubicBezTo>
                  <a:lnTo>
                    <a:pt x="796" y="18381"/>
                  </a:lnTo>
                  <a:lnTo>
                    <a:pt x="478" y="18819"/>
                  </a:lnTo>
                  <a:lnTo>
                    <a:pt x="54" y="19438"/>
                  </a:lnTo>
                  <a:lnTo>
                    <a:pt x="54" y="19438"/>
                  </a:lnTo>
                  <a:cubicBezTo>
                    <a:pt x="5622" y="11365"/>
                    <a:pt x="19979" y="6120"/>
                    <a:pt x="28069" y="3700"/>
                  </a:cubicBezTo>
                  <a:cubicBezTo>
                    <a:pt x="33269" y="2154"/>
                    <a:pt x="36621" y="1461"/>
                    <a:pt x="39231" y="1461"/>
                  </a:cubicBezTo>
                  <a:cubicBezTo>
                    <a:pt x="42831" y="1461"/>
                    <a:pt x="45019" y="2779"/>
                    <a:pt x="48698" y="4993"/>
                  </a:cubicBezTo>
                  <a:cubicBezTo>
                    <a:pt x="49235" y="5312"/>
                    <a:pt x="55700" y="12692"/>
                    <a:pt x="52736" y="19336"/>
                  </a:cubicBezTo>
                  <a:cubicBezTo>
                    <a:pt x="50587" y="24130"/>
                    <a:pt x="43366" y="27830"/>
                    <a:pt x="37319" y="30516"/>
                  </a:cubicBezTo>
                  <a:cubicBezTo>
                    <a:pt x="37180" y="30575"/>
                    <a:pt x="37001" y="30655"/>
                    <a:pt x="36861" y="30715"/>
                  </a:cubicBezTo>
                  <a:cubicBezTo>
                    <a:pt x="37180" y="30595"/>
                    <a:pt x="37578" y="30416"/>
                    <a:pt x="37876" y="30277"/>
                  </a:cubicBezTo>
                  <a:cubicBezTo>
                    <a:pt x="38174" y="30138"/>
                    <a:pt x="38592" y="29959"/>
                    <a:pt x="38891" y="29820"/>
                  </a:cubicBezTo>
                  <a:lnTo>
                    <a:pt x="39905" y="29342"/>
                  </a:lnTo>
                  <a:cubicBezTo>
                    <a:pt x="40203" y="29203"/>
                    <a:pt x="40621" y="29004"/>
                    <a:pt x="40920" y="28865"/>
                  </a:cubicBezTo>
                  <a:lnTo>
                    <a:pt x="41914" y="28367"/>
                  </a:lnTo>
                  <a:cubicBezTo>
                    <a:pt x="42232" y="28208"/>
                    <a:pt x="42630" y="27989"/>
                    <a:pt x="42929" y="27830"/>
                  </a:cubicBezTo>
                  <a:lnTo>
                    <a:pt x="43903" y="27313"/>
                  </a:lnTo>
                  <a:cubicBezTo>
                    <a:pt x="44202" y="27154"/>
                    <a:pt x="44580" y="26915"/>
                    <a:pt x="44878" y="26756"/>
                  </a:cubicBezTo>
                  <a:lnTo>
                    <a:pt x="45813" y="26199"/>
                  </a:lnTo>
                  <a:cubicBezTo>
                    <a:pt x="46092" y="26020"/>
                    <a:pt x="46470" y="25781"/>
                    <a:pt x="46748" y="25602"/>
                  </a:cubicBezTo>
                  <a:lnTo>
                    <a:pt x="47623" y="25006"/>
                  </a:lnTo>
                  <a:cubicBezTo>
                    <a:pt x="47902" y="24826"/>
                    <a:pt x="48240" y="24568"/>
                    <a:pt x="48499" y="24389"/>
                  </a:cubicBezTo>
                  <a:lnTo>
                    <a:pt x="49334" y="23772"/>
                  </a:lnTo>
                  <a:cubicBezTo>
                    <a:pt x="49573" y="23573"/>
                    <a:pt x="49891" y="23295"/>
                    <a:pt x="50150" y="23096"/>
                  </a:cubicBezTo>
                  <a:lnTo>
                    <a:pt x="50866" y="22439"/>
                  </a:lnTo>
                  <a:cubicBezTo>
                    <a:pt x="51085" y="22240"/>
                    <a:pt x="51383" y="21962"/>
                    <a:pt x="51582" y="21743"/>
                  </a:cubicBezTo>
                  <a:lnTo>
                    <a:pt x="52219" y="21087"/>
                  </a:lnTo>
                  <a:cubicBezTo>
                    <a:pt x="52398" y="20868"/>
                    <a:pt x="52656" y="20569"/>
                    <a:pt x="52835" y="20331"/>
                  </a:cubicBezTo>
                  <a:lnTo>
                    <a:pt x="53353" y="19654"/>
                  </a:lnTo>
                  <a:cubicBezTo>
                    <a:pt x="53512" y="19416"/>
                    <a:pt x="53730" y="19097"/>
                    <a:pt x="53890" y="18859"/>
                  </a:cubicBezTo>
                  <a:lnTo>
                    <a:pt x="54287" y="18162"/>
                  </a:lnTo>
                  <a:cubicBezTo>
                    <a:pt x="54427" y="17904"/>
                    <a:pt x="54606" y="17526"/>
                    <a:pt x="54725" y="17247"/>
                  </a:cubicBezTo>
                  <a:lnTo>
                    <a:pt x="55004" y="16551"/>
                  </a:lnTo>
                  <a:cubicBezTo>
                    <a:pt x="55123" y="16233"/>
                    <a:pt x="55242" y="15795"/>
                    <a:pt x="55342" y="15477"/>
                  </a:cubicBezTo>
                  <a:lnTo>
                    <a:pt x="55501" y="14801"/>
                  </a:lnTo>
                  <a:cubicBezTo>
                    <a:pt x="55660" y="13925"/>
                    <a:pt x="55680" y="13468"/>
                    <a:pt x="55700" y="12771"/>
                  </a:cubicBezTo>
                  <a:lnTo>
                    <a:pt x="55680" y="12175"/>
                  </a:lnTo>
                  <a:cubicBezTo>
                    <a:pt x="55680" y="11996"/>
                    <a:pt x="55660" y="11757"/>
                    <a:pt x="55640" y="11578"/>
                  </a:cubicBezTo>
                  <a:lnTo>
                    <a:pt x="55600" y="11081"/>
                  </a:lnTo>
                  <a:cubicBezTo>
                    <a:pt x="55580" y="10941"/>
                    <a:pt x="55541" y="10762"/>
                    <a:pt x="55521" y="10603"/>
                  </a:cubicBezTo>
                  <a:lnTo>
                    <a:pt x="55441" y="10185"/>
                  </a:lnTo>
                  <a:cubicBezTo>
                    <a:pt x="55421" y="10046"/>
                    <a:pt x="55382" y="9887"/>
                    <a:pt x="55342" y="9768"/>
                  </a:cubicBezTo>
                  <a:lnTo>
                    <a:pt x="55242" y="9370"/>
                  </a:lnTo>
                  <a:cubicBezTo>
                    <a:pt x="55222" y="9270"/>
                    <a:pt x="55183" y="9111"/>
                    <a:pt x="55143" y="8992"/>
                  </a:cubicBezTo>
                  <a:lnTo>
                    <a:pt x="55023" y="8634"/>
                  </a:lnTo>
                  <a:cubicBezTo>
                    <a:pt x="54984" y="8534"/>
                    <a:pt x="54944" y="8395"/>
                    <a:pt x="54904" y="8276"/>
                  </a:cubicBezTo>
                  <a:lnTo>
                    <a:pt x="54765" y="7938"/>
                  </a:lnTo>
                  <a:cubicBezTo>
                    <a:pt x="54725" y="7818"/>
                    <a:pt x="54665" y="7699"/>
                    <a:pt x="54626" y="7579"/>
                  </a:cubicBezTo>
                  <a:lnTo>
                    <a:pt x="54486" y="7241"/>
                  </a:lnTo>
                  <a:cubicBezTo>
                    <a:pt x="54427" y="7142"/>
                    <a:pt x="54367" y="7003"/>
                    <a:pt x="54307" y="6903"/>
                  </a:cubicBezTo>
                  <a:lnTo>
                    <a:pt x="54128" y="6545"/>
                  </a:lnTo>
                  <a:cubicBezTo>
                    <a:pt x="54069" y="6446"/>
                    <a:pt x="53989" y="6286"/>
                    <a:pt x="53929" y="6187"/>
                  </a:cubicBezTo>
                  <a:lnTo>
                    <a:pt x="53730" y="5829"/>
                  </a:lnTo>
                  <a:cubicBezTo>
                    <a:pt x="53651" y="5710"/>
                    <a:pt x="53551" y="5550"/>
                    <a:pt x="53472" y="5431"/>
                  </a:cubicBezTo>
                  <a:lnTo>
                    <a:pt x="53213" y="5053"/>
                  </a:lnTo>
                  <a:cubicBezTo>
                    <a:pt x="53094" y="4894"/>
                    <a:pt x="52955" y="4715"/>
                    <a:pt x="52855" y="4576"/>
                  </a:cubicBezTo>
                  <a:lnTo>
                    <a:pt x="52517" y="4178"/>
                  </a:lnTo>
                  <a:cubicBezTo>
                    <a:pt x="52000" y="3601"/>
                    <a:pt x="51562" y="3203"/>
                    <a:pt x="51164" y="2865"/>
                  </a:cubicBezTo>
                  <a:lnTo>
                    <a:pt x="50667" y="2467"/>
                  </a:lnTo>
                  <a:cubicBezTo>
                    <a:pt x="50408" y="2268"/>
                    <a:pt x="50030" y="2029"/>
                    <a:pt x="49752" y="1850"/>
                  </a:cubicBezTo>
                  <a:lnTo>
                    <a:pt x="49115" y="1512"/>
                  </a:lnTo>
                  <a:cubicBezTo>
                    <a:pt x="48857" y="1373"/>
                    <a:pt x="48499" y="1214"/>
                    <a:pt x="48220" y="1094"/>
                  </a:cubicBezTo>
                  <a:lnTo>
                    <a:pt x="47504" y="816"/>
                  </a:lnTo>
                  <a:cubicBezTo>
                    <a:pt x="47226" y="736"/>
                    <a:pt x="46867" y="637"/>
                    <a:pt x="46609" y="557"/>
                  </a:cubicBezTo>
                  <a:lnTo>
                    <a:pt x="45793" y="358"/>
                  </a:lnTo>
                  <a:cubicBezTo>
                    <a:pt x="45515" y="299"/>
                    <a:pt x="45157" y="239"/>
                    <a:pt x="44878" y="199"/>
                  </a:cubicBezTo>
                  <a:lnTo>
                    <a:pt x="44003" y="80"/>
                  </a:lnTo>
                  <a:cubicBezTo>
                    <a:pt x="43705" y="60"/>
                    <a:pt x="43327" y="40"/>
                    <a:pt x="43028" y="20"/>
                  </a:cubicBezTo>
                  <a:lnTo>
                    <a:pt x="42093" y="0"/>
                  </a:lnTo>
                  <a:close/>
                </a:path>
              </a:pathLst>
            </a:custGeom>
            <a:solidFill>
              <a:srgbClr val="856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7"/>
            <p:cNvSpPr/>
            <p:nvPr/>
          </p:nvSpPr>
          <p:spPr>
            <a:xfrm>
              <a:off x="3598100" y="2110650"/>
              <a:ext cx="1398000" cy="759050"/>
            </a:xfrm>
            <a:custGeom>
              <a:avLst/>
              <a:gdLst/>
              <a:ahLst/>
              <a:cxnLst/>
              <a:rect l="l" t="t" r="r" b="b"/>
              <a:pathLst>
                <a:path w="55920" h="30362" extrusionOk="0">
                  <a:moveTo>
                    <a:pt x="42496" y="0"/>
                  </a:moveTo>
                  <a:cubicBezTo>
                    <a:pt x="29434" y="0"/>
                    <a:pt x="9555" y="10279"/>
                    <a:pt x="5313" y="14915"/>
                  </a:cubicBezTo>
                  <a:cubicBezTo>
                    <a:pt x="1" y="20739"/>
                    <a:pt x="3572" y="30362"/>
                    <a:pt x="15197" y="30362"/>
                  </a:cubicBezTo>
                  <a:cubicBezTo>
                    <a:pt x="15762" y="30362"/>
                    <a:pt x="16347" y="30339"/>
                    <a:pt x="16950" y="30292"/>
                  </a:cubicBezTo>
                  <a:cubicBezTo>
                    <a:pt x="20033" y="30053"/>
                    <a:pt x="55920" y="22176"/>
                    <a:pt x="54050" y="8370"/>
                  </a:cubicBezTo>
                  <a:cubicBezTo>
                    <a:pt x="53219" y="2247"/>
                    <a:pt x="48603" y="0"/>
                    <a:pt x="42496" y="0"/>
                  </a:cubicBezTo>
                  <a:close/>
                </a:path>
              </a:pathLst>
            </a:custGeom>
            <a:solidFill>
              <a:srgbClr val="AD7F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7"/>
            <p:cNvSpPr/>
            <p:nvPr/>
          </p:nvSpPr>
          <p:spPr>
            <a:xfrm>
              <a:off x="3603550" y="2116450"/>
              <a:ext cx="1365700" cy="749325"/>
            </a:xfrm>
            <a:custGeom>
              <a:avLst/>
              <a:gdLst/>
              <a:ahLst/>
              <a:cxnLst/>
              <a:rect l="l" t="t" r="r" b="b"/>
              <a:pathLst>
                <a:path w="54628" h="29973" extrusionOk="0">
                  <a:moveTo>
                    <a:pt x="42842" y="0"/>
                  </a:moveTo>
                  <a:cubicBezTo>
                    <a:pt x="41958" y="0"/>
                    <a:pt x="41002" y="64"/>
                    <a:pt x="39966" y="201"/>
                  </a:cubicBezTo>
                  <a:cubicBezTo>
                    <a:pt x="32944" y="1116"/>
                    <a:pt x="11182" y="8436"/>
                    <a:pt x="5114" y="15081"/>
                  </a:cubicBezTo>
                  <a:cubicBezTo>
                    <a:pt x="1" y="20705"/>
                    <a:pt x="3488" y="29973"/>
                    <a:pt x="14735" y="29973"/>
                  </a:cubicBezTo>
                  <a:cubicBezTo>
                    <a:pt x="15302" y="29973"/>
                    <a:pt x="15888" y="29949"/>
                    <a:pt x="16493" y="29901"/>
                  </a:cubicBezTo>
                  <a:cubicBezTo>
                    <a:pt x="22799" y="29383"/>
                    <a:pt x="54627" y="20491"/>
                    <a:pt x="53454" y="8735"/>
                  </a:cubicBezTo>
                  <a:cubicBezTo>
                    <a:pt x="53236" y="6561"/>
                    <a:pt x="51831" y="0"/>
                    <a:pt x="42842" y="0"/>
                  </a:cubicBezTo>
                  <a:close/>
                </a:path>
              </a:pathLst>
            </a:custGeom>
            <a:solidFill>
              <a:srgbClr val="B383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7"/>
            <p:cNvSpPr/>
            <p:nvPr/>
          </p:nvSpPr>
          <p:spPr>
            <a:xfrm>
              <a:off x="3609525" y="2135650"/>
              <a:ext cx="1329875" cy="725225"/>
            </a:xfrm>
            <a:custGeom>
              <a:avLst/>
              <a:gdLst/>
              <a:ahLst/>
              <a:cxnLst/>
              <a:rect l="l" t="t" r="r" b="b"/>
              <a:pathLst>
                <a:path w="53195" h="29009" extrusionOk="0">
                  <a:moveTo>
                    <a:pt x="42030" y="1"/>
                  </a:moveTo>
                  <a:cubicBezTo>
                    <a:pt x="29421" y="1"/>
                    <a:pt x="9602" y="9587"/>
                    <a:pt x="4915" y="14730"/>
                  </a:cubicBezTo>
                  <a:cubicBezTo>
                    <a:pt x="1" y="20136"/>
                    <a:pt x="3402" y="29009"/>
                    <a:pt x="14231" y="29009"/>
                  </a:cubicBezTo>
                  <a:cubicBezTo>
                    <a:pt x="14799" y="29009"/>
                    <a:pt x="15387" y="28984"/>
                    <a:pt x="15995" y="28934"/>
                  </a:cubicBezTo>
                  <a:cubicBezTo>
                    <a:pt x="22083" y="28436"/>
                    <a:pt x="53195" y="19703"/>
                    <a:pt x="52737" y="8225"/>
                  </a:cubicBezTo>
                  <a:cubicBezTo>
                    <a:pt x="52498" y="2221"/>
                    <a:pt x="48099" y="1"/>
                    <a:pt x="42030" y="1"/>
                  </a:cubicBezTo>
                  <a:close/>
                </a:path>
              </a:pathLst>
            </a:custGeom>
            <a:solidFill>
              <a:srgbClr val="B88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7"/>
            <p:cNvSpPr/>
            <p:nvPr/>
          </p:nvSpPr>
          <p:spPr>
            <a:xfrm>
              <a:off x="3639075" y="2141000"/>
              <a:ext cx="1367475" cy="714325"/>
            </a:xfrm>
            <a:custGeom>
              <a:avLst/>
              <a:gdLst/>
              <a:ahLst/>
              <a:cxnLst/>
              <a:rect l="l" t="t" r="r" b="b"/>
              <a:pathLst>
                <a:path w="54699" h="28573" extrusionOk="0">
                  <a:moveTo>
                    <a:pt x="41441" y="0"/>
                  </a:moveTo>
                  <a:cubicBezTo>
                    <a:pt x="39144" y="0"/>
                    <a:pt x="36986" y="440"/>
                    <a:pt x="35661" y="711"/>
                  </a:cubicBezTo>
                  <a:cubicBezTo>
                    <a:pt x="33155" y="1208"/>
                    <a:pt x="8408" y="8250"/>
                    <a:pt x="2938" y="15988"/>
                  </a:cubicBezTo>
                  <a:cubicBezTo>
                    <a:pt x="0" y="20140"/>
                    <a:pt x="1922" y="28572"/>
                    <a:pt x="12723" y="28572"/>
                  </a:cubicBezTo>
                  <a:cubicBezTo>
                    <a:pt x="13772" y="28572"/>
                    <a:pt x="14905" y="28493"/>
                    <a:pt x="16126" y="28322"/>
                  </a:cubicBezTo>
                  <a:cubicBezTo>
                    <a:pt x="16524" y="28262"/>
                    <a:pt x="54698" y="19768"/>
                    <a:pt x="50819" y="6241"/>
                  </a:cubicBezTo>
                  <a:cubicBezTo>
                    <a:pt x="49360" y="1184"/>
                    <a:pt x="45212" y="0"/>
                    <a:pt x="41441" y="0"/>
                  </a:cubicBezTo>
                  <a:close/>
                </a:path>
              </a:pathLst>
            </a:custGeom>
            <a:solidFill>
              <a:srgbClr val="BD8A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7"/>
            <p:cNvSpPr/>
            <p:nvPr/>
          </p:nvSpPr>
          <p:spPr>
            <a:xfrm>
              <a:off x="3634100" y="2150150"/>
              <a:ext cx="1342100" cy="699200"/>
            </a:xfrm>
            <a:custGeom>
              <a:avLst/>
              <a:gdLst/>
              <a:ahLst/>
              <a:cxnLst/>
              <a:rect l="l" t="t" r="r" b="b"/>
              <a:pathLst>
                <a:path w="53684" h="27968" extrusionOk="0">
                  <a:moveTo>
                    <a:pt x="41640" y="0"/>
                  </a:moveTo>
                  <a:cubicBezTo>
                    <a:pt x="40524" y="0"/>
                    <a:pt x="39273" y="124"/>
                    <a:pt x="37869" y="404"/>
                  </a:cubicBezTo>
                  <a:cubicBezTo>
                    <a:pt x="30191" y="1936"/>
                    <a:pt x="8667" y="9117"/>
                    <a:pt x="3634" y="15483"/>
                  </a:cubicBezTo>
                  <a:cubicBezTo>
                    <a:pt x="1" y="20075"/>
                    <a:pt x="2412" y="27968"/>
                    <a:pt x="12704" y="27968"/>
                  </a:cubicBezTo>
                  <a:cubicBezTo>
                    <a:pt x="13738" y="27968"/>
                    <a:pt x="14852" y="27888"/>
                    <a:pt x="16047" y="27717"/>
                  </a:cubicBezTo>
                  <a:cubicBezTo>
                    <a:pt x="16445" y="27657"/>
                    <a:pt x="53684" y="19283"/>
                    <a:pt x="50600" y="6134"/>
                  </a:cubicBezTo>
                  <a:cubicBezTo>
                    <a:pt x="50325" y="4999"/>
                    <a:pt x="48743" y="0"/>
                    <a:pt x="41640" y="0"/>
                  </a:cubicBezTo>
                  <a:close/>
                </a:path>
              </a:pathLst>
            </a:custGeom>
            <a:solidFill>
              <a:srgbClr val="C28E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7"/>
            <p:cNvSpPr/>
            <p:nvPr/>
          </p:nvSpPr>
          <p:spPr>
            <a:xfrm>
              <a:off x="3641900" y="2168150"/>
              <a:ext cx="1310925" cy="674875"/>
            </a:xfrm>
            <a:custGeom>
              <a:avLst/>
              <a:gdLst/>
              <a:ahLst/>
              <a:cxnLst/>
              <a:rect l="l" t="t" r="r" b="b"/>
              <a:pathLst>
                <a:path w="52437" h="26995" extrusionOk="0">
                  <a:moveTo>
                    <a:pt x="40607" y="1"/>
                  </a:moveTo>
                  <a:cubicBezTo>
                    <a:pt x="27966" y="1"/>
                    <a:pt x="6774" y="10831"/>
                    <a:pt x="3401" y="15241"/>
                  </a:cubicBezTo>
                  <a:cubicBezTo>
                    <a:pt x="1" y="19685"/>
                    <a:pt x="2313" y="26995"/>
                    <a:pt x="12120" y="26995"/>
                  </a:cubicBezTo>
                  <a:cubicBezTo>
                    <a:pt x="13155" y="26995"/>
                    <a:pt x="14273" y="26913"/>
                    <a:pt x="15476" y="26739"/>
                  </a:cubicBezTo>
                  <a:cubicBezTo>
                    <a:pt x="18659" y="26281"/>
                    <a:pt x="52437" y="17528"/>
                    <a:pt x="49871" y="5652"/>
                  </a:cubicBezTo>
                  <a:cubicBezTo>
                    <a:pt x="48988" y="1568"/>
                    <a:pt x="45416" y="1"/>
                    <a:pt x="40607" y="1"/>
                  </a:cubicBezTo>
                  <a:close/>
                </a:path>
              </a:pathLst>
            </a:custGeom>
            <a:solidFill>
              <a:srgbClr val="C792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7"/>
            <p:cNvSpPr/>
            <p:nvPr/>
          </p:nvSpPr>
          <p:spPr>
            <a:xfrm>
              <a:off x="3669775" y="2172075"/>
              <a:ext cx="1265650" cy="663925"/>
            </a:xfrm>
            <a:custGeom>
              <a:avLst/>
              <a:gdLst/>
              <a:ahLst/>
              <a:cxnLst/>
              <a:rect l="l" t="t" r="r" b="b"/>
              <a:pathLst>
                <a:path w="50626" h="26557" extrusionOk="0">
                  <a:moveTo>
                    <a:pt x="39932" y="1"/>
                  </a:moveTo>
                  <a:cubicBezTo>
                    <a:pt x="38439" y="1"/>
                    <a:pt x="36687" y="200"/>
                    <a:pt x="34632" y="661"/>
                  </a:cubicBezTo>
                  <a:cubicBezTo>
                    <a:pt x="34353" y="721"/>
                    <a:pt x="6882" y="8380"/>
                    <a:pt x="1968" y="16138"/>
                  </a:cubicBezTo>
                  <a:cubicBezTo>
                    <a:pt x="0" y="19228"/>
                    <a:pt x="714" y="26556"/>
                    <a:pt x="10555" y="26556"/>
                  </a:cubicBezTo>
                  <a:cubicBezTo>
                    <a:pt x="12055" y="26556"/>
                    <a:pt x="13767" y="26386"/>
                    <a:pt x="15714" y="26005"/>
                  </a:cubicBezTo>
                  <a:cubicBezTo>
                    <a:pt x="16072" y="25945"/>
                    <a:pt x="50626" y="17053"/>
                    <a:pt x="48338" y="5754"/>
                  </a:cubicBezTo>
                  <a:cubicBezTo>
                    <a:pt x="47858" y="3400"/>
                    <a:pt x="46101" y="1"/>
                    <a:pt x="39932" y="1"/>
                  </a:cubicBezTo>
                  <a:close/>
                </a:path>
              </a:pathLst>
            </a:custGeom>
            <a:solidFill>
              <a:srgbClr val="CC96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7"/>
            <p:cNvSpPr/>
            <p:nvPr/>
          </p:nvSpPr>
          <p:spPr>
            <a:xfrm>
              <a:off x="3677200" y="2191175"/>
              <a:ext cx="1228400" cy="637150"/>
            </a:xfrm>
            <a:custGeom>
              <a:avLst/>
              <a:gdLst/>
              <a:ahLst/>
              <a:cxnLst/>
              <a:rect l="l" t="t" r="r" b="b"/>
              <a:pathLst>
                <a:path w="49136" h="25486" extrusionOk="0">
                  <a:moveTo>
                    <a:pt x="39388" y="1"/>
                  </a:moveTo>
                  <a:cubicBezTo>
                    <a:pt x="26987" y="1"/>
                    <a:pt x="4760" y="11058"/>
                    <a:pt x="1771" y="15871"/>
                  </a:cubicBezTo>
                  <a:cubicBezTo>
                    <a:pt x="1" y="18741"/>
                    <a:pt x="843" y="25486"/>
                    <a:pt x="10109" y="25486"/>
                  </a:cubicBezTo>
                  <a:cubicBezTo>
                    <a:pt x="11569" y="25486"/>
                    <a:pt x="13238" y="25319"/>
                    <a:pt x="15138" y="24942"/>
                  </a:cubicBezTo>
                  <a:cubicBezTo>
                    <a:pt x="15477" y="24863"/>
                    <a:pt x="49135" y="16368"/>
                    <a:pt x="47623" y="5229"/>
                  </a:cubicBezTo>
                  <a:cubicBezTo>
                    <a:pt x="47114" y="1465"/>
                    <a:pt x="43902" y="1"/>
                    <a:pt x="39388" y="1"/>
                  </a:cubicBezTo>
                  <a:close/>
                </a:path>
              </a:pathLst>
            </a:custGeom>
            <a:solidFill>
              <a:srgbClr val="D19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7"/>
            <p:cNvSpPr/>
            <p:nvPr/>
          </p:nvSpPr>
          <p:spPr>
            <a:xfrm>
              <a:off x="3678850" y="2199525"/>
              <a:ext cx="1209825" cy="620575"/>
            </a:xfrm>
            <a:custGeom>
              <a:avLst/>
              <a:gdLst/>
              <a:ahLst/>
              <a:cxnLst/>
              <a:rect l="l" t="t" r="r" b="b"/>
              <a:pathLst>
                <a:path w="48393" h="24823" extrusionOk="0">
                  <a:moveTo>
                    <a:pt x="39234" y="1"/>
                  </a:moveTo>
                  <a:cubicBezTo>
                    <a:pt x="27106" y="1"/>
                    <a:pt x="5148" y="10850"/>
                    <a:pt x="2142" y="15577"/>
                  </a:cubicBezTo>
                  <a:cubicBezTo>
                    <a:pt x="0" y="18943"/>
                    <a:pt x="1287" y="24822"/>
                    <a:pt x="9788" y="24822"/>
                  </a:cubicBezTo>
                  <a:cubicBezTo>
                    <a:pt x="11235" y="24822"/>
                    <a:pt x="12891" y="24652"/>
                    <a:pt x="14774" y="24270"/>
                  </a:cubicBezTo>
                  <a:cubicBezTo>
                    <a:pt x="15112" y="24210"/>
                    <a:pt x="48393" y="15557"/>
                    <a:pt x="47179" y="5113"/>
                  </a:cubicBezTo>
                  <a:cubicBezTo>
                    <a:pt x="46750" y="1434"/>
                    <a:pt x="43641" y="1"/>
                    <a:pt x="39234" y="1"/>
                  </a:cubicBezTo>
                  <a:close/>
                </a:path>
              </a:pathLst>
            </a:custGeom>
            <a:solidFill>
              <a:srgbClr val="D69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7"/>
            <p:cNvSpPr/>
            <p:nvPr/>
          </p:nvSpPr>
          <p:spPr>
            <a:xfrm>
              <a:off x="3688575" y="2203400"/>
              <a:ext cx="1183200" cy="607400"/>
            </a:xfrm>
            <a:custGeom>
              <a:avLst/>
              <a:gdLst/>
              <a:ahLst/>
              <a:cxnLst/>
              <a:rect l="l" t="t" r="r" b="b"/>
              <a:pathLst>
                <a:path w="47328" h="24296" extrusionOk="0">
                  <a:moveTo>
                    <a:pt x="38811" y="0"/>
                  </a:moveTo>
                  <a:cubicBezTo>
                    <a:pt x="26987" y="0"/>
                    <a:pt x="5274" y="11228"/>
                    <a:pt x="2390" y="15342"/>
                  </a:cubicBezTo>
                  <a:cubicBezTo>
                    <a:pt x="0" y="18756"/>
                    <a:pt x="918" y="24296"/>
                    <a:pt x="9140" y="24296"/>
                  </a:cubicBezTo>
                  <a:cubicBezTo>
                    <a:pt x="10979" y="24296"/>
                    <a:pt x="13183" y="24019"/>
                    <a:pt x="15797" y="23379"/>
                  </a:cubicBezTo>
                  <a:cubicBezTo>
                    <a:pt x="16116" y="23299"/>
                    <a:pt x="47327" y="14706"/>
                    <a:pt x="46392" y="5177"/>
                  </a:cubicBezTo>
                  <a:cubicBezTo>
                    <a:pt x="46020" y="1444"/>
                    <a:pt x="43051" y="0"/>
                    <a:pt x="38811" y="0"/>
                  </a:cubicBezTo>
                  <a:close/>
                </a:path>
              </a:pathLst>
            </a:custGeom>
            <a:solidFill>
              <a:srgbClr val="DBA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7"/>
            <p:cNvSpPr/>
            <p:nvPr/>
          </p:nvSpPr>
          <p:spPr>
            <a:xfrm>
              <a:off x="3715975" y="2214575"/>
              <a:ext cx="1229400" cy="586075"/>
            </a:xfrm>
            <a:custGeom>
              <a:avLst/>
              <a:gdLst/>
              <a:ahLst/>
              <a:cxnLst/>
              <a:rect l="l" t="t" r="r" b="b"/>
              <a:pathLst>
                <a:path w="49176" h="23443" extrusionOk="0">
                  <a:moveTo>
                    <a:pt x="38022" y="1"/>
                  </a:moveTo>
                  <a:cubicBezTo>
                    <a:pt x="26104" y="1"/>
                    <a:pt x="2701" y="12065"/>
                    <a:pt x="777" y="16805"/>
                  </a:cubicBezTo>
                  <a:cubicBezTo>
                    <a:pt x="188" y="18239"/>
                    <a:pt x="0" y="23443"/>
                    <a:pt x="7873" y="23443"/>
                  </a:cubicBezTo>
                  <a:cubicBezTo>
                    <a:pt x="10374" y="23443"/>
                    <a:pt x="13689" y="22917"/>
                    <a:pt x="18063" y="21579"/>
                  </a:cubicBezTo>
                  <a:cubicBezTo>
                    <a:pt x="25463" y="19331"/>
                    <a:pt x="49176" y="11295"/>
                    <a:pt x="44302" y="2582"/>
                  </a:cubicBezTo>
                  <a:cubicBezTo>
                    <a:pt x="43277" y="759"/>
                    <a:pt x="41011" y="1"/>
                    <a:pt x="38022" y="1"/>
                  </a:cubicBezTo>
                  <a:close/>
                </a:path>
              </a:pathLst>
            </a:custGeom>
            <a:solidFill>
              <a:srgbClr val="E0A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7"/>
            <p:cNvSpPr/>
            <p:nvPr/>
          </p:nvSpPr>
          <p:spPr>
            <a:xfrm>
              <a:off x="3730050" y="2215550"/>
              <a:ext cx="1186975" cy="573775"/>
            </a:xfrm>
            <a:custGeom>
              <a:avLst/>
              <a:gdLst/>
              <a:ahLst/>
              <a:cxnLst/>
              <a:rect l="l" t="t" r="r" b="b"/>
              <a:pathLst>
                <a:path w="47479" h="22951" extrusionOk="0">
                  <a:moveTo>
                    <a:pt x="37583" y="1"/>
                  </a:moveTo>
                  <a:cubicBezTo>
                    <a:pt x="33954" y="1"/>
                    <a:pt x="29624" y="1450"/>
                    <a:pt x="26750" y="2404"/>
                  </a:cubicBezTo>
                  <a:cubicBezTo>
                    <a:pt x="15173" y="6283"/>
                    <a:pt x="2243" y="12151"/>
                    <a:pt x="651" y="17005"/>
                  </a:cubicBezTo>
                  <a:cubicBezTo>
                    <a:pt x="1" y="18998"/>
                    <a:pt x="526" y="22950"/>
                    <a:pt x="7360" y="22950"/>
                  </a:cubicBezTo>
                  <a:cubicBezTo>
                    <a:pt x="10142" y="22950"/>
                    <a:pt x="13970" y="22295"/>
                    <a:pt x="19191" y="20585"/>
                  </a:cubicBezTo>
                  <a:cubicBezTo>
                    <a:pt x="29993" y="17064"/>
                    <a:pt x="47479" y="10042"/>
                    <a:pt x="43381" y="2702"/>
                  </a:cubicBezTo>
                  <a:cubicBezTo>
                    <a:pt x="42253" y="689"/>
                    <a:pt x="40085" y="1"/>
                    <a:pt x="37583" y="1"/>
                  </a:cubicBezTo>
                  <a:close/>
                </a:path>
              </a:pathLst>
            </a:custGeom>
            <a:solidFill>
              <a:srgbClr val="E6A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3740150" y="2223475"/>
              <a:ext cx="1141575" cy="555125"/>
            </a:xfrm>
            <a:custGeom>
              <a:avLst/>
              <a:gdLst/>
              <a:ahLst/>
              <a:cxnLst/>
              <a:rect l="l" t="t" r="r" b="b"/>
              <a:pathLst>
                <a:path w="45663" h="22205" extrusionOk="0">
                  <a:moveTo>
                    <a:pt x="37208" y="0"/>
                  </a:moveTo>
                  <a:cubicBezTo>
                    <a:pt x="33865" y="0"/>
                    <a:pt x="29790" y="1358"/>
                    <a:pt x="26446" y="2464"/>
                  </a:cubicBezTo>
                  <a:cubicBezTo>
                    <a:pt x="22746" y="3678"/>
                    <a:pt x="4226" y="10103"/>
                    <a:pt x="1103" y="16250"/>
                  </a:cubicBezTo>
                  <a:cubicBezTo>
                    <a:pt x="1" y="18427"/>
                    <a:pt x="406" y="22204"/>
                    <a:pt x="6997" y="22204"/>
                  </a:cubicBezTo>
                  <a:cubicBezTo>
                    <a:pt x="10042" y="22204"/>
                    <a:pt x="14409" y="21398"/>
                    <a:pt x="20558" y="19254"/>
                  </a:cubicBezTo>
                  <a:cubicBezTo>
                    <a:pt x="38262" y="13087"/>
                    <a:pt x="45662" y="7438"/>
                    <a:pt x="42599" y="2464"/>
                  </a:cubicBezTo>
                  <a:cubicBezTo>
                    <a:pt x="41470" y="646"/>
                    <a:pt x="39513" y="0"/>
                    <a:pt x="37208" y="0"/>
                  </a:cubicBezTo>
                  <a:close/>
                </a:path>
              </a:pathLst>
            </a:custGeom>
            <a:solidFill>
              <a:srgbClr val="EBAC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3754625" y="2235325"/>
              <a:ext cx="1140525" cy="529550"/>
            </a:xfrm>
            <a:custGeom>
              <a:avLst/>
              <a:gdLst/>
              <a:ahLst/>
              <a:cxnLst/>
              <a:rect l="l" t="t" r="r" b="b"/>
              <a:pathLst>
                <a:path w="45621" h="21182" extrusionOk="0">
                  <a:moveTo>
                    <a:pt x="36485" y="0"/>
                  </a:moveTo>
                  <a:cubicBezTo>
                    <a:pt x="25739" y="0"/>
                    <a:pt x="3705" y="11621"/>
                    <a:pt x="1578" y="15279"/>
                  </a:cubicBezTo>
                  <a:cubicBezTo>
                    <a:pt x="1" y="18023"/>
                    <a:pt x="887" y="21181"/>
                    <a:pt x="6865" y="21181"/>
                  </a:cubicBezTo>
                  <a:cubicBezTo>
                    <a:pt x="10160" y="21181"/>
                    <a:pt x="15001" y="20222"/>
                    <a:pt x="21829" y="17706"/>
                  </a:cubicBezTo>
                  <a:cubicBezTo>
                    <a:pt x="27717" y="15518"/>
                    <a:pt x="45620" y="8913"/>
                    <a:pt x="41781" y="2170"/>
                  </a:cubicBezTo>
                  <a:cubicBezTo>
                    <a:pt x="40904" y="639"/>
                    <a:pt x="39005" y="0"/>
                    <a:pt x="36485" y="0"/>
                  </a:cubicBezTo>
                  <a:close/>
                </a:path>
              </a:pathLst>
            </a:custGeom>
            <a:solidFill>
              <a:srgbClr val="F0B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3790575" y="2236200"/>
              <a:ext cx="1061300" cy="516250"/>
            </a:xfrm>
            <a:custGeom>
              <a:avLst/>
              <a:gdLst/>
              <a:ahLst/>
              <a:cxnLst/>
              <a:rect l="l" t="t" r="r" b="b"/>
              <a:pathLst>
                <a:path w="42452" h="20650" extrusionOk="0">
                  <a:moveTo>
                    <a:pt x="34999" y="1"/>
                  </a:moveTo>
                  <a:cubicBezTo>
                    <a:pt x="31898" y="1"/>
                    <a:pt x="26124" y="1378"/>
                    <a:pt x="14244" y="6491"/>
                  </a:cubicBezTo>
                  <a:cubicBezTo>
                    <a:pt x="498" y="12419"/>
                    <a:pt x="1" y="16636"/>
                    <a:pt x="180" y="17790"/>
                  </a:cubicBezTo>
                  <a:cubicBezTo>
                    <a:pt x="286" y="18478"/>
                    <a:pt x="994" y="20649"/>
                    <a:pt x="5797" y="20649"/>
                  </a:cubicBezTo>
                  <a:cubicBezTo>
                    <a:pt x="9053" y="20649"/>
                    <a:pt x="14191" y="19651"/>
                    <a:pt x="22300" y="16517"/>
                  </a:cubicBezTo>
                  <a:cubicBezTo>
                    <a:pt x="42452" y="8739"/>
                    <a:pt x="42352" y="3885"/>
                    <a:pt x="38712" y="1180"/>
                  </a:cubicBezTo>
                  <a:cubicBezTo>
                    <a:pt x="37992" y="646"/>
                    <a:pt x="37122" y="1"/>
                    <a:pt x="34999" y="1"/>
                  </a:cubicBezTo>
                  <a:close/>
                </a:path>
              </a:pathLst>
            </a:custGeom>
            <a:solidFill>
              <a:srgbClr val="F5B4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7"/>
            <p:cNvSpPr/>
            <p:nvPr/>
          </p:nvSpPr>
          <p:spPr>
            <a:xfrm>
              <a:off x="3812950" y="2243100"/>
              <a:ext cx="998150" cy="494775"/>
            </a:xfrm>
            <a:custGeom>
              <a:avLst/>
              <a:gdLst/>
              <a:ahLst/>
              <a:cxnLst/>
              <a:rect l="l" t="t" r="r" b="b"/>
              <a:pathLst>
                <a:path w="39926" h="19791" extrusionOk="0">
                  <a:moveTo>
                    <a:pt x="33788" y="0"/>
                  </a:moveTo>
                  <a:cubicBezTo>
                    <a:pt x="30858" y="0"/>
                    <a:pt x="25809" y="1323"/>
                    <a:pt x="15517" y="5598"/>
                  </a:cubicBezTo>
                  <a:cubicBezTo>
                    <a:pt x="498" y="11805"/>
                    <a:pt x="1" y="16062"/>
                    <a:pt x="200" y="17196"/>
                  </a:cubicBezTo>
                  <a:cubicBezTo>
                    <a:pt x="306" y="17820"/>
                    <a:pt x="1005" y="19791"/>
                    <a:pt x="5489" y="19791"/>
                  </a:cubicBezTo>
                  <a:cubicBezTo>
                    <a:pt x="8578" y="19791"/>
                    <a:pt x="13463" y="18856"/>
                    <a:pt x="21187" y="15903"/>
                  </a:cubicBezTo>
                  <a:cubicBezTo>
                    <a:pt x="28965" y="12919"/>
                    <a:pt x="34296" y="10233"/>
                    <a:pt x="37021" y="7926"/>
                  </a:cubicBezTo>
                  <a:cubicBezTo>
                    <a:pt x="39448" y="5837"/>
                    <a:pt x="39925" y="2853"/>
                    <a:pt x="38056" y="1500"/>
                  </a:cubicBezTo>
                  <a:cubicBezTo>
                    <a:pt x="36951" y="716"/>
                    <a:pt x="35943" y="0"/>
                    <a:pt x="33788" y="0"/>
                  </a:cubicBezTo>
                  <a:close/>
                </a:path>
              </a:pathLst>
            </a:custGeom>
            <a:solidFill>
              <a:srgbClr val="FAB7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7"/>
            <p:cNvSpPr/>
            <p:nvPr/>
          </p:nvSpPr>
          <p:spPr>
            <a:xfrm>
              <a:off x="3831925" y="2250100"/>
              <a:ext cx="1018450" cy="474875"/>
            </a:xfrm>
            <a:custGeom>
              <a:avLst/>
              <a:gdLst/>
              <a:ahLst/>
              <a:cxnLst/>
              <a:rect l="l" t="t" r="r" b="b"/>
              <a:pathLst>
                <a:path w="40738" h="18995" extrusionOk="0">
                  <a:moveTo>
                    <a:pt x="33178" y="1"/>
                  </a:moveTo>
                  <a:cubicBezTo>
                    <a:pt x="29866" y="1"/>
                    <a:pt x="25850" y="1396"/>
                    <a:pt x="24088" y="2016"/>
                  </a:cubicBezTo>
                  <a:cubicBezTo>
                    <a:pt x="10541" y="6711"/>
                    <a:pt x="2783" y="10988"/>
                    <a:pt x="1032" y="14728"/>
                  </a:cubicBezTo>
                  <a:cubicBezTo>
                    <a:pt x="0" y="16939"/>
                    <a:pt x="882" y="18995"/>
                    <a:pt x="5289" y="18995"/>
                  </a:cubicBezTo>
                  <a:cubicBezTo>
                    <a:pt x="8615" y="18995"/>
                    <a:pt x="13947" y="17824"/>
                    <a:pt x="21979" y="14668"/>
                  </a:cubicBezTo>
                  <a:cubicBezTo>
                    <a:pt x="28524" y="12102"/>
                    <a:pt x="40738" y="7308"/>
                    <a:pt x="37754" y="1996"/>
                  </a:cubicBezTo>
                  <a:cubicBezTo>
                    <a:pt x="36916" y="507"/>
                    <a:pt x="35175" y="1"/>
                    <a:pt x="33178" y="1"/>
                  </a:cubicBezTo>
                  <a:close/>
                </a:path>
              </a:pathLst>
            </a:custGeom>
            <a:solidFill>
              <a:srgbClr val="FFBB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7"/>
            <p:cNvSpPr/>
            <p:nvPr/>
          </p:nvSpPr>
          <p:spPr>
            <a:xfrm>
              <a:off x="3843800" y="2256575"/>
              <a:ext cx="947400" cy="456475"/>
            </a:xfrm>
            <a:custGeom>
              <a:avLst/>
              <a:gdLst/>
              <a:ahLst/>
              <a:cxnLst/>
              <a:rect l="l" t="t" r="r" b="b"/>
              <a:pathLst>
                <a:path w="37896" h="18259" extrusionOk="0">
                  <a:moveTo>
                    <a:pt x="32532" y="0"/>
                  </a:moveTo>
                  <a:cubicBezTo>
                    <a:pt x="26870" y="0"/>
                    <a:pt x="15128" y="5189"/>
                    <a:pt x="11240" y="6969"/>
                  </a:cubicBezTo>
                  <a:cubicBezTo>
                    <a:pt x="0" y="12181"/>
                    <a:pt x="637" y="15921"/>
                    <a:pt x="677" y="16060"/>
                  </a:cubicBezTo>
                  <a:cubicBezTo>
                    <a:pt x="790" y="16603"/>
                    <a:pt x="1462" y="18258"/>
                    <a:pt x="5433" y="18258"/>
                  </a:cubicBezTo>
                  <a:cubicBezTo>
                    <a:pt x="8446" y="18258"/>
                    <a:pt x="13358" y="17305"/>
                    <a:pt x="21365" y="14190"/>
                  </a:cubicBezTo>
                  <a:cubicBezTo>
                    <a:pt x="29859" y="10868"/>
                    <a:pt x="32903" y="8978"/>
                    <a:pt x="33957" y="8163"/>
                  </a:cubicBezTo>
                  <a:cubicBezTo>
                    <a:pt x="37896" y="5039"/>
                    <a:pt x="37518" y="2871"/>
                    <a:pt x="36961" y="1857"/>
                  </a:cubicBezTo>
                  <a:lnTo>
                    <a:pt x="34633" y="385"/>
                  </a:lnTo>
                  <a:cubicBezTo>
                    <a:pt x="34104" y="118"/>
                    <a:pt x="33387" y="0"/>
                    <a:pt x="32532" y="0"/>
                  </a:cubicBezTo>
                  <a:close/>
                </a:path>
              </a:pathLst>
            </a:custGeom>
            <a:solidFill>
              <a:srgbClr val="FFC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7"/>
            <p:cNvSpPr/>
            <p:nvPr/>
          </p:nvSpPr>
          <p:spPr>
            <a:xfrm>
              <a:off x="3874125" y="2263900"/>
              <a:ext cx="901175" cy="437950"/>
            </a:xfrm>
            <a:custGeom>
              <a:avLst/>
              <a:gdLst/>
              <a:ahLst/>
              <a:cxnLst/>
              <a:rect l="l" t="t" r="r" b="b"/>
              <a:pathLst>
                <a:path w="36047" h="17518" extrusionOk="0">
                  <a:moveTo>
                    <a:pt x="30993" y="1"/>
                  </a:moveTo>
                  <a:cubicBezTo>
                    <a:pt x="28334" y="1"/>
                    <a:pt x="23101" y="1100"/>
                    <a:pt x="12135" y="6020"/>
                  </a:cubicBezTo>
                  <a:cubicBezTo>
                    <a:pt x="1" y="11470"/>
                    <a:pt x="140" y="14852"/>
                    <a:pt x="279" y="15489"/>
                  </a:cubicBezTo>
                  <a:cubicBezTo>
                    <a:pt x="339" y="15687"/>
                    <a:pt x="2607" y="17319"/>
                    <a:pt x="2965" y="17418"/>
                  </a:cubicBezTo>
                  <a:cubicBezTo>
                    <a:pt x="3144" y="17458"/>
                    <a:pt x="3542" y="17518"/>
                    <a:pt x="4322" y="17518"/>
                  </a:cubicBezTo>
                  <a:cubicBezTo>
                    <a:pt x="5103" y="17518"/>
                    <a:pt x="6267" y="17458"/>
                    <a:pt x="7978" y="17259"/>
                  </a:cubicBezTo>
                  <a:cubicBezTo>
                    <a:pt x="10862" y="16921"/>
                    <a:pt x="15517" y="15469"/>
                    <a:pt x="21803" y="12962"/>
                  </a:cubicBezTo>
                  <a:cubicBezTo>
                    <a:pt x="29601" y="9859"/>
                    <a:pt x="32048" y="8088"/>
                    <a:pt x="32605" y="7631"/>
                  </a:cubicBezTo>
                  <a:cubicBezTo>
                    <a:pt x="36046" y="4786"/>
                    <a:pt x="36046" y="2837"/>
                    <a:pt x="35430" y="1703"/>
                  </a:cubicBezTo>
                  <a:lnTo>
                    <a:pt x="33580" y="549"/>
                  </a:lnTo>
                  <a:cubicBezTo>
                    <a:pt x="33148" y="337"/>
                    <a:pt x="32463" y="1"/>
                    <a:pt x="30993" y="1"/>
                  </a:cubicBezTo>
                  <a:close/>
                </a:path>
              </a:pathLst>
            </a:custGeom>
            <a:solidFill>
              <a:srgbClr val="FFC7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7"/>
            <p:cNvSpPr/>
            <p:nvPr/>
          </p:nvSpPr>
          <p:spPr>
            <a:xfrm>
              <a:off x="3900975" y="2270750"/>
              <a:ext cx="873325" cy="420025"/>
            </a:xfrm>
            <a:custGeom>
              <a:avLst/>
              <a:gdLst/>
              <a:ahLst/>
              <a:cxnLst/>
              <a:rect l="l" t="t" r="r" b="b"/>
              <a:pathLst>
                <a:path w="34933" h="16801" extrusionOk="0">
                  <a:moveTo>
                    <a:pt x="29509" y="1"/>
                  </a:moveTo>
                  <a:cubicBezTo>
                    <a:pt x="29134" y="1"/>
                    <a:pt x="28733" y="24"/>
                    <a:pt x="28308" y="76"/>
                  </a:cubicBezTo>
                  <a:cubicBezTo>
                    <a:pt x="24847" y="494"/>
                    <a:pt x="19774" y="2483"/>
                    <a:pt x="16731" y="3677"/>
                  </a:cubicBezTo>
                  <a:cubicBezTo>
                    <a:pt x="10604" y="6084"/>
                    <a:pt x="7103" y="7795"/>
                    <a:pt x="3800" y="10023"/>
                  </a:cubicBezTo>
                  <a:cubicBezTo>
                    <a:pt x="1334" y="11674"/>
                    <a:pt x="1" y="14896"/>
                    <a:pt x="21" y="14916"/>
                  </a:cubicBezTo>
                  <a:cubicBezTo>
                    <a:pt x="21" y="14936"/>
                    <a:pt x="2527" y="16627"/>
                    <a:pt x="3084" y="16766"/>
                  </a:cubicBezTo>
                  <a:cubicBezTo>
                    <a:pt x="3094" y="16766"/>
                    <a:pt x="3398" y="16801"/>
                    <a:pt x="3999" y="16801"/>
                  </a:cubicBezTo>
                  <a:cubicBezTo>
                    <a:pt x="4601" y="16801"/>
                    <a:pt x="5501" y="16766"/>
                    <a:pt x="6705" y="16627"/>
                  </a:cubicBezTo>
                  <a:cubicBezTo>
                    <a:pt x="11539" y="16050"/>
                    <a:pt x="17646" y="13623"/>
                    <a:pt x="20590" y="12469"/>
                  </a:cubicBezTo>
                  <a:cubicBezTo>
                    <a:pt x="27771" y="9625"/>
                    <a:pt x="30437" y="7914"/>
                    <a:pt x="31411" y="7138"/>
                  </a:cubicBezTo>
                  <a:cubicBezTo>
                    <a:pt x="34932" y="4254"/>
                    <a:pt x="34415" y="2284"/>
                    <a:pt x="34037" y="1568"/>
                  </a:cubicBezTo>
                  <a:cubicBezTo>
                    <a:pt x="34020" y="1550"/>
                    <a:pt x="32581" y="1"/>
                    <a:pt x="29509" y="1"/>
                  </a:cubicBezTo>
                  <a:close/>
                </a:path>
              </a:pathLst>
            </a:custGeom>
            <a:solidFill>
              <a:srgbClr val="FFC9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7"/>
            <p:cNvSpPr/>
            <p:nvPr/>
          </p:nvSpPr>
          <p:spPr>
            <a:xfrm>
              <a:off x="3918400" y="2277475"/>
              <a:ext cx="885250" cy="401775"/>
            </a:xfrm>
            <a:custGeom>
              <a:avLst/>
              <a:gdLst/>
              <a:ahLst/>
              <a:cxnLst/>
              <a:rect l="l" t="t" r="r" b="b"/>
              <a:pathLst>
                <a:path w="35410" h="16071" extrusionOk="0">
                  <a:moveTo>
                    <a:pt x="28719" y="1"/>
                  </a:moveTo>
                  <a:cubicBezTo>
                    <a:pt x="26203" y="1"/>
                    <a:pt x="21977" y="1150"/>
                    <a:pt x="12632" y="5079"/>
                  </a:cubicBezTo>
                  <a:cubicBezTo>
                    <a:pt x="7838" y="7088"/>
                    <a:pt x="4476" y="9157"/>
                    <a:pt x="3382" y="9972"/>
                  </a:cubicBezTo>
                  <a:cubicBezTo>
                    <a:pt x="2188" y="10868"/>
                    <a:pt x="0" y="14011"/>
                    <a:pt x="100" y="14369"/>
                  </a:cubicBezTo>
                  <a:cubicBezTo>
                    <a:pt x="100" y="14386"/>
                    <a:pt x="1462" y="16071"/>
                    <a:pt x="4646" y="16071"/>
                  </a:cubicBezTo>
                  <a:cubicBezTo>
                    <a:pt x="5009" y="16071"/>
                    <a:pt x="5397" y="16049"/>
                    <a:pt x="5809" y="16000"/>
                  </a:cubicBezTo>
                  <a:cubicBezTo>
                    <a:pt x="9807" y="15503"/>
                    <a:pt x="13328" y="14488"/>
                    <a:pt x="19754" y="11982"/>
                  </a:cubicBezTo>
                  <a:cubicBezTo>
                    <a:pt x="24030" y="10291"/>
                    <a:pt x="35409" y="5835"/>
                    <a:pt x="33002" y="1418"/>
                  </a:cubicBezTo>
                  <a:cubicBezTo>
                    <a:pt x="32863" y="1160"/>
                    <a:pt x="32425" y="1041"/>
                    <a:pt x="32167" y="901"/>
                  </a:cubicBezTo>
                  <a:cubicBezTo>
                    <a:pt x="31139" y="421"/>
                    <a:pt x="30242" y="1"/>
                    <a:pt x="28719" y="1"/>
                  </a:cubicBezTo>
                  <a:close/>
                </a:path>
              </a:pathLst>
            </a:custGeom>
            <a:solidFill>
              <a:srgbClr val="FFC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7"/>
            <p:cNvSpPr/>
            <p:nvPr/>
          </p:nvSpPr>
          <p:spPr>
            <a:xfrm>
              <a:off x="3938275" y="2285325"/>
              <a:ext cx="819125" cy="380600"/>
            </a:xfrm>
            <a:custGeom>
              <a:avLst/>
              <a:gdLst/>
              <a:ahLst/>
              <a:cxnLst/>
              <a:rect l="l" t="t" r="r" b="b"/>
              <a:pathLst>
                <a:path w="32765" h="15224" extrusionOk="0">
                  <a:moveTo>
                    <a:pt x="27750" y="1"/>
                  </a:moveTo>
                  <a:cubicBezTo>
                    <a:pt x="25455" y="1"/>
                    <a:pt x="21886" y="953"/>
                    <a:pt x="14582" y="3909"/>
                  </a:cubicBezTo>
                  <a:cubicBezTo>
                    <a:pt x="8276" y="6456"/>
                    <a:pt x="5292" y="8226"/>
                    <a:pt x="4079" y="9042"/>
                  </a:cubicBezTo>
                  <a:cubicBezTo>
                    <a:pt x="2328" y="10255"/>
                    <a:pt x="1" y="13458"/>
                    <a:pt x="100" y="13756"/>
                  </a:cubicBezTo>
                  <a:cubicBezTo>
                    <a:pt x="100" y="13773"/>
                    <a:pt x="889" y="15223"/>
                    <a:pt x="4570" y="15223"/>
                  </a:cubicBezTo>
                  <a:cubicBezTo>
                    <a:pt x="5226" y="15223"/>
                    <a:pt x="5973" y="15177"/>
                    <a:pt x="6824" y="15069"/>
                  </a:cubicBezTo>
                  <a:cubicBezTo>
                    <a:pt x="8575" y="14850"/>
                    <a:pt x="12096" y="14055"/>
                    <a:pt x="18819" y="11429"/>
                  </a:cubicBezTo>
                  <a:cubicBezTo>
                    <a:pt x="21385" y="10434"/>
                    <a:pt x="26717" y="8365"/>
                    <a:pt x="29641" y="6078"/>
                  </a:cubicBezTo>
                  <a:cubicBezTo>
                    <a:pt x="32764" y="3671"/>
                    <a:pt x="31909" y="1284"/>
                    <a:pt x="31889" y="1264"/>
                  </a:cubicBezTo>
                  <a:cubicBezTo>
                    <a:pt x="31849" y="1144"/>
                    <a:pt x="31650" y="1104"/>
                    <a:pt x="31551" y="1045"/>
                  </a:cubicBezTo>
                  <a:cubicBezTo>
                    <a:pt x="30344" y="470"/>
                    <a:pt x="29361" y="1"/>
                    <a:pt x="27750" y="1"/>
                  </a:cubicBezTo>
                  <a:close/>
                </a:path>
              </a:pathLst>
            </a:custGeom>
            <a:solidFill>
              <a:srgbClr val="FFC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7"/>
            <p:cNvSpPr/>
            <p:nvPr/>
          </p:nvSpPr>
          <p:spPr>
            <a:xfrm>
              <a:off x="3959175" y="2291300"/>
              <a:ext cx="778325" cy="364625"/>
            </a:xfrm>
            <a:custGeom>
              <a:avLst/>
              <a:gdLst/>
              <a:ahLst/>
              <a:cxnLst/>
              <a:rect l="l" t="t" r="r" b="b"/>
              <a:pathLst>
                <a:path w="31133" h="14585" extrusionOk="0">
                  <a:moveTo>
                    <a:pt x="26428" y="1"/>
                  </a:moveTo>
                  <a:cubicBezTo>
                    <a:pt x="26240" y="1"/>
                    <a:pt x="26057" y="10"/>
                    <a:pt x="25881" y="30"/>
                  </a:cubicBezTo>
                  <a:cubicBezTo>
                    <a:pt x="22638" y="408"/>
                    <a:pt x="18481" y="2059"/>
                    <a:pt x="16471" y="2855"/>
                  </a:cubicBezTo>
                  <a:cubicBezTo>
                    <a:pt x="14403" y="3670"/>
                    <a:pt x="8097" y="6137"/>
                    <a:pt x="5013" y="8087"/>
                  </a:cubicBezTo>
                  <a:cubicBezTo>
                    <a:pt x="1970" y="10016"/>
                    <a:pt x="0" y="13099"/>
                    <a:pt x="40" y="13239"/>
                  </a:cubicBezTo>
                  <a:cubicBezTo>
                    <a:pt x="40" y="13256"/>
                    <a:pt x="2271" y="14584"/>
                    <a:pt x="4812" y="14584"/>
                  </a:cubicBezTo>
                  <a:cubicBezTo>
                    <a:pt x="5140" y="14584"/>
                    <a:pt x="5474" y="14562"/>
                    <a:pt x="5809" y="14512"/>
                  </a:cubicBezTo>
                  <a:cubicBezTo>
                    <a:pt x="8455" y="14114"/>
                    <a:pt x="11717" y="13438"/>
                    <a:pt x="19694" y="10235"/>
                  </a:cubicBezTo>
                  <a:cubicBezTo>
                    <a:pt x="21484" y="9519"/>
                    <a:pt x="26239" y="7609"/>
                    <a:pt x="28686" y="5600"/>
                  </a:cubicBezTo>
                  <a:cubicBezTo>
                    <a:pt x="31132" y="3591"/>
                    <a:pt x="30735" y="1184"/>
                    <a:pt x="30715" y="1164"/>
                  </a:cubicBezTo>
                  <a:cubicBezTo>
                    <a:pt x="30588" y="911"/>
                    <a:pt x="28294" y="1"/>
                    <a:pt x="26428" y="1"/>
                  </a:cubicBezTo>
                  <a:close/>
                </a:path>
              </a:pathLst>
            </a:custGeom>
            <a:solidFill>
              <a:srgbClr val="FFC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7"/>
            <p:cNvSpPr/>
            <p:nvPr/>
          </p:nvSpPr>
          <p:spPr>
            <a:xfrm>
              <a:off x="3980550" y="2301000"/>
              <a:ext cx="737050" cy="343425"/>
            </a:xfrm>
            <a:custGeom>
              <a:avLst/>
              <a:gdLst/>
              <a:ahLst/>
              <a:cxnLst/>
              <a:rect l="l" t="t" r="r" b="b"/>
              <a:pathLst>
                <a:path w="29482" h="13737" extrusionOk="0">
                  <a:moveTo>
                    <a:pt x="25294" y="0"/>
                  </a:moveTo>
                  <a:cubicBezTo>
                    <a:pt x="24831" y="0"/>
                    <a:pt x="24336" y="30"/>
                    <a:pt x="23812" y="100"/>
                  </a:cubicBezTo>
                  <a:cubicBezTo>
                    <a:pt x="23713" y="100"/>
                    <a:pt x="21525" y="398"/>
                    <a:pt x="15696" y="2686"/>
                  </a:cubicBezTo>
                  <a:cubicBezTo>
                    <a:pt x="8296" y="5610"/>
                    <a:pt x="6307" y="6843"/>
                    <a:pt x="6287" y="6843"/>
                  </a:cubicBezTo>
                  <a:cubicBezTo>
                    <a:pt x="856" y="10265"/>
                    <a:pt x="1" y="12532"/>
                    <a:pt x="1" y="12552"/>
                  </a:cubicBezTo>
                  <a:cubicBezTo>
                    <a:pt x="73" y="12876"/>
                    <a:pt x="3251" y="13737"/>
                    <a:pt x="4918" y="13737"/>
                  </a:cubicBezTo>
                  <a:cubicBezTo>
                    <a:pt x="5095" y="13737"/>
                    <a:pt x="5255" y="13727"/>
                    <a:pt x="5392" y="13706"/>
                  </a:cubicBezTo>
                  <a:cubicBezTo>
                    <a:pt x="8594" y="13209"/>
                    <a:pt x="11797" y="12373"/>
                    <a:pt x="18720" y="9628"/>
                  </a:cubicBezTo>
                  <a:cubicBezTo>
                    <a:pt x="20948" y="8733"/>
                    <a:pt x="25085" y="7102"/>
                    <a:pt x="27711" y="4973"/>
                  </a:cubicBezTo>
                  <a:cubicBezTo>
                    <a:pt x="29342" y="3660"/>
                    <a:pt x="29482" y="955"/>
                    <a:pt x="29482" y="935"/>
                  </a:cubicBezTo>
                  <a:cubicBezTo>
                    <a:pt x="29465" y="918"/>
                    <a:pt x="27875" y="0"/>
                    <a:pt x="25294" y="0"/>
                  </a:cubicBezTo>
                  <a:close/>
                </a:path>
              </a:pathLst>
            </a:custGeom>
            <a:solidFill>
              <a:srgbClr val="FFD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7"/>
            <p:cNvSpPr/>
            <p:nvPr/>
          </p:nvSpPr>
          <p:spPr>
            <a:xfrm>
              <a:off x="4000950" y="2309600"/>
              <a:ext cx="710200" cy="320250"/>
            </a:xfrm>
            <a:custGeom>
              <a:avLst/>
              <a:gdLst/>
              <a:ahLst/>
              <a:cxnLst/>
              <a:rect l="l" t="t" r="r" b="b"/>
              <a:pathLst>
                <a:path w="28408" h="12810" extrusionOk="0">
                  <a:moveTo>
                    <a:pt x="24365" y="0"/>
                  </a:moveTo>
                  <a:cubicBezTo>
                    <a:pt x="23855" y="0"/>
                    <a:pt x="23304" y="33"/>
                    <a:pt x="22718" y="114"/>
                  </a:cubicBezTo>
                  <a:cubicBezTo>
                    <a:pt x="22161" y="193"/>
                    <a:pt x="20450" y="432"/>
                    <a:pt x="14960" y="2580"/>
                  </a:cubicBezTo>
                  <a:cubicBezTo>
                    <a:pt x="299" y="8369"/>
                    <a:pt x="0" y="11870"/>
                    <a:pt x="20" y="11890"/>
                  </a:cubicBezTo>
                  <a:cubicBezTo>
                    <a:pt x="71" y="12058"/>
                    <a:pt x="2864" y="12809"/>
                    <a:pt x="5169" y="12809"/>
                  </a:cubicBezTo>
                  <a:cubicBezTo>
                    <a:pt x="5591" y="12809"/>
                    <a:pt x="5997" y="12784"/>
                    <a:pt x="6366" y="12726"/>
                  </a:cubicBezTo>
                  <a:cubicBezTo>
                    <a:pt x="7440" y="12547"/>
                    <a:pt x="10683" y="11850"/>
                    <a:pt x="17764" y="9045"/>
                  </a:cubicBezTo>
                  <a:cubicBezTo>
                    <a:pt x="20072" y="8150"/>
                    <a:pt x="23931" y="6638"/>
                    <a:pt x="26577" y="4530"/>
                  </a:cubicBezTo>
                  <a:cubicBezTo>
                    <a:pt x="27492" y="3814"/>
                    <a:pt x="28407" y="1009"/>
                    <a:pt x="28268" y="750"/>
                  </a:cubicBezTo>
                  <a:cubicBezTo>
                    <a:pt x="28268" y="734"/>
                    <a:pt x="26766" y="0"/>
                    <a:pt x="24365" y="0"/>
                  </a:cubicBezTo>
                  <a:close/>
                </a:path>
              </a:pathLst>
            </a:custGeom>
            <a:solidFill>
              <a:srgbClr val="FFD2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7"/>
            <p:cNvSpPr/>
            <p:nvPr/>
          </p:nvSpPr>
          <p:spPr>
            <a:xfrm>
              <a:off x="4025800" y="2314775"/>
              <a:ext cx="673900" cy="300100"/>
            </a:xfrm>
            <a:custGeom>
              <a:avLst/>
              <a:gdLst/>
              <a:ahLst/>
              <a:cxnLst/>
              <a:rect l="l" t="t" r="r" b="b"/>
              <a:pathLst>
                <a:path w="26956" h="12004" extrusionOk="0">
                  <a:moveTo>
                    <a:pt x="24331" y="1"/>
                  </a:moveTo>
                  <a:cubicBezTo>
                    <a:pt x="22469" y="1"/>
                    <a:pt x="19320" y="555"/>
                    <a:pt x="14065" y="2652"/>
                  </a:cubicBezTo>
                  <a:cubicBezTo>
                    <a:pt x="6247" y="5755"/>
                    <a:pt x="2308" y="8202"/>
                    <a:pt x="1" y="11405"/>
                  </a:cubicBezTo>
                  <a:cubicBezTo>
                    <a:pt x="1700" y="11803"/>
                    <a:pt x="3129" y="12004"/>
                    <a:pt x="4519" y="12004"/>
                  </a:cubicBezTo>
                  <a:cubicBezTo>
                    <a:pt x="7784" y="12004"/>
                    <a:pt x="10833" y="10894"/>
                    <a:pt x="16651" y="8620"/>
                  </a:cubicBezTo>
                  <a:cubicBezTo>
                    <a:pt x="22321" y="6392"/>
                    <a:pt x="24210" y="4999"/>
                    <a:pt x="24389" y="4860"/>
                  </a:cubicBezTo>
                  <a:cubicBezTo>
                    <a:pt x="26100" y="3547"/>
                    <a:pt x="26956" y="822"/>
                    <a:pt x="26896" y="702"/>
                  </a:cubicBezTo>
                  <a:cubicBezTo>
                    <a:pt x="26885" y="692"/>
                    <a:pt x="26410" y="1"/>
                    <a:pt x="24331" y="1"/>
                  </a:cubicBezTo>
                  <a:close/>
                </a:path>
              </a:pathLst>
            </a:custGeom>
            <a:solidFill>
              <a:srgbClr val="FFD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7"/>
            <p:cNvSpPr/>
            <p:nvPr/>
          </p:nvSpPr>
          <p:spPr>
            <a:xfrm>
              <a:off x="4046200" y="2324925"/>
              <a:ext cx="645050" cy="275350"/>
            </a:xfrm>
            <a:custGeom>
              <a:avLst/>
              <a:gdLst/>
              <a:ahLst/>
              <a:cxnLst/>
              <a:rect l="l" t="t" r="r" b="b"/>
              <a:pathLst>
                <a:path w="25802" h="11014" extrusionOk="0">
                  <a:moveTo>
                    <a:pt x="23111" y="1"/>
                  </a:moveTo>
                  <a:cubicBezTo>
                    <a:pt x="21454" y="1"/>
                    <a:pt x="18911" y="382"/>
                    <a:pt x="15238" y="1828"/>
                  </a:cubicBezTo>
                  <a:cubicBezTo>
                    <a:pt x="7421" y="4911"/>
                    <a:pt x="3362" y="6921"/>
                    <a:pt x="1" y="10601"/>
                  </a:cubicBezTo>
                  <a:cubicBezTo>
                    <a:pt x="1246" y="10888"/>
                    <a:pt x="2469" y="11013"/>
                    <a:pt x="3671" y="11013"/>
                  </a:cubicBezTo>
                  <a:cubicBezTo>
                    <a:pt x="7882" y="11013"/>
                    <a:pt x="11847" y="9476"/>
                    <a:pt x="15716" y="7975"/>
                  </a:cubicBezTo>
                  <a:cubicBezTo>
                    <a:pt x="20948" y="5946"/>
                    <a:pt x="22241" y="4971"/>
                    <a:pt x="22996" y="4394"/>
                  </a:cubicBezTo>
                  <a:cubicBezTo>
                    <a:pt x="24528" y="3240"/>
                    <a:pt x="25801" y="714"/>
                    <a:pt x="25682" y="475"/>
                  </a:cubicBezTo>
                  <a:cubicBezTo>
                    <a:pt x="25672" y="455"/>
                    <a:pt x="24919" y="1"/>
                    <a:pt x="23111" y="1"/>
                  </a:cubicBezTo>
                  <a:close/>
                </a:path>
              </a:pathLst>
            </a:custGeom>
            <a:solidFill>
              <a:srgbClr val="FFD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4071075" y="2333550"/>
              <a:ext cx="611725" cy="253000"/>
            </a:xfrm>
            <a:custGeom>
              <a:avLst/>
              <a:gdLst/>
              <a:ahLst/>
              <a:cxnLst/>
              <a:rect l="l" t="t" r="r" b="b"/>
              <a:pathLst>
                <a:path w="24469" h="10120" extrusionOk="0">
                  <a:moveTo>
                    <a:pt x="22083" y="0"/>
                  </a:moveTo>
                  <a:cubicBezTo>
                    <a:pt x="20534" y="0"/>
                    <a:pt x="18046" y="358"/>
                    <a:pt x="14363" y="1821"/>
                  </a:cubicBezTo>
                  <a:cubicBezTo>
                    <a:pt x="5769" y="5223"/>
                    <a:pt x="3123" y="6894"/>
                    <a:pt x="0" y="9898"/>
                  </a:cubicBezTo>
                  <a:cubicBezTo>
                    <a:pt x="1036" y="10013"/>
                    <a:pt x="1985" y="10120"/>
                    <a:pt x="3055" y="10120"/>
                  </a:cubicBezTo>
                  <a:cubicBezTo>
                    <a:pt x="5478" y="10120"/>
                    <a:pt x="8516" y="9573"/>
                    <a:pt x="14562" y="7351"/>
                  </a:cubicBezTo>
                  <a:cubicBezTo>
                    <a:pt x="24468" y="3691"/>
                    <a:pt x="24190" y="369"/>
                    <a:pt x="24170" y="329"/>
                  </a:cubicBezTo>
                  <a:cubicBezTo>
                    <a:pt x="24170" y="320"/>
                    <a:pt x="23546" y="0"/>
                    <a:pt x="22083" y="0"/>
                  </a:cubicBezTo>
                  <a:close/>
                </a:path>
              </a:pathLst>
            </a:custGeom>
            <a:solidFill>
              <a:srgbClr val="FFD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7"/>
            <p:cNvSpPr/>
            <p:nvPr/>
          </p:nvSpPr>
          <p:spPr>
            <a:xfrm>
              <a:off x="4097925" y="2342425"/>
              <a:ext cx="563975" cy="230725"/>
            </a:xfrm>
            <a:custGeom>
              <a:avLst/>
              <a:gdLst/>
              <a:ahLst/>
              <a:cxnLst/>
              <a:rect l="l" t="t" r="r" b="b"/>
              <a:pathLst>
                <a:path w="22559" h="9229" extrusionOk="0">
                  <a:moveTo>
                    <a:pt x="20977" y="0"/>
                  </a:moveTo>
                  <a:cubicBezTo>
                    <a:pt x="19571" y="0"/>
                    <a:pt x="17145" y="323"/>
                    <a:pt x="13408" y="1804"/>
                  </a:cubicBezTo>
                  <a:cubicBezTo>
                    <a:pt x="6386" y="4589"/>
                    <a:pt x="2865" y="6499"/>
                    <a:pt x="0" y="9125"/>
                  </a:cubicBezTo>
                  <a:cubicBezTo>
                    <a:pt x="666" y="9195"/>
                    <a:pt x="1317" y="9228"/>
                    <a:pt x="1957" y="9228"/>
                  </a:cubicBezTo>
                  <a:cubicBezTo>
                    <a:pt x="5681" y="9228"/>
                    <a:pt x="9080" y="8106"/>
                    <a:pt x="13289" y="6579"/>
                  </a:cubicBezTo>
                  <a:cubicBezTo>
                    <a:pt x="22380" y="3276"/>
                    <a:pt x="22559" y="233"/>
                    <a:pt x="22539" y="193"/>
                  </a:cubicBezTo>
                  <a:cubicBezTo>
                    <a:pt x="22539" y="193"/>
                    <a:pt x="22063" y="0"/>
                    <a:pt x="20977" y="0"/>
                  </a:cubicBezTo>
                  <a:close/>
                </a:path>
              </a:pathLst>
            </a:custGeom>
            <a:solidFill>
              <a:srgbClr val="FFD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7"/>
            <p:cNvSpPr/>
            <p:nvPr/>
          </p:nvSpPr>
          <p:spPr>
            <a:xfrm>
              <a:off x="4127275" y="2349625"/>
              <a:ext cx="520700" cy="209525"/>
            </a:xfrm>
            <a:custGeom>
              <a:avLst/>
              <a:gdLst/>
              <a:ahLst/>
              <a:cxnLst/>
              <a:rect l="l" t="t" r="r" b="b"/>
              <a:pathLst>
                <a:path w="20828" h="8381" extrusionOk="0">
                  <a:moveTo>
                    <a:pt x="20220" y="0"/>
                  </a:moveTo>
                  <a:cubicBezTo>
                    <a:pt x="17602" y="0"/>
                    <a:pt x="7235" y="2725"/>
                    <a:pt x="0" y="8379"/>
                  </a:cubicBezTo>
                  <a:cubicBezTo>
                    <a:pt x="132" y="8380"/>
                    <a:pt x="264" y="8381"/>
                    <a:pt x="394" y="8381"/>
                  </a:cubicBezTo>
                  <a:cubicBezTo>
                    <a:pt x="3196" y="8381"/>
                    <a:pt x="5567" y="8135"/>
                    <a:pt x="11916" y="5873"/>
                  </a:cubicBezTo>
                  <a:cubicBezTo>
                    <a:pt x="20529" y="2790"/>
                    <a:pt x="20828" y="164"/>
                    <a:pt x="20828" y="144"/>
                  </a:cubicBezTo>
                  <a:cubicBezTo>
                    <a:pt x="20779" y="48"/>
                    <a:pt x="20568" y="0"/>
                    <a:pt x="20220" y="0"/>
                  </a:cubicBezTo>
                  <a:close/>
                </a:path>
              </a:pathLst>
            </a:custGeom>
            <a:solidFill>
              <a:srgbClr val="FFD8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7"/>
            <p:cNvSpPr/>
            <p:nvPr/>
          </p:nvSpPr>
          <p:spPr>
            <a:xfrm>
              <a:off x="4160575" y="2360175"/>
              <a:ext cx="470000" cy="186025"/>
            </a:xfrm>
            <a:custGeom>
              <a:avLst/>
              <a:gdLst/>
              <a:ahLst/>
              <a:cxnLst/>
              <a:rect l="l" t="t" r="r" b="b"/>
              <a:pathLst>
                <a:path w="18800" h="7441" extrusionOk="0">
                  <a:moveTo>
                    <a:pt x="18799" y="0"/>
                  </a:moveTo>
                  <a:lnTo>
                    <a:pt x="18799" y="0"/>
                  </a:lnTo>
                  <a:cubicBezTo>
                    <a:pt x="10484" y="299"/>
                    <a:pt x="100" y="7380"/>
                    <a:pt x="1" y="7440"/>
                  </a:cubicBezTo>
                  <a:cubicBezTo>
                    <a:pt x="2587" y="7440"/>
                    <a:pt x="5392" y="6784"/>
                    <a:pt x="10385" y="5033"/>
                  </a:cubicBezTo>
                  <a:cubicBezTo>
                    <a:pt x="15617" y="3183"/>
                    <a:pt x="16969" y="2089"/>
                    <a:pt x="18799" y="0"/>
                  </a:cubicBezTo>
                  <a:close/>
                </a:path>
              </a:pathLst>
            </a:custGeom>
            <a:solidFill>
              <a:srgbClr val="FFD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7"/>
            <p:cNvSpPr/>
            <p:nvPr/>
          </p:nvSpPr>
          <p:spPr>
            <a:xfrm>
              <a:off x="4201375" y="2369125"/>
              <a:ext cx="407325" cy="161150"/>
            </a:xfrm>
            <a:custGeom>
              <a:avLst/>
              <a:gdLst/>
              <a:ahLst/>
              <a:cxnLst/>
              <a:rect l="l" t="t" r="r" b="b"/>
              <a:pathLst>
                <a:path w="16293" h="6446" extrusionOk="0">
                  <a:moveTo>
                    <a:pt x="16292" y="0"/>
                  </a:moveTo>
                  <a:lnTo>
                    <a:pt x="16292" y="0"/>
                  </a:lnTo>
                  <a:cubicBezTo>
                    <a:pt x="11478" y="159"/>
                    <a:pt x="1910" y="5172"/>
                    <a:pt x="0" y="6446"/>
                  </a:cubicBezTo>
                  <a:cubicBezTo>
                    <a:pt x="1273" y="6346"/>
                    <a:pt x="3004" y="6187"/>
                    <a:pt x="8554" y="4257"/>
                  </a:cubicBezTo>
                  <a:cubicBezTo>
                    <a:pt x="11220" y="3322"/>
                    <a:pt x="14522" y="2010"/>
                    <a:pt x="16292" y="0"/>
                  </a:cubicBezTo>
                  <a:close/>
                </a:path>
              </a:pathLst>
            </a:custGeom>
            <a:solidFill>
              <a:srgbClr val="FFD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7"/>
            <p:cNvSpPr/>
            <p:nvPr/>
          </p:nvSpPr>
          <p:spPr>
            <a:xfrm>
              <a:off x="4255575" y="2380550"/>
              <a:ext cx="325275" cy="128850"/>
            </a:xfrm>
            <a:custGeom>
              <a:avLst/>
              <a:gdLst/>
              <a:ahLst/>
              <a:cxnLst/>
              <a:rect l="l" t="t" r="r" b="b"/>
              <a:pathLst>
                <a:path w="13011" h="5154" extrusionOk="0">
                  <a:moveTo>
                    <a:pt x="13010" y="1"/>
                  </a:moveTo>
                  <a:lnTo>
                    <a:pt x="13010" y="1"/>
                  </a:lnTo>
                  <a:cubicBezTo>
                    <a:pt x="7162" y="1135"/>
                    <a:pt x="80" y="5113"/>
                    <a:pt x="0" y="5153"/>
                  </a:cubicBezTo>
                  <a:cubicBezTo>
                    <a:pt x="2010" y="4775"/>
                    <a:pt x="6147" y="3383"/>
                    <a:pt x="6187" y="3363"/>
                  </a:cubicBezTo>
                  <a:cubicBezTo>
                    <a:pt x="10424" y="1930"/>
                    <a:pt x="11558" y="1075"/>
                    <a:pt x="13010" y="1"/>
                  </a:cubicBezTo>
                  <a:close/>
                </a:path>
              </a:pathLst>
            </a:custGeom>
            <a:solidFill>
              <a:srgbClr val="FFDC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7"/>
            <p:cNvSpPr/>
            <p:nvPr/>
          </p:nvSpPr>
          <p:spPr>
            <a:xfrm>
              <a:off x="4361000" y="2399950"/>
              <a:ext cx="171600" cy="68150"/>
            </a:xfrm>
            <a:custGeom>
              <a:avLst/>
              <a:gdLst/>
              <a:ahLst/>
              <a:cxnLst/>
              <a:rect l="l" t="t" r="r" b="b"/>
              <a:pathLst>
                <a:path w="6864" h="2726" extrusionOk="0">
                  <a:moveTo>
                    <a:pt x="6864" y="1"/>
                  </a:moveTo>
                  <a:lnTo>
                    <a:pt x="6864" y="1"/>
                  </a:lnTo>
                  <a:cubicBezTo>
                    <a:pt x="4835" y="617"/>
                    <a:pt x="3939" y="916"/>
                    <a:pt x="1" y="2726"/>
                  </a:cubicBezTo>
                  <a:cubicBezTo>
                    <a:pt x="538" y="2547"/>
                    <a:pt x="1254" y="2348"/>
                    <a:pt x="1771" y="2169"/>
                  </a:cubicBezTo>
                  <a:cubicBezTo>
                    <a:pt x="4596" y="1214"/>
                    <a:pt x="5610" y="677"/>
                    <a:pt x="6864" y="1"/>
                  </a:cubicBezTo>
                  <a:close/>
                </a:path>
              </a:pathLst>
            </a:custGeom>
            <a:solidFill>
              <a:srgbClr val="FFDD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7"/>
            <p:cNvSpPr/>
            <p:nvPr/>
          </p:nvSpPr>
          <p:spPr>
            <a:xfrm>
              <a:off x="3661275" y="1954700"/>
              <a:ext cx="1457675" cy="926000"/>
            </a:xfrm>
            <a:custGeom>
              <a:avLst/>
              <a:gdLst/>
              <a:ahLst/>
              <a:cxnLst/>
              <a:rect l="l" t="t" r="r" b="b"/>
              <a:pathLst>
                <a:path w="58307" h="37040" extrusionOk="0">
                  <a:moveTo>
                    <a:pt x="44162" y="0"/>
                  </a:moveTo>
                  <a:cubicBezTo>
                    <a:pt x="42151" y="0"/>
                    <a:pt x="39905" y="262"/>
                    <a:pt x="37399" y="783"/>
                  </a:cubicBezTo>
                  <a:cubicBezTo>
                    <a:pt x="31073" y="2115"/>
                    <a:pt x="21644" y="5716"/>
                    <a:pt x="16531" y="8282"/>
                  </a:cubicBezTo>
                  <a:cubicBezTo>
                    <a:pt x="11001" y="11047"/>
                    <a:pt x="6844" y="13971"/>
                    <a:pt x="4138" y="16975"/>
                  </a:cubicBezTo>
                  <a:cubicBezTo>
                    <a:pt x="1" y="21551"/>
                    <a:pt x="60" y="25131"/>
                    <a:pt x="80" y="26484"/>
                  </a:cubicBezTo>
                  <a:cubicBezTo>
                    <a:pt x="418" y="31835"/>
                    <a:pt x="4138" y="35654"/>
                    <a:pt x="10066" y="36709"/>
                  </a:cubicBezTo>
                  <a:cubicBezTo>
                    <a:pt x="11362" y="36938"/>
                    <a:pt x="12722" y="37039"/>
                    <a:pt x="14114" y="37039"/>
                  </a:cubicBezTo>
                  <a:cubicBezTo>
                    <a:pt x="21318" y="37039"/>
                    <a:pt x="29403" y="34325"/>
                    <a:pt x="34037" y="32492"/>
                  </a:cubicBezTo>
                  <a:cubicBezTo>
                    <a:pt x="40025" y="30124"/>
                    <a:pt x="52517" y="25171"/>
                    <a:pt x="56317" y="17970"/>
                  </a:cubicBezTo>
                  <a:cubicBezTo>
                    <a:pt x="58306" y="14170"/>
                    <a:pt x="57809" y="10729"/>
                    <a:pt x="57053" y="8541"/>
                  </a:cubicBezTo>
                  <a:cubicBezTo>
                    <a:pt x="55819" y="5000"/>
                    <a:pt x="53611" y="2513"/>
                    <a:pt x="50488" y="1160"/>
                  </a:cubicBezTo>
                  <a:cubicBezTo>
                    <a:pt x="48699" y="386"/>
                    <a:pt x="46604" y="0"/>
                    <a:pt x="44162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7"/>
            <p:cNvSpPr/>
            <p:nvPr/>
          </p:nvSpPr>
          <p:spPr>
            <a:xfrm>
              <a:off x="3648850" y="1954850"/>
              <a:ext cx="1456175" cy="926025"/>
            </a:xfrm>
            <a:custGeom>
              <a:avLst/>
              <a:gdLst/>
              <a:ahLst/>
              <a:cxnLst/>
              <a:rect l="l" t="t" r="r" b="b"/>
              <a:pathLst>
                <a:path w="58247" h="37041" extrusionOk="0">
                  <a:moveTo>
                    <a:pt x="573" y="26205"/>
                  </a:moveTo>
                  <a:cubicBezTo>
                    <a:pt x="572" y="26225"/>
                    <a:pt x="572" y="26245"/>
                    <a:pt x="572" y="26264"/>
                  </a:cubicBezTo>
                  <a:lnTo>
                    <a:pt x="572" y="26264"/>
                  </a:lnTo>
                  <a:cubicBezTo>
                    <a:pt x="572" y="26247"/>
                    <a:pt x="573" y="26230"/>
                    <a:pt x="573" y="26213"/>
                  </a:cubicBezTo>
                  <a:lnTo>
                    <a:pt x="573" y="26213"/>
                  </a:lnTo>
                  <a:cubicBezTo>
                    <a:pt x="573" y="26210"/>
                    <a:pt x="573" y="26208"/>
                    <a:pt x="573" y="26205"/>
                  </a:cubicBezTo>
                  <a:close/>
                  <a:moveTo>
                    <a:pt x="41637" y="5708"/>
                  </a:moveTo>
                  <a:cubicBezTo>
                    <a:pt x="56132" y="5708"/>
                    <a:pt x="51725" y="19348"/>
                    <a:pt x="51642" y="19515"/>
                  </a:cubicBezTo>
                  <a:cubicBezTo>
                    <a:pt x="48085" y="26463"/>
                    <a:pt x="27757" y="36409"/>
                    <a:pt x="13860" y="36409"/>
                  </a:cubicBezTo>
                  <a:cubicBezTo>
                    <a:pt x="7702" y="36409"/>
                    <a:pt x="2807" y="34456"/>
                    <a:pt x="1194" y="29422"/>
                  </a:cubicBezTo>
                  <a:cubicBezTo>
                    <a:pt x="0" y="25702"/>
                    <a:pt x="1691" y="23017"/>
                    <a:pt x="2049" y="22519"/>
                  </a:cubicBezTo>
                  <a:cubicBezTo>
                    <a:pt x="3661" y="20232"/>
                    <a:pt x="7440" y="14841"/>
                    <a:pt x="29998" y="7739"/>
                  </a:cubicBezTo>
                  <a:cubicBezTo>
                    <a:pt x="30337" y="7640"/>
                    <a:pt x="30794" y="7500"/>
                    <a:pt x="31132" y="7381"/>
                  </a:cubicBezTo>
                  <a:cubicBezTo>
                    <a:pt x="35427" y="6203"/>
                    <a:pt x="38875" y="5708"/>
                    <a:pt x="41637" y="5708"/>
                  </a:cubicBezTo>
                  <a:close/>
                  <a:moveTo>
                    <a:pt x="43764" y="1"/>
                  </a:moveTo>
                  <a:cubicBezTo>
                    <a:pt x="43167" y="40"/>
                    <a:pt x="42372" y="80"/>
                    <a:pt x="41755" y="160"/>
                  </a:cubicBezTo>
                  <a:lnTo>
                    <a:pt x="39865" y="418"/>
                  </a:lnTo>
                  <a:cubicBezTo>
                    <a:pt x="39249" y="538"/>
                    <a:pt x="38413" y="677"/>
                    <a:pt x="37776" y="816"/>
                  </a:cubicBezTo>
                  <a:lnTo>
                    <a:pt x="35708" y="1294"/>
                  </a:lnTo>
                  <a:cubicBezTo>
                    <a:pt x="35051" y="1473"/>
                    <a:pt x="34176" y="1711"/>
                    <a:pt x="33519" y="1891"/>
                  </a:cubicBezTo>
                  <a:lnTo>
                    <a:pt x="31291" y="2587"/>
                  </a:lnTo>
                  <a:cubicBezTo>
                    <a:pt x="30595" y="2825"/>
                    <a:pt x="29660" y="3124"/>
                    <a:pt x="28964" y="3363"/>
                  </a:cubicBezTo>
                  <a:lnTo>
                    <a:pt x="26597" y="4218"/>
                  </a:lnTo>
                  <a:cubicBezTo>
                    <a:pt x="25781" y="4536"/>
                    <a:pt x="24687" y="4934"/>
                    <a:pt x="23871" y="5252"/>
                  </a:cubicBezTo>
                  <a:lnTo>
                    <a:pt x="22658" y="5750"/>
                  </a:lnTo>
                  <a:cubicBezTo>
                    <a:pt x="22300" y="5889"/>
                    <a:pt x="21823" y="6088"/>
                    <a:pt x="21484" y="6227"/>
                  </a:cubicBezTo>
                  <a:lnTo>
                    <a:pt x="20331" y="6724"/>
                  </a:lnTo>
                  <a:cubicBezTo>
                    <a:pt x="19992" y="6884"/>
                    <a:pt x="19535" y="7083"/>
                    <a:pt x="19197" y="7242"/>
                  </a:cubicBezTo>
                  <a:lnTo>
                    <a:pt x="18103" y="7759"/>
                  </a:lnTo>
                  <a:cubicBezTo>
                    <a:pt x="17764" y="7918"/>
                    <a:pt x="17347" y="8117"/>
                    <a:pt x="17028" y="8276"/>
                  </a:cubicBezTo>
                  <a:lnTo>
                    <a:pt x="15974" y="8813"/>
                  </a:lnTo>
                  <a:cubicBezTo>
                    <a:pt x="15676" y="8972"/>
                    <a:pt x="15258" y="9191"/>
                    <a:pt x="14960" y="9350"/>
                  </a:cubicBezTo>
                  <a:lnTo>
                    <a:pt x="13985" y="9887"/>
                  </a:lnTo>
                  <a:cubicBezTo>
                    <a:pt x="13686" y="10066"/>
                    <a:pt x="13308" y="10265"/>
                    <a:pt x="13030" y="10444"/>
                  </a:cubicBezTo>
                  <a:lnTo>
                    <a:pt x="12095" y="11001"/>
                  </a:lnTo>
                  <a:cubicBezTo>
                    <a:pt x="11836" y="11161"/>
                    <a:pt x="11478" y="11399"/>
                    <a:pt x="11220" y="11558"/>
                  </a:cubicBezTo>
                  <a:lnTo>
                    <a:pt x="10364" y="12135"/>
                  </a:lnTo>
                  <a:cubicBezTo>
                    <a:pt x="10106" y="12314"/>
                    <a:pt x="9768" y="12533"/>
                    <a:pt x="9529" y="12712"/>
                  </a:cubicBezTo>
                  <a:lnTo>
                    <a:pt x="8733" y="13289"/>
                  </a:lnTo>
                  <a:cubicBezTo>
                    <a:pt x="8514" y="13468"/>
                    <a:pt x="8196" y="13707"/>
                    <a:pt x="7977" y="13886"/>
                  </a:cubicBezTo>
                  <a:lnTo>
                    <a:pt x="7261" y="14463"/>
                  </a:lnTo>
                  <a:cubicBezTo>
                    <a:pt x="7042" y="14642"/>
                    <a:pt x="6764" y="14880"/>
                    <a:pt x="6565" y="15059"/>
                  </a:cubicBezTo>
                  <a:lnTo>
                    <a:pt x="5908" y="15656"/>
                  </a:lnTo>
                  <a:cubicBezTo>
                    <a:pt x="5709" y="15855"/>
                    <a:pt x="5471" y="16094"/>
                    <a:pt x="5272" y="16273"/>
                  </a:cubicBezTo>
                  <a:lnTo>
                    <a:pt x="4635" y="16969"/>
                  </a:lnTo>
                  <a:cubicBezTo>
                    <a:pt x="4436" y="17188"/>
                    <a:pt x="4178" y="17467"/>
                    <a:pt x="3999" y="17685"/>
                  </a:cubicBezTo>
                  <a:lnTo>
                    <a:pt x="3442" y="18382"/>
                  </a:lnTo>
                  <a:cubicBezTo>
                    <a:pt x="3283" y="18600"/>
                    <a:pt x="3064" y="18899"/>
                    <a:pt x="2905" y="19118"/>
                  </a:cubicBezTo>
                  <a:lnTo>
                    <a:pt x="2467" y="19814"/>
                  </a:lnTo>
                  <a:cubicBezTo>
                    <a:pt x="2328" y="20053"/>
                    <a:pt x="2149" y="20351"/>
                    <a:pt x="2009" y="20590"/>
                  </a:cubicBezTo>
                  <a:lnTo>
                    <a:pt x="1671" y="21286"/>
                  </a:lnTo>
                  <a:cubicBezTo>
                    <a:pt x="1572" y="21525"/>
                    <a:pt x="1413" y="21863"/>
                    <a:pt x="1313" y="22121"/>
                  </a:cubicBezTo>
                  <a:lnTo>
                    <a:pt x="1094" y="22778"/>
                  </a:lnTo>
                  <a:cubicBezTo>
                    <a:pt x="1015" y="23056"/>
                    <a:pt x="895" y="23434"/>
                    <a:pt x="836" y="23713"/>
                  </a:cubicBezTo>
                  <a:lnTo>
                    <a:pt x="716" y="24290"/>
                  </a:lnTo>
                  <a:cubicBezTo>
                    <a:pt x="590" y="25137"/>
                    <a:pt x="562" y="25445"/>
                    <a:pt x="573" y="26205"/>
                  </a:cubicBezTo>
                  <a:lnTo>
                    <a:pt x="573" y="26205"/>
                  </a:lnTo>
                  <a:cubicBezTo>
                    <a:pt x="586" y="25041"/>
                    <a:pt x="1074" y="23826"/>
                    <a:pt x="2018" y="22560"/>
                  </a:cubicBezTo>
                  <a:lnTo>
                    <a:pt x="2018" y="22560"/>
                  </a:lnTo>
                  <a:cubicBezTo>
                    <a:pt x="1076" y="23823"/>
                    <a:pt x="589" y="25035"/>
                    <a:pt x="573" y="26213"/>
                  </a:cubicBezTo>
                  <a:lnTo>
                    <a:pt x="573" y="26213"/>
                  </a:lnTo>
                  <a:cubicBezTo>
                    <a:pt x="574" y="26290"/>
                    <a:pt x="575" y="26371"/>
                    <a:pt x="577" y="26458"/>
                  </a:cubicBezTo>
                  <a:cubicBezTo>
                    <a:pt x="574" y="26394"/>
                    <a:pt x="573" y="26329"/>
                    <a:pt x="572" y="26264"/>
                  </a:cubicBezTo>
                  <a:lnTo>
                    <a:pt x="572" y="26264"/>
                  </a:lnTo>
                  <a:cubicBezTo>
                    <a:pt x="572" y="26336"/>
                    <a:pt x="574" y="26407"/>
                    <a:pt x="577" y="26478"/>
                  </a:cubicBezTo>
                  <a:cubicBezTo>
                    <a:pt x="577" y="26597"/>
                    <a:pt x="597" y="26776"/>
                    <a:pt x="597" y="26896"/>
                  </a:cubicBezTo>
                  <a:cubicBezTo>
                    <a:pt x="617" y="27055"/>
                    <a:pt x="637" y="27234"/>
                    <a:pt x="657" y="27373"/>
                  </a:cubicBezTo>
                  <a:lnTo>
                    <a:pt x="716" y="27751"/>
                  </a:lnTo>
                  <a:cubicBezTo>
                    <a:pt x="736" y="27851"/>
                    <a:pt x="756" y="28010"/>
                    <a:pt x="776" y="28109"/>
                  </a:cubicBezTo>
                  <a:lnTo>
                    <a:pt x="856" y="28427"/>
                  </a:lnTo>
                  <a:cubicBezTo>
                    <a:pt x="876" y="28527"/>
                    <a:pt x="895" y="28646"/>
                    <a:pt x="935" y="28746"/>
                  </a:cubicBezTo>
                  <a:lnTo>
                    <a:pt x="1015" y="29024"/>
                  </a:lnTo>
                  <a:cubicBezTo>
                    <a:pt x="1035" y="29104"/>
                    <a:pt x="1074" y="29223"/>
                    <a:pt x="1094" y="29303"/>
                  </a:cubicBezTo>
                  <a:lnTo>
                    <a:pt x="1194" y="29561"/>
                  </a:lnTo>
                  <a:lnTo>
                    <a:pt x="1293" y="29820"/>
                  </a:lnTo>
                  <a:lnTo>
                    <a:pt x="1393" y="30079"/>
                  </a:lnTo>
                  <a:lnTo>
                    <a:pt x="1512" y="30337"/>
                  </a:lnTo>
                  <a:lnTo>
                    <a:pt x="1631" y="30616"/>
                  </a:lnTo>
                  <a:cubicBezTo>
                    <a:pt x="1671" y="30695"/>
                    <a:pt x="1731" y="30795"/>
                    <a:pt x="1771" y="30874"/>
                  </a:cubicBezTo>
                  <a:lnTo>
                    <a:pt x="1930" y="31153"/>
                  </a:lnTo>
                  <a:cubicBezTo>
                    <a:pt x="1970" y="31232"/>
                    <a:pt x="2049" y="31352"/>
                    <a:pt x="2089" y="31431"/>
                  </a:cubicBezTo>
                  <a:lnTo>
                    <a:pt x="2288" y="31749"/>
                  </a:lnTo>
                  <a:cubicBezTo>
                    <a:pt x="2348" y="31849"/>
                    <a:pt x="2447" y="31968"/>
                    <a:pt x="2507" y="32068"/>
                  </a:cubicBezTo>
                  <a:lnTo>
                    <a:pt x="2765" y="32406"/>
                  </a:lnTo>
                  <a:cubicBezTo>
                    <a:pt x="2865" y="32525"/>
                    <a:pt x="2984" y="32684"/>
                    <a:pt x="3084" y="32804"/>
                  </a:cubicBezTo>
                  <a:lnTo>
                    <a:pt x="3442" y="33202"/>
                  </a:lnTo>
                  <a:cubicBezTo>
                    <a:pt x="4098" y="33818"/>
                    <a:pt x="4317" y="34017"/>
                    <a:pt x="5073" y="34574"/>
                  </a:cubicBezTo>
                  <a:lnTo>
                    <a:pt x="5650" y="34932"/>
                  </a:lnTo>
                  <a:cubicBezTo>
                    <a:pt x="5908" y="35091"/>
                    <a:pt x="6247" y="35290"/>
                    <a:pt x="6525" y="35410"/>
                  </a:cubicBezTo>
                  <a:lnTo>
                    <a:pt x="7201" y="35728"/>
                  </a:lnTo>
                  <a:cubicBezTo>
                    <a:pt x="7460" y="35828"/>
                    <a:pt x="7798" y="35967"/>
                    <a:pt x="8077" y="36066"/>
                  </a:cubicBezTo>
                  <a:lnTo>
                    <a:pt x="8833" y="36305"/>
                  </a:lnTo>
                  <a:cubicBezTo>
                    <a:pt x="9091" y="36365"/>
                    <a:pt x="9449" y="36464"/>
                    <a:pt x="9728" y="36544"/>
                  </a:cubicBezTo>
                  <a:lnTo>
                    <a:pt x="10563" y="36703"/>
                  </a:lnTo>
                  <a:cubicBezTo>
                    <a:pt x="10842" y="36743"/>
                    <a:pt x="11220" y="36802"/>
                    <a:pt x="11498" y="36842"/>
                  </a:cubicBezTo>
                  <a:lnTo>
                    <a:pt x="12413" y="36941"/>
                  </a:lnTo>
                  <a:cubicBezTo>
                    <a:pt x="12712" y="36961"/>
                    <a:pt x="13090" y="37001"/>
                    <a:pt x="13388" y="37021"/>
                  </a:cubicBezTo>
                  <a:lnTo>
                    <a:pt x="14243" y="37041"/>
                  </a:lnTo>
                  <a:lnTo>
                    <a:pt x="15159" y="37041"/>
                  </a:lnTo>
                  <a:lnTo>
                    <a:pt x="16054" y="37001"/>
                  </a:lnTo>
                  <a:cubicBezTo>
                    <a:pt x="16332" y="37001"/>
                    <a:pt x="16710" y="36981"/>
                    <a:pt x="17009" y="36941"/>
                  </a:cubicBezTo>
                  <a:lnTo>
                    <a:pt x="17943" y="36862"/>
                  </a:lnTo>
                  <a:cubicBezTo>
                    <a:pt x="18242" y="36842"/>
                    <a:pt x="18640" y="36782"/>
                    <a:pt x="18938" y="36762"/>
                  </a:cubicBezTo>
                  <a:lnTo>
                    <a:pt x="19933" y="36623"/>
                  </a:lnTo>
                  <a:cubicBezTo>
                    <a:pt x="20231" y="36564"/>
                    <a:pt x="20649" y="36504"/>
                    <a:pt x="20947" y="36444"/>
                  </a:cubicBezTo>
                  <a:lnTo>
                    <a:pt x="21982" y="36265"/>
                  </a:lnTo>
                  <a:cubicBezTo>
                    <a:pt x="22300" y="36186"/>
                    <a:pt x="22718" y="36106"/>
                    <a:pt x="23036" y="36046"/>
                  </a:cubicBezTo>
                  <a:lnTo>
                    <a:pt x="24110" y="35808"/>
                  </a:lnTo>
                  <a:cubicBezTo>
                    <a:pt x="24448" y="35728"/>
                    <a:pt x="24886" y="35609"/>
                    <a:pt x="25204" y="35529"/>
                  </a:cubicBezTo>
                  <a:lnTo>
                    <a:pt x="26318" y="35231"/>
                  </a:lnTo>
                  <a:cubicBezTo>
                    <a:pt x="26656" y="35151"/>
                    <a:pt x="27114" y="35012"/>
                    <a:pt x="27452" y="34912"/>
                  </a:cubicBezTo>
                  <a:lnTo>
                    <a:pt x="28586" y="34574"/>
                  </a:lnTo>
                  <a:cubicBezTo>
                    <a:pt x="28924" y="34475"/>
                    <a:pt x="29402" y="34316"/>
                    <a:pt x="29740" y="34216"/>
                  </a:cubicBezTo>
                  <a:lnTo>
                    <a:pt x="30914" y="33818"/>
                  </a:lnTo>
                  <a:cubicBezTo>
                    <a:pt x="31272" y="33699"/>
                    <a:pt x="31749" y="33520"/>
                    <a:pt x="32107" y="33401"/>
                  </a:cubicBezTo>
                  <a:lnTo>
                    <a:pt x="33301" y="32963"/>
                  </a:lnTo>
                  <a:cubicBezTo>
                    <a:pt x="33679" y="32824"/>
                    <a:pt x="34156" y="32625"/>
                    <a:pt x="34534" y="32486"/>
                  </a:cubicBezTo>
                  <a:lnTo>
                    <a:pt x="36961" y="31511"/>
                  </a:lnTo>
                  <a:cubicBezTo>
                    <a:pt x="37757" y="31173"/>
                    <a:pt x="38851" y="30735"/>
                    <a:pt x="39666" y="30377"/>
                  </a:cubicBezTo>
                  <a:lnTo>
                    <a:pt x="41854" y="29382"/>
                  </a:lnTo>
                  <a:cubicBezTo>
                    <a:pt x="42491" y="29084"/>
                    <a:pt x="43346" y="28686"/>
                    <a:pt x="43983" y="28368"/>
                  </a:cubicBezTo>
                  <a:lnTo>
                    <a:pt x="45952" y="27333"/>
                  </a:lnTo>
                  <a:cubicBezTo>
                    <a:pt x="46529" y="27015"/>
                    <a:pt x="47285" y="26597"/>
                    <a:pt x="47842" y="26259"/>
                  </a:cubicBezTo>
                  <a:lnTo>
                    <a:pt x="49553" y="25205"/>
                  </a:lnTo>
                  <a:cubicBezTo>
                    <a:pt x="50050" y="24847"/>
                    <a:pt x="50727" y="24409"/>
                    <a:pt x="51204" y="24031"/>
                  </a:cubicBezTo>
                  <a:lnTo>
                    <a:pt x="52597" y="22937"/>
                  </a:lnTo>
                  <a:cubicBezTo>
                    <a:pt x="53034" y="22539"/>
                    <a:pt x="53591" y="22042"/>
                    <a:pt x="54009" y="21644"/>
                  </a:cubicBezTo>
                  <a:lnTo>
                    <a:pt x="55043" y="20510"/>
                  </a:lnTo>
                  <a:cubicBezTo>
                    <a:pt x="55401" y="20072"/>
                    <a:pt x="55859" y="19476"/>
                    <a:pt x="56197" y="18998"/>
                  </a:cubicBezTo>
                  <a:lnTo>
                    <a:pt x="56814" y="17964"/>
                  </a:lnTo>
                  <a:cubicBezTo>
                    <a:pt x="57092" y="17367"/>
                    <a:pt x="57430" y="16571"/>
                    <a:pt x="57669" y="15955"/>
                  </a:cubicBezTo>
                  <a:lnTo>
                    <a:pt x="57868" y="15199"/>
                  </a:lnTo>
                  <a:cubicBezTo>
                    <a:pt x="58107" y="14125"/>
                    <a:pt x="58246" y="13369"/>
                    <a:pt x="58206" y="12016"/>
                  </a:cubicBezTo>
                  <a:lnTo>
                    <a:pt x="58166" y="11479"/>
                  </a:lnTo>
                  <a:cubicBezTo>
                    <a:pt x="58147" y="11320"/>
                    <a:pt x="58127" y="11101"/>
                    <a:pt x="58107" y="10942"/>
                  </a:cubicBezTo>
                  <a:lnTo>
                    <a:pt x="58027" y="10484"/>
                  </a:lnTo>
                  <a:cubicBezTo>
                    <a:pt x="58007" y="10365"/>
                    <a:pt x="57987" y="10186"/>
                    <a:pt x="57948" y="10047"/>
                  </a:cubicBezTo>
                  <a:lnTo>
                    <a:pt x="57868" y="9649"/>
                  </a:lnTo>
                  <a:cubicBezTo>
                    <a:pt x="57828" y="9529"/>
                    <a:pt x="57789" y="9370"/>
                    <a:pt x="57769" y="9251"/>
                  </a:cubicBezTo>
                  <a:lnTo>
                    <a:pt x="57649" y="8893"/>
                  </a:lnTo>
                  <a:cubicBezTo>
                    <a:pt x="57629" y="8773"/>
                    <a:pt x="57570" y="8634"/>
                    <a:pt x="57550" y="8535"/>
                  </a:cubicBezTo>
                  <a:lnTo>
                    <a:pt x="57430" y="8177"/>
                  </a:lnTo>
                  <a:cubicBezTo>
                    <a:pt x="57391" y="8077"/>
                    <a:pt x="57351" y="7938"/>
                    <a:pt x="57291" y="7838"/>
                  </a:cubicBezTo>
                  <a:lnTo>
                    <a:pt x="57152" y="7500"/>
                  </a:lnTo>
                  <a:cubicBezTo>
                    <a:pt x="57112" y="7401"/>
                    <a:pt x="57052" y="7262"/>
                    <a:pt x="57013" y="7162"/>
                  </a:cubicBezTo>
                  <a:lnTo>
                    <a:pt x="56854" y="6824"/>
                  </a:lnTo>
                  <a:cubicBezTo>
                    <a:pt x="56794" y="6724"/>
                    <a:pt x="56714" y="6585"/>
                    <a:pt x="56675" y="6486"/>
                  </a:cubicBezTo>
                  <a:lnTo>
                    <a:pt x="56476" y="6128"/>
                  </a:lnTo>
                  <a:cubicBezTo>
                    <a:pt x="56416" y="6008"/>
                    <a:pt x="56336" y="5869"/>
                    <a:pt x="56257" y="5770"/>
                  </a:cubicBezTo>
                  <a:lnTo>
                    <a:pt x="56018" y="5392"/>
                  </a:lnTo>
                  <a:cubicBezTo>
                    <a:pt x="55939" y="5272"/>
                    <a:pt x="55839" y="5113"/>
                    <a:pt x="55759" y="4994"/>
                  </a:cubicBezTo>
                  <a:lnTo>
                    <a:pt x="55441" y="4576"/>
                  </a:lnTo>
                  <a:cubicBezTo>
                    <a:pt x="55322" y="4437"/>
                    <a:pt x="55183" y="4258"/>
                    <a:pt x="55063" y="4138"/>
                  </a:cubicBezTo>
                  <a:lnTo>
                    <a:pt x="54566" y="3601"/>
                  </a:lnTo>
                  <a:cubicBezTo>
                    <a:pt x="53890" y="2945"/>
                    <a:pt x="53233" y="2328"/>
                    <a:pt x="52000" y="1652"/>
                  </a:cubicBezTo>
                  <a:lnTo>
                    <a:pt x="50985" y="1154"/>
                  </a:lnTo>
                  <a:cubicBezTo>
                    <a:pt x="50349" y="916"/>
                    <a:pt x="49513" y="617"/>
                    <a:pt x="48857" y="438"/>
                  </a:cubicBezTo>
                  <a:lnTo>
                    <a:pt x="47444" y="180"/>
                  </a:lnTo>
                  <a:cubicBezTo>
                    <a:pt x="46848" y="120"/>
                    <a:pt x="46052" y="21"/>
                    <a:pt x="45455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7"/>
            <p:cNvSpPr/>
            <p:nvPr/>
          </p:nvSpPr>
          <p:spPr>
            <a:xfrm>
              <a:off x="3662900" y="1954850"/>
              <a:ext cx="1442125" cy="926025"/>
            </a:xfrm>
            <a:custGeom>
              <a:avLst/>
              <a:gdLst/>
              <a:ahLst/>
              <a:cxnLst/>
              <a:rect l="l" t="t" r="r" b="b"/>
              <a:pathLst>
                <a:path w="57685" h="37041" extrusionOk="0">
                  <a:moveTo>
                    <a:pt x="293" y="28425"/>
                  </a:moveTo>
                  <a:lnTo>
                    <a:pt x="293" y="28425"/>
                  </a:lnTo>
                  <a:cubicBezTo>
                    <a:pt x="1008" y="32654"/>
                    <a:pt x="3751" y="35048"/>
                    <a:pt x="7630" y="36103"/>
                  </a:cubicBezTo>
                  <a:lnTo>
                    <a:pt x="7630" y="36103"/>
                  </a:lnTo>
                  <a:lnTo>
                    <a:pt x="7515" y="36066"/>
                  </a:lnTo>
                  <a:cubicBezTo>
                    <a:pt x="7236" y="35967"/>
                    <a:pt x="6898" y="35828"/>
                    <a:pt x="6639" y="35728"/>
                  </a:cubicBezTo>
                  <a:lnTo>
                    <a:pt x="5963" y="35410"/>
                  </a:lnTo>
                  <a:cubicBezTo>
                    <a:pt x="5685" y="35290"/>
                    <a:pt x="5346" y="35091"/>
                    <a:pt x="5088" y="34932"/>
                  </a:cubicBezTo>
                  <a:lnTo>
                    <a:pt x="4511" y="34574"/>
                  </a:lnTo>
                  <a:cubicBezTo>
                    <a:pt x="3755" y="34017"/>
                    <a:pt x="3536" y="33818"/>
                    <a:pt x="2880" y="33202"/>
                  </a:cubicBezTo>
                  <a:lnTo>
                    <a:pt x="2522" y="32804"/>
                  </a:lnTo>
                  <a:cubicBezTo>
                    <a:pt x="2422" y="32684"/>
                    <a:pt x="2303" y="32525"/>
                    <a:pt x="2203" y="32406"/>
                  </a:cubicBezTo>
                  <a:lnTo>
                    <a:pt x="1945" y="32068"/>
                  </a:lnTo>
                  <a:cubicBezTo>
                    <a:pt x="1885" y="31968"/>
                    <a:pt x="1786" y="31849"/>
                    <a:pt x="1726" y="31749"/>
                  </a:cubicBezTo>
                  <a:lnTo>
                    <a:pt x="1527" y="31431"/>
                  </a:lnTo>
                  <a:cubicBezTo>
                    <a:pt x="1487" y="31352"/>
                    <a:pt x="1408" y="31232"/>
                    <a:pt x="1368" y="31153"/>
                  </a:cubicBezTo>
                  <a:lnTo>
                    <a:pt x="1209" y="30874"/>
                  </a:lnTo>
                  <a:cubicBezTo>
                    <a:pt x="1169" y="30795"/>
                    <a:pt x="1109" y="30695"/>
                    <a:pt x="1069" y="30616"/>
                  </a:cubicBezTo>
                  <a:lnTo>
                    <a:pt x="950" y="30337"/>
                  </a:lnTo>
                  <a:lnTo>
                    <a:pt x="831" y="30079"/>
                  </a:lnTo>
                  <a:lnTo>
                    <a:pt x="731" y="29820"/>
                  </a:lnTo>
                  <a:lnTo>
                    <a:pt x="632" y="29561"/>
                  </a:lnTo>
                  <a:lnTo>
                    <a:pt x="532" y="29303"/>
                  </a:lnTo>
                  <a:cubicBezTo>
                    <a:pt x="512" y="29223"/>
                    <a:pt x="473" y="29104"/>
                    <a:pt x="453" y="29024"/>
                  </a:cubicBezTo>
                  <a:lnTo>
                    <a:pt x="373" y="28746"/>
                  </a:lnTo>
                  <a:cubicBezTo>
                    <a:pt x="333" y="28646"/>
                    <a:pt x="314" y="28527"/>
                    <a:pt x="294" y="28427"/>
                  </a:cubicBezTo>
                  <a:lnTo>
                    <a:pt x="293" y="28425"/>
                  </a:lnTo>
                  <a:close/>
                  <a:moveTo>
                    <a:pt x="43202" y="1"/>
                  </a:moveTo>
                  <a:cubicBezTo>
                    <a:pt x="42605" y="40"/>
                    <a:pt x="41810" y="80"/>
                    <a:pt x="41193" y="160"/>
                  </a:cubicBezTo>
                  <a:lnTo>
                    <a:pt x="39303" y="418"/>
                  </a:lnTo>
                  <a:cubicBezTo>
                    <a:pt x="38687" y="538"/>
                    <a:pt x="37851" y="677"/>
                    <a:pt x="37214" y="816"/>
                  </a:cubicBezTo>
                  <a:lnTo>
                    <a:pt x="35146" y="1294"/>
                  </a:lnTo>
                  <a:cubicBezTo>
                    <a:pt x="34489" y="1473"/>
                    <a:pt x="33614" y="1711"/>
                    <a:pt x="32957" y="1891"/>
                  </a:cubicBezTo>
                  <a:lnTo>
                    <a:pt x="30729" y="2587"/>
                  </a:lnTo>
                  <a:cubicBezTo>
                    <a:pt x="30033" y="2825"/>
                    <a:pt x="29098" y="3124"/>
                    <a:pt x="28402" y="3363"/>
                  </a:cubicBezTo>
                  <a:lnTo>
                    <a:pt x="26035" y="4218"/>
                  </a:lnTo>
                  <a:cubicBezTo>
                    <a:pt x="25219" y="4536"/>
                    <a:pt x="24125" y="4934"/>
                    <a:pt x="23309" y="5252"/>
                  </a:cubicBezTo>
                  <a:lnTo>
                    <a:pt x="22096" y="5750"/>
                  </a:lnTo>
                  <a:cubicBezTo>
                    <a:pt x="21738" y="5889"/>
                    <a:pt x="21261" y="6088"/>
                    <a:pt x="20922" y="6227"/>
                  </a:cubicBezTo>
                  <a:lnTo>
                    <a:pt x="19769" y="6724"/>
                  </a:lnTo>
                  <a:cubicBezTo>
                    <a:pt x="19430" y="6884"/>
                    <a:pt x="18973" y="7083"/>
                    <a:pt x="18635" y="7242"/>
                  </a:cubicBezTo>
                  <a:lnTo>
                    <a:pt x="17541" y="7759"/>
                  </a:lnTo>
                  <a:cubicBezTo>
                    <a:pt x="17202" y="7918"/>
                    <a:pt x="16785" y="8117"/>
                    <a:pt x="16466" y="8276"/>
                  </a:cubicBezTo>
                  <a:lnTo>
                    <a:pt x="15412" y="8813"/>
                  </a:lnTo>
                  <a:cubicBezTo>
                    <a:pt x="15114" y="8972"/>
                    <a:pt x="14696" y="9191"/>
                    <a:pt x="14398" y="9350"/>
                  </a:cubicBezTo>
                  <a:lnTo>
                    <a:pt x="13423" y="9887"/>
                  </a:lnTo>
                  <a:cubicBezTo>
                    <a:pt x="13124" y="10066"/>
                    <a:pt x="12746" y="10265"/>
                    <a:pt x="12468" y="10444"/>
                  </a:cubicBezTo>
                  <a:lnTo>
                    <a:pt x="11533" y="11001"/>
                  </a:lnTo>
                  <a:cubicBezTo>
                    <a:pt x="11274" y="11161"/>
                    <a:pt x="10916" y="11399"/>
                    <a:pt x="10658" y="11558"/>
                  </a:cubicBezTo>
                  <a:lnTo>
                    <a:pt x="9802" y="12135"/>
                  </a:lnTo>
                  <a:cubicBezTo>
                    <a:pt x="9544" y="12314"/>
                    <a:pt x="9206" y="12533"/>
                    <a:pt x="8967" y="12712"/>
                  </a:cubicBezTo>
                  <a:lnTo>
                    <a:pt x="8171" y="13289"/>
                  </a:lnTo>
                  <a:cubicBezTo>
                    <a:pt x="7952" y="13468"/>
                    <a:pt x="7634" y="13707"/>
                    <a:pt x="7415" y="13886"/>
                  </a:cubicBezTo>
                  <a:lnTo>
                    <a:pt x="6699" y="14463"/>
                  </a:lnTo>
                  <a:cubicBezTo>
                    <a:pt x="6480" y="14642"/>
                    <a:pt x="6202" y="14880"/>
                    <a:pt x="6003" y="15059"/>
                  </a:cubicBezTo>
                  <a:lnTo>
                    <a:pt x="5346" y="15656"/>
                  </a:lnTo>
                  <a:cubicBezTo>
                    <a:pt x="5147" y="15855"/>
                    <a:pt x="4909" y="16094"/>
                    <a:pt x="4710" y="16273"/>
                  </a:cubicBezTo>
                  <a:lnTo>
                    <a:pt x="4073" y="16969"/>
                  </a:lnTo>
                  <a:cubicBezTo>
                    <a:pt x="3874" y="17188"/>
                    <a:pt x="3616" y="17467"/>
                    <a:pt x="3437" y="17685"/>
                  </a:cubicBezTo>
                  <a:lnTo>
                    <a:pt x="2880" y="18382"/>
                  </a:lnTo>
                  <a:cubicBezTo>
                    <a:pt x="2721" y="18600"/>
                    <a:pt x="2502" y="18899"/>
                    <a:pt x="2343" y="19118"/>
                  </a:cubicBezTo>
                  <a:lnTo>
                    <a:pt x="1905" y="19814"/>
                  </a:lnTo>
                  <a:cubicBezTo>
                    <a:pt x="1766" y="20053"/>
                    <a:pt x="1587" y="20351"/>
                    <a:pt x="1447" y="20590"/>
                  </a:cubicBezTo>
                  <a:lnTo>
                    <a:pt x="1109" y="21286"/>
                  </a:lnTo>
                  <a:cubicBezTo>
                    <a:pt x="1010" y="21525"/>
                    <a:pt x="851" y="21863"/>
                    <a:pt x="751" y="22121"/>
                  </a:cubicBezTo>
                  <a:lnTo>
                    <a:pt x="532" y="22778"/>
                  </a:lnTo>
                  <a:cubicBezTo>
                    <a:pt x="453" y="23056"/>
                    <a:pt x="333" y="23434"/>
                    <a:pt x="274" y="23713"/>
                  </a:cubicBezTo>
                  <a:lnTo>
                    <a:pt x="154" y="24290"/>
                  </a:lnTo>
                  <a:cubicBezTo>
                    <a:pt x="29" y="25135"/>
                    <a:pt x="0" y="25443"/>
                    <a:pt x="11" y="26200"/>
                  </a:cubicBezTo>
                  <a:lnTo>
                    <a:pt x="11" y="26200"/>
                  </a:lnTo>
                  <a:cubicBezTo>
                    <a:pt x="21" y="25491"/>
                    <a:pt x="214" y="24752"/>
                    <a:pt x="578" y="23982"/>
                  </a:cubicBezTo>
                  <a:lnTo>
                    <a:pt x="578" y="23982"/>
                  </a:lnTo>
                  <a:cubicBezTo>
                    <a:pt x="215" y="24750"/>
                    <a:pt x="22" y="25487"/>
                    <a:pt x="11" y="26207"/>
                  </a:cubicBezTo>
                  <a:lnTo>
                    <a:pt x="11" y="26207"/>
                  </a:lnTo>
                  <a:cubicBezTo>
                    <a:pt x="11" y="26204"/>
                    <a:pt x="11" y="26202"/>
                    <a:pt x="11" y="26200"/>
                  </a:cubicBezTo>
                  <a:lnTo>
                    <a:pt x="11" y="26200"/>
                  </a:lnTo>
                  <a:cubicBezTo>
                    <a:pt x="10" y="26221"/>
                    <a:pt x="10" y="26243"/>
                    <a:pt x="10" y="26265"/>
                  </a:cubicBezTo>
                  <a:lnTo>
                    <a:pt x="10" y="26265"/>
                  </a:lnTo>
                  <a:cubicBezTo>
                    <a:pt x="10" y="26246"/>
                    <a:pt x="10" y="26226"/>
                    <a:pt x="11" y="26207"/>
                  </a:cubicBezTo>
                  <a:lnTo>
                    <a:pt x="11" y="26207"/>
                  </a:lnTo>
                  <a:cubicBezTo>
                    <a:pt x="12" y="26285"/>
                    <a:pt x="13" y="26369"/>
                    <a:pt x="15" y="26458"/>
                  </a:cubicBezTo>
                  <a:cubicBezTo>
                    <a:pt x="12" y="26394"/>
                    <a:pt x="10" y="26330"/>
                    <a:pt x="10" y="26265"/>
                  </a:cubicBezTo>
                  <a:lnTo>
                    <a:pt x="10" y="26265"/>
                  </a:lnTo>
                  <a:cubicBezTo>
                    <a:pt x="10" y="26336"/>
                    <a:pt x="12" y="26407"/>
                    <a:pt x="15" y="26478"/>
                  </a:cubicBezTo>
                  <a:cubicBezTo>
                    <a:pt x="15" y="26597"/>
                    <a:pt x="35" y="26776"/>
                    <a:pt x="35" y="26896"/>
                  </a:cubicBezTo>
                  <a:cubicBezTo>
                    <a:pt x="55" y="27055"/>
                    <a:pt x="75" y="27234"/>
                    <a:pt x="95" y="27373"/>
                  </a:cubicBezTo>
                  <a:lnTo>
                    <a:pt x="154" y="27751"/>
                  </a:lnTo>
                  <a:cubicBezTo>
                    <a:pt x="174" y="27851"/>
                    <a:pt x="194" y="28010"/>
                    <a:pt x="214" y="28109"/>
                  </a:cubicBezTo>
                  <a:lnTo>
                    <a:pt x="293" y="28425"/>
                  </a:lnTo>
                  <a:lnTo>
                    <a:pt x="293" y="28425"/>
                  </a:lnTo>
                  <a:cubicBezTo>
                    <a:pt x="232" y="28062"/>
                    <a:pt x="185" y="27685"/>
                    <a:pt x="154" y="27294"/>
                  </a:cubicBezTo>
                  <a:cubicBezTo>
                    <a:pt x="15" y="25364"/>
                    <a:pt x="592" y="23971"/>
                    <a:pt x="592" y="23952"/>
                  </a:cubicBezTo>
                  <a:cubicBezTo>
                    <a:pt x="5923" y="11678"/>
                    <a:pt x="37752" y="5292"/>
                    <a:pt x="38070" y="5252"/>
                  </a:cubicBezTo>
                  <a:cubicBezTo>
                    <a:pt x="38508" y="5213"/>
                    <a:pt x="39084" y="5133"/>
                    <a:pt x="39522" y="5093"/>
                  </a:cubicBezTo>
                  <a:cubicBezTo>
                    <a:pt x="39691" y="5089"/>
                    <a:pt x="39859" y="5088"/>
                    <a:pt x="40024" y="5088"/>
                  </a:cubicBezTo>
                  <a:cubicBezTo>
                    <a:pt x="52937" y="5088"/>
                    <a:pt x="54719" y="16461"/>
                    <a:pt x="49946" y="21803"/>
                  </a:cubicBezTo>
                  <a:cubicBezTo>
                    <a:pt x="43929" y="28534"/>
                    <a:pt x="25799" y="36759"/>
                    <a:pt x="13152" y="36759"/>
                  </a:cubicBezTo>
                  <a:cubicBezTo>
                    <a:pt x="11151" y="36759"/>
                    <a:pt x="9287" y="36553"/>
                    <a:pt x="7630" y="36103"/>
                  </a:cubicBezTo>
                  <a:lnTo>
                    <a:pt x="7630" y="36103"/>
                  </a:lnTo>
                  <a:lnTo>
                    <a:pt x="8271" y="36305"/>
                  </a:lnTo>
                  <a:cubicBezTo>
                    <a:pt x="8529" y="36365"/>
                    <a:pt x="8887" y="36464"/>
                    <a:pt x="9166" y="36544"/>
                  </a:cubicBezTo>
                  <a:lnTo>
                    <a:pt x="10001" y="36703"/>
                  </a:lnTo>
                  <a:cubicBezTo>
                    <a:pt x="10280" y="36743"/>
                    <a:pt x="10658" y="36802"/>
                    <a:pt x="10936" y="36842"/>
                  </a:cubicBezTo>
                  <a:lnTo>
                    <a:pt x="11851" y="36941"/>
                  </a:lnTo>
                  <a:cubicBezTo>
                    <a:pt x="12150" y="36961"/>
                    <a:pt x="12528" y="37001"/>
                    <a:pt x="12826" y="37021"/>
                  </a:cubicBezTo>
                  <a:lnTo>
                    <a:pt x="13681" y="37041"/>
                  </a:lnTo>
                  <a:lnTo>
                    <a:pt x="14597" y="37041"/>
                  </a:lnTo>
                  <a:lnTo>
                    <a:pt x="15492" y="37001"/>
                  </a:lnTo>
                  <a:cubicBezTo>
                    <a:pt x="15770" y="37001"/>
                    <a:pt x="16148" y="36981"/>
                    <a:pt x="16447" y="36941"/>
                  </a:cubicBezTo>
                  <a:lnTo>
                    <a:pt x="17381" y="36862"/>
                  </a:lnTo>
                  <a:cubicBezTo>
                    <a:pt x="17680" y="36842"/>
                    <a:pt x="18078" y="36782"/>
                    <a:pt x="18376" y="36762"/>
                  </a:cubicBezTo>
                  <a:lnTo>
                    <a:pt x="19371" y="36623"/>
                  </a:lnTo>
                  <a:cubicBezTo>
                    <a:pt x="19669" y="36564"/>
                    <a:pt x="20087" y="36504"/>
                    <a:pt x="20385" y="36444"/>
                  </a:cubicBezTo>
                  <a:lnTo>
                    <a:pt x="21420" y="36265"/>
                  </a:lnTo>
                  <a:cubicBezTo>
                    <a:pt x="21738" y="36186"/>
                    <a:pt x="22156" y="36106"/>
                    <a:pt x="22474" y="36046"/>
                  </a:cubicBezTo>
                  <a:lnTo>
                    <a:pt x="23548" y="35808"/>
                  </a:lnTo>
                  <a:cubicBezTo>
                    <a:pt x="23886" y="35728"/>
                    <a:pt x="24324" y="35609"/>
                    <a:pt x="24642" y="35529"/>
                  </a:cubicBezTo>
                  <a:lnTo>
                    <a:pt x="25756" y="35231"/>
                  </a:lnTo>
                  <a:cubicBezTo>
                    <a:pt x="26094" y="35151"/>
                    <a:pt x="26552" y="35012"/>
                    <a:pt x="26890" y="34912"/>
                  </a:cubicBezTo>
                  <a:lnTo>
                    <a:pt x="28024" y="34574"/>
                  </a:lnTo>
                  <a:cubicBezTo>
                    <a:pt x="28362" y="34475"/>
                    <a:pt x="28840" y="34316"/>
                    <a:pt x="29178" y="34216"/>
                  </a:cubicBezTo>
                  <a:lnTo>
                    <a:pt x="30352" y="33818"/>
                  </a:lnTo>
                  <a:cubicBezTo>
                    <a:pt x="30710" y="33699"/>
                    <a:pt x="31187" y="33520"/>
                    <a:pt x="31545" y="33401"/>
                  </a:cubicBezTo>
                  <a:lnTo>
                    <a:pt x="32739" y="32963"/>
                  </a:lnTo>
                  <a:cubicBezTo>
                    <a:pt x="33117" y="32824"/>
                    <a:pt x="33594" y="32625"/>
                    <a:pt x="33972" y="32486"/>
                  </a:cubicBezTo>
                  <a:lnTo>
                    <a:pt x="36379" y="31511"/>
                  </a:lnTo>
                  <a:cubicBezTo>
                    <a:pt x="37195" y="31173"/>
                    <a:pt x="38289" y="30735"/>
                    <a:pt x="39104" y="30377"/>
                  </a:cubicBezTo>
                  <a:lnTo>
                    <a:pt x="41292" y="29382"/>
                  </a:lnTo>
                  <a:cubicBezTo>
                    <a:pt x="41929" y="29084"/>
                    <a:pt x="42784" y="28686"/>
                    <a:pt x="43421" y="28368"/>
                  </a:cubicBezTo>
                  <a:lnTo>
                    <a:pt x="45390" y="27333"/>
                  </a:lnTo>
                  <a:cubicBezTo>
                    <a:pt x="45967" y="27015"/>
                    <a:pt x="46723" y="26597"/>
                    <a:pt x="47280" y="26259"/>
                  </a:cubicBezTo>
                  <a:lnTo>
                    <a:pt x="48991" y="25205"/>
                  </a:lnTo>
                  <a:cubicBezTo>
                    <a:pt x="49488" y="24847"/>
                    <a:pt x="50165" y="24409"/>
                    <a:pt x="50642" y="24031"/>
                  </a:cubicBezTo>
                  <a:lnTo>
                    <a:pt x="52035" y="22937"/>
                  </a:lnTo>
                  <a:cubicBezTo>
                    <a:pt x="52472" y="22539"/>
                    <a:pt x="53029" y="22042"/>
                    <a:pt x="53447" y="21644"/>
                  </a:cubicBezTo>
                  <a:lnTo>
                    <a:pt x="54481" y="20510"/>
                  </a:lnTo>
                  <a:cubicBezTo>
                    <a:pt x="54839" y="20072"/>
                    <a:pt x="55297" y="19476"/>
                    <a:pt x="55635" y="18998"/>
                  </a:cubicBezTo>
                  <a:lnTo>
                    <a:pt x="56252" y="17964"/>
                  </a:lnTo>
                  <a:cubicBezTo>
                    <a:pt x="56530" y="17367"/>
                    <a:pt x="56868" y="16571"/>
                    <a:pt x="57107" y="15955"/>
                  </a:cubicBezTo>
                  <a:lnTo>
                    <a:pt x="57306" y="15199"/>
                  </a:lnTo>
                  <a:cubicBezTo>
                    <a:pt x="57545" y="14125"/>
                    <a:pt x="57684" y="13369"/>
                    <a:pt x="57624" y="12016"/>
                  </a:cubicBezTo>
                  <a:lnTo>
                    <a:pt x="57604" y="11479"/>
                  </a:lnTo>
                  <a:cubicBezTo>
                    <a:pt x="57585" y="11320"/>
                    <a:pt x="57565" y="11101"/>
                    <a:pt x="57545" y="10942"/>
                  </a:cubicBezTo>
                  <a:lnTo>
                    <a:pt x="57465" y="10484"/>
                  </a:lnTo>
                  <a:cubicBezTo>
                    <a:pt x="57445" y="10365"/>
                    <a:pt x="57425" y="10186"/>
                    <a:pt x="57386" y="10047"/>
                  </a:cubicBezTo>
                  <a:lnTo>
                    <a:pt x="57306" y="9649"/>
                  </a:lnTo>
                  <a:cubicBezTo>
                    <a:pt x="57266" y="9529"/>
                    <a:pt x="57227" y="9370"/>
                    <a:pt x="57207" y="9251"/>
                  </a:cubicBezTo>
                  <a:lnTo>
                    <a:pt x="57087" y="8893"/>
                  </a:lnTo>
                  <a:cubicBezTo>
                    <a:pt x="57067" y="8773"/>
                    <a:pt x="57008" y="8634"/>
                    <a:pt x="56988" y="8535"/>
                  </a:cubicBezTo>
                  <a:lnTo>
                    <a:pt x="56868" y="8177"/>
                  </a:lnTo>
                  <a:cubicBezTo>
                    <a:pt x="56829" y="8077"/>
                    <a:pt x="56789" y="7938"/>
                    <a:pt x="56729" y="7838"/>
                  </a:cubicBezTo>
                  <a:lnTo>
                    <a:pt x="56590" y="7500"/>
                  </a:lnTo>
                  <a:cubicBezTo>
                    <a:pt x="56550" y="7401"/>
                    <a:pt x="56490" y="7262"/>
                    <a:pt x="56451" y="7162"/>
                  </a:cubicBezTo>
                  <a:lnTo>
                    <a:pt x="56292" y="6824"/>
                  </a:lnTo>
                  <a:cubicBezTo>
                    <a:pt x="56232" y="6724"/>
                    <a:pt x="56152" y="6585"/>
                    <a:pt x="56113" y="6486"/>
                  </a:cubicBezTo>
                  <a:lnTo>
                    <a:pt x="55914" y="6128"/>
                  </a:lnTo>
                  <a:cubicBezTo>
                    <a:pt x="55854" y="6008"/>
                    <a:pt x="55774" y="5869"/>
                    <a:pt x="55695" y="5770"/>
                  </a:cubicBezTo>
                  <a:lnTo>
                    <a:pt x="55456" y="5392"/>
                  </a:lnTo>
                  <a:cubicBezTo>
                    <a:pt x="55377" y="5272"/>
                    <a:pt x="55277" y="5113"/>
                    <a:pt x="55197" y="4994"/>
                  </a:cubicBezTo>
                  <a:lnTo>
                    <a:pt x="54859" y="4576"/>
                  </a:lnTo>
                  <a:cubicBezTo>
                    <a:pt x="54760" y="4437"/>
                    <a:pt x="54621" y="4258"/>
                    <a:pt x="54501" y="4138"/>
                  </a:cubicBezTo>
                  <a:lnTo>
                    <a:pt x="54004" y="3601"/>
                  </a:lnTo>
                  <a:cubicBezTo>
                    <a:pt x="53328" y="2945"/>
                    <a:pt x="52671" y="2328"/>
                    <a:pt x="51438" y="1652"/>
                  </a:cubicBezTo>
                  <a:lnTo>
                    <a:pt x="50423" y="1154"/>
                  </a:lnTo>
                  <a:cubicBezTo>
                    <a:pt x="49787" y="916"/>
                    <a:pt x="48951" y="617"/>
                    <a:pt x="48295" y="438"/>
                  </a:cubicBezTo>
                  <a:lnTo>
                    <a:pt x="46882" y="180"/>
                  </a:lnTo>
                  <a:cubicBezTo>
                    <a:pt x="46286" y="120"/>
                    <a:pt x="45490" y="21"/>
                    <a:pt x="44893" y="1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7"/>
            <p:cNvSpPr/>
            <p:nvPr/>
          </p:nvSpPr>
          <p:spPr>
            <a:xfrm>
              <a:off x="3662850" y="1954850"/>
              <a:ext cx="1442175" cy="926025"/>
            </a:xfrm>
            <a:custGeom>
              <a:avLst/>
              <a:gdLst/>
              <a:ahLst/>
              <a:cxnLst/>
              <a:rect l="l" t="t" r="r" b="b"/>
              <a:pathLst>
                <a:path w="57687" h="37041" extrusionOk="0">
                  <a:moveTo>
                    <a:pt x="13" y="26274"/>
                  </a:moveTo>
                  <a:cubicBezTo>
                    <a:pt x="13" y="26342"/>
                    <a:pt x="14" y="26410"/>
                    <a:pt x="17" y="26478"/>
                  </a:cubicBezTo>
                  <a:cubicBezTo>
                    <a:pt x="16" y="26407"/>
                    <a:pt x="14" y="26339"/>
                    <a:pt x="13" y="26274"/>
                  </a:cubicBezTo>
                  <a:close/>
                  <a:moveTo>
                    <a:pt x="5149" y="34972"/>
                  </a:moveTo>
                  <a:cubicBezTo>
                    <a:pt x="5202" y="35002"/>
                    <a:pt x="5255" y="35031"/>
                    <a:pt x="5308" y="35059"/>
                  </a:cubicBezTo>
                  <a:lnTo>
                    <a:pt x="5308" y="35059"/>
                  </a:lnTo>
                  <a:lnTo>
                    <a:pt x="5149" y="34972"/>
                  </a:lnTo>
                  <a:close/>
                  <a:moveTo>
                    <a:pt x="43204" y="1"/>
                  </a:moveTo>
                  <a:cubicBezTo>
                    <a:pt x="42607" y="40"/>
                    <a:pt x="41812" y="80"/>
                    <a:pt x="41195" y="160"/>
                  </a:cubicBezTo>
                  <a:lnTo>
                    <a:pt x="39305" y="418"/>
                  </a:lnTo>
                  <a:cubicBezTo>
                    <a:pt x="38689" y="538"/>
                    <a:pt x="37853" y="677"/>
                    <a:pt x="37216" y="816"/>
                  </a:cubicBezTo>
                  <a:lnTo>
                    <a:pt x="35148" y="1294"/>
                  </a:lnTo>
                  <a:cubicBezTo>
                    <a:pt x="34491" y="1473"/>
                    <a:pt x="33616" y="1711"/>
                    <a:pt x="32959" y="1891"/>
                  </a:cubicBezTo>
                  <a:lnTo>
                    <a:pt x="30731" y="2587"/>
                  </a:lnTo>
                  <a:cubicBezTo>
                    <a:pt x="30035" y="2825"/>
                    <a:pt x="29100" y="3124"/>
                    <a:pt x="28404" y="3363"/>
                  </a:cubicBezTo>
                  <a:lnTo>
                    <a:pt x="26037" y="4218"/>
                  </a:lnTo>
                  <a:cubicBezTo>
                    <a:pt x="25221" y="4536"/>
                    <a:pt x="24127" y="4934"/>
                    <a:pt x="23311" y="5252"/>
                  </a:cubicBezTo>
                  <a:lnTo>
                    <a:pt x="22098" y="5750"/>
                  </a:lnTo>
                  <a:cubicBezTo>
                    <a:pt x="21740" y="5889"/>
                    <a:pt x="21263" y="6088"/>
                    <a:pt x="20924" y="6227"/>
                  </a:cubicBezTo>
                  <a:lnTo>
                    <a:pt x="19771" y="6724"/>
                  </a:lnTo>
                  <a:cubicBezTo>
                    <a:pt x="19432" y="6884"/>
                    <a:pt x="18975" y="7083"/>
                    <a:pt x="18637" y="7242"/>
                  </a:cubicBezTo>
                  <a:lnTo>
                    <a:pt x="17543" y="7759"/>
                  </a:lnTo>
                  <a:cubicBezTo>
                    <a:pt x="17204" y="7918"/>
                    <a:pt x="16787" y="8117"/>
                    <a:pt x="16468" y="8276"/>
                  </a:cubicBezTo>
                  <a:lnTo>
                    <a:pt x="15414" y="8813"/>
                  </a:lnTo>
                  <a:cubicBezTo>
                    <a:pt x="15116" y="8972"/>
                    <a:pt x="14698" y="9191"/>
                    <a:pt x="14400" y="9350"/>
                  </a:cubicBezTo>
                  <a:lnTo>
                    <a:pt x="13425" y="9887"/>
                  </a:lnTo>
                  <a:cubicBezTo>
                    <a:pt x="13126" y="10066"/>
                    <a:pt x="12748" y="10285"/>
                    <a:pt x="12470" y="10444"/>
                  </a:cubicBezTo>
                  <a:lnTo>
                    <a:pt x="11555" y="11001"/>
                  </a:lnTo>
                  <a:cubicBezTo>
                    <a:pt x="11276" y="11161"/>
                    <a:pt x="10918" y="11399"/>
                    <a:pt x="10660" y="11558"/>
                  </a:cubicBezTo>
                  <a:lnTo>
                    <a:pt x="9804" y="12135"/>
                  </a:lnTo>
                  <a:cubicBezTo>
                    <a:pt x="9546" y="12314"/>
                    <a:pt x="9208" y="12533"/>
                    <a:pt x="8969" y="12712"/>
                  </a:cubicBezTo>
                  <a:lnTo>
                    <a:pt x="8173" y="13289"/>
                  </a:lnTo>
                  <a:cubicBezTo>
                    <a:pt x="7954" y="13468"/>
                    <a:pt x="7636" y="13707"/>
                    <a:pt x="7417" y="13886"/>
                  </a:cubicBezTo>
                  <a:lnTo>
                    <a:pt x="6701" y="14463"/>
                  </a:lnTo>
                  <a:cubicBezTo>
                    <a:pt x="6482" y="14642"/>
                    <a:pt x="6204" y="14880"/>
                    <a:pt x="6005" y="15059"/>
                  </a:cubicBezTo>
                  <a:lnTo>
                    <a:pt x="5348" y="15656"/>
                  </a:lnTo>
                  <a:cubicBezTo>
                    <a:pt x="5149" y="15855"/>
                    <a:pt x="4911" y="16094"/>
                    <a:pt x="4712" y="16273"/>
                  </a:cubicBezTo>
                  <a:lnTo>
                    <a:pt x="4075" y="16969"/>
                  </a:lnTo>
                  <a:cubicBezTo>
                    <a:pt x="3876" y="17188"/>
                    <a:pt x="3618" y="17467"/>
                    <a:pt x="3439" y="17685"/>
                  </a:cubicBezTo>
                  <a:lnTo>
                    <a:pt x="2882" y="18382"/>
                  </a:lnTo>
                  <a:cubicBezTo>
                    <a:pt x="2723" y="18600"/>
                    <a:pt x="2504" y="18899"/>
                    <a:pt x="2345" y="19118"/>
                  </a:cubicBezTo>
                  <a:lnTo>
                    <a:pt x="1907" y="19814"/>
                  </a:lnTo>
                  <a:cubicBezTo>
                    <a:pt x="1768" y="20053"/>
                    <a:pt x="1589" y="20351"/>
                    <a:pt x="1449" y="20590"/>
                  </a:cubicBezTo>
                  <a:lnTo>
                    <a:pt x="1111" y="21286"/>
                  </a:lnTo>
                  <a:cubicBezTo>
                    <a:pt x="1012" y="21525"/>
                    <a:pt x="853" y="21863"/>
                    <a:pt x="753" y="22121"/>
                  </a:cubicBezTo>
                  <a:lnTo>
                    <a:pt x="534" y="22778"/>
                  </a:lnTo>
                  <a:cubicBezTo>
                    <a:pt x="455" y="23056"/>
                    <a:pt x="335" y="23434"/>
                    <a:pt x="276" y="23713"/>
                  </a:cubicBezTo>
                  <a:lnTo>
                    <a:pt x="156" y="24290"/>
                  </a:lnTo>
                  <a:cubicBezTo>
                    <a:pt x="27" y="25156"/>
                    <a:pt x="1" y="25459"/>
                    <a:pt x="13" y="26274"/>
                  </a:cubicBezTo>
                  <a:lnTo>
                    <a:pt x="13" y="26274"/>
                  </a:lnTo>
                  <a:cubicBezTo>
                    <a:pt x="15" y="25845"/>
                    <a:pt x="76" y="25415"/>
                    <a:pt x="196" y="24986"/>
                  </a:cubicBezTo>
                  <a:cubicBezTo>
                    <a:pt x="3251" y="12964"/>
                    <a:pt x="32861" y="4554"/>
                    <a:pt x="41708" y="4554"/>
                  </a:cubicBezTo>
                  <a:cubicBezTo>
                    <a:pt x="41791" y="4554"/>
                    <a:pt x="41872" y="4555"/>
                    <a:pt x="41951" y="4556"/>
                  </a:cubicBezTo>
                  <a:lnTo>
                    <a:pt x="42170" y="4556"/>
                  </a:lnTo>
                  <a:cubicBezTo>
                    <a:pt x="53151" y="5969"/>
                    <a:pt x="56691" y="16929"/>
                    <a:pt x="48396" y="23773"/>
                  </a:cubicBezTo>
                  <a:cubicBezTo>
                    <a:pt x="45427" y="26223"/>
                    <a:pt x="26921" y="36811"/>
                    <a:pt x="13355" y="36811"/>
                  </a:cubicBezTo>
                  <a:cubicBezTo>
                    <a:pt x="10358" y="36811"/>
                    <a:pt x="7602" y="36295"/>
                    <a:pt x="5308" y="35059"/>
                  </a:cubicBezTo>
                  <a:lnTo>
                    <a:pt x="5308" y="35059"/>
                  </a:lnTo>
                  <a:lnTo>
                    <a:pt x="5766" y="35310"/>
                  </a:lnTo>
                  <a:lnTo>
                    <a:pt x="5965" y="35410"/>
                  </a:lnTo>
                  <a:lnTo>
                    <a:pt x="6641" y="35728"/>
                  </a:lnTo>
                  <a:cubicBezTo>
                    <a:pt x="6900" y="35828"/>
                    <a:pt x="7238" y="35967"/>
                    <a:pt x="7517" y="36066"/>
                  </a:cubicBezTo>
                  <a:lnTo>
                    <a:pt x="8273" y="36305"/>
                  </a:lnTo>
                  <a:cubicBezTo>
                    <a:pt x="8531" y="36365"/>
                    <a:pt x="8889" y="36464"/>
                    <a:pt x="9168" y="36544"/>
                  </a:cubicBezTo>
                  <a:lnTo>
                    <a:pt x="10003" y="36703"/>
                  </a:lnTo>
                  <a:cubicBezTo>
                    <a:pt x="10282" y="36743"/>
                    <a:pt x="10660" y="36802"/>
                    <a:pt x="10938" y="36842"/>
                  </a:cubicBezTo>
                  <a:lnTo>
                    <a:pt x="11853" y="36941"/>
                  </a:lnTo>
                  <a:cubicBezTo>
                    <a:pt x="12152" y="36961"/>
                    <a:pt x="12530" y="37001"/>
                    <a:pt x="12828" y="37021"/>
                  </a:cubicBezTo>
                  <a:lnTo>
                    <a:pt x="13683" y="37041"/>
                  </a:lnTo>
                  <a:lnTo>
                    <a:pt x="14599" y="37041"/>
                  </a:lnTo>
                  <a:lnTo>
                    <a:pt x="15494" y="37001"/>
                  </a:lnTo>
                  <a:cubicBezTo>
                    <a:pt x="15772" y="37001"/>
                    <a:pt x="16150" y="36981"/>
                    <a:pt x="16449" y="36941"/>
                  </a:cubicBezTo>
                  <a:lnTo>
                    <a:pt x="17383" y="36862"/>
                  </a:lnTo>
                  <a:cubicBezTo>
                    <a:pt x="17682" y="36842"/>
                    <a:pt x="18080" y="36782"/>
                    <a:pt x="18378" y="36762"/>
                  </a:cubicBezTo>
                  <a:lnTo>
                    <a:pt x="19373" y="36623"/>
                  </a:lnTo>
                  <a:cubicBezTo>
                    <a:pt x="19671" y="36564"/>
                    <a:pt x="20089" y="36504"/>
                    <a:pt x="20387" y="36444"/>
                  </a:cubicBezTo>
                  <a:lnTo>
                    <a:pt x="21422" y="36265"/>
                  </a:lnTo>
                  <a:cubicBezTo>
                    <a:pt x="21740" y="36205"/>
                    <a:pt x="22158" y="36106"/>
                    <a:pt x="22476" y="36046"/>
                  </a:cubicBezTo>
                  <a:lnTo>
                    <a:pt x="23550" y="35808"/>
                  </a:lnTo>
                  <a:cubicBezTo>
                    <a:pt x="23888" y="35728"/>
                    <a:pt x="24326" y="35609"/>
                    <a:pt x="24644" y="35529"/>
                  </a:cubicBezTo>
                  <a:lnTo>
                    <a:pt x="25758" y="35231"/>
                  </a:lnTo>
                  <a:cubicBezTo>
                    <a:pt x="26096" y="35151"/>
                    <a:pt x="26554" y="35012"/>
                    <a:pt x="26892" y="34912"/>
                  </a:cubicBezTo>
                  <a:lnTo>
                    <a:pt x="28026" y="34574"/>
                  </a:lnTo>
                  <a:cubicBezTo>
                    <a:pt x="28364" y="34475"/>
                    <a:pt x="28842" y="34316"/>
                    <a:pt x="29180" y="34216"/>
                  </a:cubicBezTo>
                  <a:lnTo>
                    <a:pt x="30354" y="33818"/>
                  </a:lnTo>
                  <a:cubicBezTo>
                    <a:pt x="30712" y="33699"/>
                    <a:pt x="31189" y="33520"/>
                    <a:pt x="31547" y="33401"/>
                  </a:cubicBezTo>
                  <a:lnTo>
                    <a:pt x="32741" y="32963"/>
                  </a:lnTo>
                  <a:cubicBezTo>
                    <a:pt x="33119" y="32824"/>
                    <a:pt x="33596" y="32625"/>
                    <a:pt x="33974" y="32486"/>
                  </a:cubicBezTo>
                  <a:lnTo>
                    <a:pt x="36401" y="31511"/>
                  </a:lnTo>
                  <a:cubicBezTo>
                    <a:pt x="37197" y="31173"/>
                    <a:pt x="38291" y="30735"/>
                    <a:pt x="39106" y="30377"/>
                  </a:cubicBezTo>
                  <a:lnTo>
                    <a:pt x="41294" y="29382"/>
                  </a:lnTo>
                  <a:cubicBezTo>
                    <a:pt x="41931" y="29084"/>
                    <a:pt x="42786" y="28686"/>
                    <a:pt x="43423" y="28368"/>
                  </a:cubicBezTo>
                  <a:lnTo>
                    <a:pt x="45392" y="27333"/>
                  </a:lnTo>
                  <a:cubicBezTo>
                    <a:pt x="45969" y="27015"/>
                    <a:pt x="46725" y="26597"/>
                    <a:pt x="47282" y="26259"/>
                  </a:cubicBezTo>
                  <a:lnTo>
                    <a:pt x="48993" y="25205"/>
                  </a:lnTo>
                  <a:cubicBezTo>
                    <a:pt x="49490" y="24847"/>
                    <a:pt x="50167" y="24409"/>
                    <a:pt x="50644" y="24031"/>
                  </a:cubicBezTo>
                  <a:lnTo>
                    <a:pt x="52037" y="22937"/>
                  </a:lnTo>
                  <a:cubicBezTo>
                    <a:pt x="52474" y="22539"/>
                    <a:pt x="53031" y="22042"/>
                    <a:pt x="53449" y="21644"/>
                  </a:cubicBezTo>
                  <a:lnTo>
                    <a:pt x="54483" y="20510"/>
                  </a:lnTo>
                  <a:cubicBezTo>
                    <a:pt x="54841" y="20072"/>
                    <a:pt x="55299" y="19476"/>
                    <a:pt x="55637" y="18998"/>
                  </a:cubicBezTo>
                  <a:lnTo>
                    <a:pt x="56254" y="17964"/>
                  </a:lnTo>
                  <a:cubicBezTo>
                    <a:pt x="56532" y="17367"/>
                    <a:pt x="56870" y="16571"/>
                    <a:pt x="57109" y="15975"/>
                  </a:cubicBezTo>
                  <a:lnTo>
                    <a:pt x="57308" y="15199"/>
                  </a:lnTo>
                  <a:cubicBezTo>
                    <a:pt x="57547" y="14125"/>
                    <a:pt x="57686" y="13369"/>
                    <a:pt x="57646" y="12016"/>
                  </a:cubicBezTo>
                  <a:lnTo>
                    <a:pt x="57606" y="11479"/>
                  </a:lnTo>
                  <a:cubicBezTo>
                    <a:pt x="57587" y="11320"/>
                    <a:pt x="57567" y="11101"/>
                    <a:pt x="57547" y="10942"/>
                  </a:cubicBezTo>
                  <a:lnTo>
                    <a:pt x="57467" y="10484"/>
                  </a:lnTo>
                  <a:cubicBezTo>
                    <a:pt x="57447" y="10365"/>
                    <a:pt x="57427" y="10186"/>
                    <a:pt x="57388" y="10047"/>
                  </a:cubicBezTo>
                  <a:lnTo>
                    <a:pt x="57308" y="9649"/>
                  </a:lnTo>
                  <a:cubicBezTo>
                    <a:pt x="57268" y="9529"/>
                    <a:pt x="57229" y="9370"/>
                    <a:pt x="57209" y="9251"/>
                  </a:cubicBezTo>
                  <a:lnTo>
                    <a:pt x="57089" y="8893"/>
                  </a:lnTo>
                  <a:cubicBezTo>
                    <a:pt x="57069" y="8773"/>
                    <a:pt x="57010" y="8634"/>
                    <a:pt x="56990" y="8535"/>
                  </a:cubicBezTo>
                  <a:lnTo>
                    <a:pt x="56870" y="8177"/>
                  </a:lnTo>
                  <a:cubicBezTo>
                    <a:pt x="56831" y="8077"/>
                    <a:pt x="56791" y="7938"/>
                    <a:pt x="56731" y="7838"/>
                  </a:cubicBezTo>
                  <a:lnTo>
                    <a:pt x="56592" y="7500"/>
                  </a:lnTo>
                  <a:cubicBezTo>
                    <a:pt x="56552" y="7401"/>
                    <a:pt x="56492" y="7262"/>
                    <a:pt x="56453" y="7162"/>
                  </a:cubicBezTo>
                  <a:lnTo>
                    <a:pt x="56294" y="6824"/>
                  </a:lnTo>
                  <a:cubicBezTo>
                    <a:pt x="56234" y="6724"/>
                    <a:pt x="56154" y="6585"/>
                    <a:pt x="56115" y="6486"/>
                  </a:cubicBezTo>
                  <a:lnTo>
                    <a:pt x="55916" y="6128"/>
                  </a:lnTo>
                  <a:cubicBezTo>
                    <a:pt x="55856" y="6008"/>
                    <a:pt x="55776" y="5869"/>
                    <a:pt x="55697" y="5770"/>
                  </a:cubicBezTo>
                  <a:lnTo>
                    <a:pt x="55458" y="5392"/>
                  </a:lnTo>
                  <a:cubicBezTo>
                    <a:pt x="55379" y="5272"/>
                    <a:pt x="55279" y="5113"/>
                    <a:pt x="55199" y="4994"/>
                  </a:cubicBezTo>
                  <a:lnTo>
                    <a:pt x="54881" y="4576"/>
                  </a:lnTo>
                  <a:cubicBezTo>
                    <a:pt x="54762" y="4437"/>
                    <a:pt x="54623" y="4258"/>
                    <a:pt x="54503" y="4138"/>
                  </a:cubicBezTo>
                  <a:lnTo>
                    <a:pt x="54006" y="3601"/>
                  </a:lnTo>
                  <a:cubicBezTo>
                    <a:pt x="53330" y="2945"/>
                    <a:pt x="52673" y="2328"/>
                    <a:pt x="51440" y="1652"/>
                  </a:cubicBezTo>
                  <a:lnTo>
                    <a:pt x="50425" y="1154"/>
                  </a:lnTo>
                  <a:cubicBezTo>
                    <a:pt x="49789" y="916"/>
                    <a:pt x="48953" y="617"/>
                    <a:pt x="48297" y="438"/>
                  </a:cubicBezTo>
                  <a:lnTo>
                    <a:pt x="46884" y="180"/>
                  </a:lnTo>
                  <a:cubicBezTo>
                    <a:pt x="46288" y="120"/>
                    <a:pt x="45492" y="21"/>
                    <a:pt x="44895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7"/>
            <p:cNvSpPr/>
            <p:nvPr/>
          </p:nvSpPr>
          <p:spPr>
            <a:xfrm>
              <a:off x="3662950" y="1954850"/>
              <a:ext cx="1588275" cy="926025"/>
            </a:xfrm>
            <a:custGeom>
              <a:avLst/>
              <a:gdLst/>
              <a:ahLst/>
              <a:cxnLst/>
              <a:rect l="l" t="t" r="r" b="b"/>
              <a:pathLst>
                <a:path w="63531" h="37041" extrusionOk="0">
                  <a:moveTo>
                    <a:pt x="8" y="26143"/>
                  </a:moveTo>
                  <a:cubicBezTo>
                    <a:pt x="3" y="26251"/>
                    <a:pt x="4" y="26362"/>
                    <a:pt x="13" y="26478"/>
                  </a:cubicBezTo>
                  <a:cubicBezTo>
                    <a:pt x="11" y="26356"/>
                    <a:pt x="9" y="26246"/>
                    <a:pt x="8" y="26143"/>
                  </a:cubicBezTo>
                  <a:close/>
                  <a:moveTo>
                    <a:pt x="7513" y="36066"/>
                  </a:moveTo>
                  <a:cubicBezTo>
                    <a:pt x="7607" y="36097"/>
                    <a:pt x="7702" y="36127"/>
                    <a:pt x="7798" y="36156"/>
                  </a:cubicBezTo>
                  <a:lnTo>
                    <a:pt x="7798" y="36156"/>
                  </a:lnTo>
                  <a:lnTo>
                    <a:pt x="7513" y="36066"/>
                  </a:lnTo>
                  <a:close/>
                  <a:moveTo>
                    <a:pt x="43200" y="1"/>
                  </a:moveTo>
                  <a:cubicBezTo>
                    <a:pt x="42603" y="40"/>
                    <a:pt x="41808" y="80"/>
                    <a:pt x="41191" y="160"/>
                  </a:cubicBezTo>
                  <a:lnTo>
                    <a:pt x="39301" y="418"/>
                  </a:lnTo>
                  <a:cubicBezTo>
                    <a:pt x="38685" y="538"/>
                    <a:pt x="37849" y="677"/>
                    <a:pt x="37212" y="816"/>
                  </a:cubicBezTo>
                  <a:lnTo>
                    <a:pt x="35144" y="1294"/>
                  </a:lnTo>
                  <a:cubicBezTo>
                    <a:pt x="34487" y="1473"/>
                    <a:pt x="33612" y="1711"/>
                    <a:pt x="32955" y="1891"/>
                  </a:cubicBezTo>
                  <a:lnTo>
                    <a:pt x="30727" y="2587"/>
                  </a:lnTo>
                  <a:cubicBezTo>
                    <a:pt x="30031" y="2825"/>
                    <a:pt x="29096" y="3124"/>
                    <a:pt x="28400" y="3363"/>
                  </a:cubicBezTo>
                  <a:lnTo>
                    <a:pt x="26033" y="4218"/>
                  </a:lnTo>
                  <a:cubicBezTo>
                    <a:pt x="25217" y="4536"/>
                    <a:pt x="24123" y="4934"/>
                    <a:pt x="23307" y="5252"/>
                  </a:cubicBezTo>
                  <a:lnTo>
                    <a:pt x="22094" y="5750"/>
                  </a:lnTo>
                  <a:cubicBezTo>
                    <a:pt x="21736" y="5889"/>
                    <a:pt x="21259" y="6088"/>
                    <a:pt x="20920" y="6227"/>
                  </a:cubicBezTo>
                  <a:lnTo>
                    <a:pt x="19767" y="6724"/>
                  </a:lnTo>
                  <a:cubicBezTo>
                    <a:pt x="19428" y="6884"/>
                    <a:pt x="18971" y="7083"/>
                    <a:pt x="18633" y="7242"/>
                  </a:cubicBezTo>
                  <a:lnTo>
                    <a:pt x="17539" y="7759"/>
                  </a:lnTo>
                  <a:cubicBezTo>
                    <a:pt x="17200" y="7918"/>
                    <a:pt x="16783" y="8117"/>
                    <a:pt x="16464" y="8276"/>
                  </a:cubicBezTo>
                  <a:lnTo>
                    <a:pt x="15410" y="8813"/>
                  </a:lnTo>
                  <a:cubicBezTo>
                    <a:pt x="15112" y="8972"/>
                    <a:pt x="14694" y="9191"/>
                    <a:pt x="14396" y="9350"/>
                  </a:cubicBezTo>
                  <a:lnTo>
                    <a:pt x="13421" y="9887"/>
                  </a:lnTo>
                  <a:cubicBezTo>
                    <a:pt x="13122" y="10066"/>
                    <a:pt x="12744" y="10285"/>
                    <a:pt x="12466" y="10444"/>
                  </a:cubicBezTo>
                  <a:lnTo>
                    <a:pt x="11551" y="11001"/>
                  </a:lnTo>
                  <a:cubicBezTo>
                    <a:pt x="11272" y="11161"/>
                    <a:pt x="10914" y="11399"/>
                    <a:pt x="10656" y="11558"/>
                  </a:cubicBezTo>
                  <a:lnTo>
                    <a:pt x="9800" y="12135"/>
                  </a:lnTo>
                  <a:cubicBezTo>
                    <a:pt x="9542" y="12314"/>
                    <a:pt x="9204" y="12533"/>
                    <a:pt x="8965" y="12712"/>
                  </a:cubicBezTo>
                  <a:lnTo>
                    <a:pt x="8169" y="13289"/>
                  </a:lnTo>
                  <a:cubicBezTo>
                    <a:pt x="7950" y="13468"/>
                    <a:pt x="7632" y="13707"/>
                    <a:pt x="7413" y="13886"/>
                  </a:cubicBezTo>
                  <a:lnTo>
                    <a:pt x="6697" y="14463"/>
                  </a:lnTo>
                  <a:cubicBezTo>
                    <a:pt x="6478" y="14642"/>
                    <a:pt x="6200" y="14880"/>
                    <a:pt x="6001" y="15059"/>
                  </a:cubicBezTo>
                  <a:lnTo>
                    <a:pt x="5344" y="15656"/>
                  </a:lnTo>
                  <a:cubicBezTo>
                    <a:pt x="5145" y="15855"/>
                    <a:pt x="4907" y="16094"/>
                    <a:pt x="4708" y="16273"/>
                  </a:cubicBezTo>
                  <a:lnTo>
                    <a:pt x="4071" y="16969"/>
                  </a:lnTo>
                  <a:cubicBezTo>
                    <a:pt x="3872" y="17188"/>
                    <a:pt x="3614" y="17467"/>
                    <a:pt x="3435" y="17685"/>
                  </a:cubicBezTo>
                  <a:lnTo>
                    <a:pt x="2878" y="18382"/>
                  </a:lnTo>
                  <a:cubicBezTo>
                    <a:pt x="2719" y="18600"/>
                    <a:pt x="2500" y="18899"/>
                    <a:pt x="2341" y="19118"/>
                  </a:cubicBezTo>
                  <a:lnTo>
                    <a:pt x="1903" y="19814"/>
                  </a:lnTo>
                  <a:cubicBezTo>
                    <a:pt x="1764" y="20053"/>
                    <a:pt x="1585" y="20351"/>
                    <a:pt x="1445" y="20590"/>
                  </a:cubicBezTo>
                  <a:lnTo>
                    <a:pt x="1107" y="21286"/>
                  </a:lnTo>
                  <a:cubicBezTo>
                    <a:pt x="1008" y="21525"/>
                    <a:pt x="849" y="21863"/>
                    <a:pt x="749" y="22121"/>
                  </a:cubicBezTo>
                  <a:lnTo>
                    <a:pt x="530" y="22778"/>
                  </a:lnTo>
                  <a:cubicBezTo>
                    <a:pt x="451" y="23056"/>
                    <a:pt x="331" y="23434"/>
                    <a:pt x="272" y="23713"/>
                  </a:cubicBezTo>
                  <a:lnTo>
                    <a:pt x="152" y="24290"/>
                  </a:lnTo>
                  <a:cubicBezTo>
                    <a:pt x="31" y="25108"/>
                    <a:pt x="0" y="25423"/>
                    <a:pt x="8" y="26143"/>
                  </a:cubicBezTo>
                  <a:lnTo>
                    <a:pt x="8" y="26143"/>
                  </a:lnTo>
                  <a:cubicBezTo>
                    <a:pt x="13" y="26027"/>
                    <a:pt x="23" y="25914"/>
                    <a:pt x="33" y="25802"/>
                  </a:cubicBezTo>
                  <a:cubicBezTo>
                    <a:pt x="1325" y="13729"/>
                    <a:pt x="29955" y="4141"/>
                    <a:pt x="41895" y="4141"/>
                  </a:cubicBezTo>
                  <a:cubicBezTo>
                    <a:pt x="42822" y="4141"/>
                    <a:pt x="43649" y="4198"/>
                    <a:pt x="44354" y="4317"/>
                  </a:cubicBezTo>
                  <a:cubicBezTo>
                    <a:pt x="44453" y="4337"/>
                    <a:pt x="44573" y="4357"/>
                    <a:pt x="44672" y="4377"/>
                  </a:cubicBezTo>
                  <a:cubicBezTo>
                    <a:pt x="50123" y="6247"/>
                    <a:pt x="63531" y="17486"/>
                    <a:pt x="41092" y="28626"/>
                  </a:cubicBezTo>
                  <a:cubicBezTo>
                    <a:pt x="34276" y="31994"/>
                    <a:pt x="22756" y="36916"/>
                    <a:pt x="13459" y="36916"/>
                  </a:cubicBezTo>
                  <a:cubicBezTo>
                    <a:pt x="11444" y="36916"/>
                    <a:pt x="9533" y="36685"/>
                    <a:pt x="7798" y="36156"/>
                  </a:cubicBezTo>
                  <a:lnTo>
                    <a:pt x="7798" y="36156"/>
                  </a:lnTo>
                  <a:lnTo>
                    <a:pt x="8269" y="36305"/>
                  </a:lnTo>
                  <a:cubicBezTo>
                    <a:pt x="8527" y="36365"/>
                    <a:pt x="8885" y="36464"/>
                    <a:pt x="9164" y="36544"/>
                  </a:cubicBezTo>
                  <a:lnTo>
                    <a:pt x="9999" y="36703"/>
                  </a:lnTo>
                  <a:cubicBezTo>
                    <a:pt x="10278" y="36743"/>
                    <a:pt x="10656" y="36802"/>
                    <a:pt x="10934" y="36842"/>
                  </a:cubicBezTo>
                  <a:lnTo>
                    <a:pt x="11849" y="36941"/>
                  </a:lnTo>
                  <a:cubicBezTo>
                    <a:pt x="12148" y="36961"/>
                    <a:pt x="12526" y="37001"/>
                    <a:pt x="12824" y="37021"/>
                  </a:cubicBezTo>
                  <a:lnTo>
                    <a:pt x="13679" y="37041"/>
                  </a:lnTo>
                  <a:lnTo>
                    <a:pt x="14595" y="37041"/>
                  </a:lnTo>
                  <a:lnTo>
                    <a:pt x="15490" y="37001"/>
                  </a:lnTo>
                  <a:cubicBezTo>
                    <a:pt x="15768" y="37001"/>
                    <a:pt x="16146" y="36981"/>
                    <a:pt x="16445" y="36941"/>
                  </a:cubicBezTo>
                  <a:lnTo>
                    <a:pt x="17379" y="36862"/>
                  </a:lnTo>
                  <a:cubicBezTo>
                    <a:pt x="17678" y="36842"/>
                    <a:pt x="18076" y="36782"/>
                    <a:pt x="18374" y="36762"/>
                  </a:cubicBezTo>
                  <a:lnTo>
                    <a:pt x="19369" y="36623"/>
                  </a:lnTo>
                  <a:cubicBezTo>
                    <a:pt x="19667" y="36564"/>
                    <a:pt x="20085" y="36504"/>
                    <a:pt x="20383" y="36444"/>
                  </a:cubicBezTo>
                  <a:lnTo>
                    <a:pt x="21418" y="36265"/>
                  </a:lnTo>
                  <a:cubicBezTo>
                    <a:pt x="21736" y="36205"/>
                    <a:pt x="22154" y="36106"/>
                    <a:pt x="22472" y="36046"/>
                  </a:cubicBezTo>
                  <a:lnTo>
                    <a:pt x="23546" y="35808"/>
                  </a:lnTo>
                  <a:cubicBezTo>
                    <a:pt x="23884" y="35728"/>
                    <a:pt x="24322" y="35609"/>
                    <a:pt x="24640" y="35529"/>
                  </a:cubicBezTo>
                  <a:lnTo>
                    <a:pt x="25754" y="35231"/>
                  </a:lnTo>
                  <a:cubicBezTo>
                    <a:pt x="26092" y="35151"/>
                    <a:pt x="26550" y="35012"/>
                    <a:pt x="26888" y="34912"/>
                  </a:cubicBezTo>
                  <a:lnTo>
                    <a:pt x="28022" y="34574"/>
                  </a:lnTo>
                  <a:cubicBezTo>
                    <a:pt x="28360" y="34475"/>
                    <a:pt x="28838" y="34316"/>
                    <a:pt x="29176" y="34216"/>
                  </a:cubicBezTo>
                  <a:lnTo>
                    <a:pt x="30350" y="33818"/>
                  </a:lnTo>
                  <a:cubicBezTo>
                    <a:pt x="30708" y="33699"/>
                    <a:pt x="31185" y="33520"/>
                    <a:pt x="31543" y="33401"/>
                  </a:cubicBezTo>
                  <a:lnTo>
                    <a:pt x="32737" y="32963"/>
                  </a:lnTo>
                  <a:cubicBezTo>
                    <a:pt x="33115" y="32824"/>
                    <a:pt x="33592" y="32625"/>
                    <a:pt x="33970" y="32486"/>
                  </a:cubicBezTo>
                  <a:lnTo>
                    <a:pt x="36397" y="31511"/>
                  </a:lnTo>
                  <a:cubicBezTo>
                    <a:pt x="37193" y="31173"/>
                    <a:pt x="38287" y="30735"/>
                    <a:pt x="39102" y="30377"/>
                  </a:cubicBezTo>
                  <a:lnTo>
                    <a:pt x="41290" y="29382"/>
                  </a:lnTo>
                  <a:cubicBezTo>
                    <a:pt x="41927" y="29084"/>
                    <a:pt x="42782" y="28686"/>
                    <a:pt x="43419" y="28368"/>
                  </a:cubicBezTo>
                  <a:lnTo>
                    <a:pt x="45388" y="27333"/>
                  </a:lnTo>
                  <a:cubicBezTo>
                    <a:pt x="45965" y="27015"/>
                    <a:pt x="46721" y="26597"/>
                    <a:pt x="47278" y="26259"/>
                  </a:cubicBezTo>
                  <a:lnTo>
                    <a:pt x="48989" y="25205"/>
                  </a:lnTo>
                  <a:cubicBezTo>
                    <a:pt x="49486" y="24847"/>
                    <a:pt x="50163" y="24409"/>
                    <a:pt x="50640" y="24031"/>
                  </a:cubicBezTo>
                  <a:lnTo>
                    <a:pt x="52033" y="22937"/>
                  </a:lnTo>
                  <a:cubicBezTo>
                    <a:pt x="52470" y="22539"/>
                    <a:pt x="53027" y="22042"/>
                    <a:pt x="53445" y="21644"/>
                  </a:cubicBezTo>
                  <a:lnTo>
                    <a:pt x="54479" y="20510"/>
                  </a:lnTo>
                  <a:cubicBezTo>
                    <a:pt x="54837" y="20072"/>
                    <a:pt x="55295" y="19476"/>
                    <a:pt x="55633" y="18998"/>
                  </a:cubicBezTo>
                  <a:lnTo>
                    <a:pt x="56250" y="17964"/>
                  </a:lnTo>
                  <a:cubicBezTo>
                    <a:pt x="56528" y="17367"/>
                    <a:pt x="56866" y="16571"/>
                    <a:pt x="57105" y="15975"/>
                  </a:cubicBezTo>
                  <a:lnTo>
                    <a:pt x="57304" y="15199"/>
                  </a:lnTo>
                  <a:cubicBezTo>
                    <a:pt x="57543" y="14125"/>
                    <a:pt x="57682" y="13369"/>
                    <a:pt x="57642" y="12016"/>
                  </a:cubicBezTo>
                  <a:lnTo>
                    <a:pt x="57602" y="11479"/>
                  </a:lnTo>
                  <a:cubicBezTo>
                    <a:pt x="57583" y="11320"/>
                    <a:pt x="57563" y="11101"/>
                    <a:pt x="57543" y="10942"/>
                  </a:cubicBezTo>
                  <a:lnTo>
                    <a:pt x="57463" y="10484"/>
                  </a:lnTo>
                  <a:cubicBezTo>
                    <a:pt x="57443" y="10365"/>
                    <a:pt x="57423" y="10186"/>
                    <a:pt x="57384" y="10047"/>
                  </a:cubicBezTo>
                  <a:lnTo>
                    <a:pt x="57304" y="9649"/>
                  </a:lnTo>
                  <a:cubicBezTo>
                    <a:pt x="57264" y="9529"/>
                    <a:pt x="57225" y="9370"/>
                    <a:pt x="57205" y="9251"/>
                  </a:cubicBezTo>
                  <a:lnTo>
                    <a:pt x="57085" y="8893"/>
                  </a:lnTo>
                  <a:cubicBezTo>
                    <a:pt x="57065" y="8773"/>
                    <a:pt x="57006" y="8634"/>
                    <a:pt x="56986" y="8535"/>
                  </a:cubicBezTo>
                  <a:lnTo>
                    <a:pt x="56866" y="8177"/>
                  </a:lnTo>
                  <a:cubicBezTo>
                    <a:pt x="56827" y="8077"/>
                    <a:pt x="56787" y="7938"/>
                    <a:pt x="56727" y="7838"/>
                  </a:cubicBezTo>
                  <a:lnTo>
                    <a:pt x="56588" y="7500"/>
                  </a:lnTo>
                  <a:cubicBezTo>
                    <a:pt x="56548" y="7401"/>
                    <a:pt x="56488" y="7262"/>
                    <a:pt x="56449" y="7162"/>
                  </a:cubicBezTo>
                  <a:lnTo>
                    <a:pt x="56290" y="6824"/>
                  </a:lnTo>
                  <a:cubicBezTo>
                    <a:pt x="56230" y="6724"/>
                    <a:pt x="56150" y="6585"/>
                    <a:pt x="56111" y="6486"/>
                  </a:cubicBezTo>
                  <a:lnTo>
                    <a:pt x="55912" y="6128"/>
                  </a:lnTo>
                  <a:cubicBezTo>
                    <a:pt x="55852" y="6008"/>
                    <a:pt x="55772" y="5869"/>
                    <a:pt x="55693" y="5770"/>
                  </a:cubicBezTo>
                  <a:lnTo>
                    <a:pt x="55454" y="5392"/>
                  </a:lnTo>
                  <a:cubicBezTo>
                    <a:pt x="55375" y="5272"/>
                    <a:pt x="55275" y="5113"/>
                    <a:pt x="55195" y="4994"/>
                  </a:cubicBezTo>
                  <a:lnTo>
                    <a:pt x="54877" y="4576"/>
                  </a:lnTo>
                  <a:cubicBezTo>
                    <a:pt x="54758" y="4437"/>
                    <a:pt x="54619" y="4258"/>
                    <a:pt x="54499" y="4138"/>
                  </a:cubicBezTo>
                  <a:lnTo>
                    <a:pt x="54002" y="3601"/>
                  </a:lnTo>
                  <a:cubicBezTo>
                    <a:pt x="53326" y="2945"/>
                    <a:pt x="52669" y="2328"/>
                    <a:pt x="51436" y="1652"/>
                  </a:cubicBezTo>
                  <a:lnTo>
                    <a:pt x="50421" y="1154"/>
                  </a:lnTo>
                  <a:cubicBezTo>
                    <a:pt x="49785" y="916"/>
                    <a:pt x="48949" y="617"/>
                    <a:pt x="48293" y="438"/>
                  </a:cubicBezTo>
                  <a:lnTo>
                    <a:pt x="46880" y="180"/>
                  </a:lnTo>
                  <a:cubicBezTo>
                    <a:pt x="46284" y="120"/>
                    <a:pt x="45488" y="21"/>
                    <a:pt x="448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7"/>
            <p:cNvSpPr/>
            <p:nvPr/>
          </p:nvSpPr>
          <p:spPr>
            <a:xfrm>
              <a:off x="3663275" y="1954850"/>
              <a:ext cx="1524800" cy="926025"/>
            </a:xfrm>
            <a:custGeom>
              <a:avLst/>
              <a:gdLst/>
              <a:ahLst/>
              <a:cxnLst/>
              <a:rect l="l" t="t" r="r" b="b"/>
              <a:pathLst>
                <a:path w="60992" h="37041" extrusionOk="0">
                  <a:moveTo>
                    <a:pt x="10504" y="36782"/>
                  </a:moveTo>
                  <a:lnTo>
                    <a:pt x="10504" y="36782"/>
                  </a:lnTo>
                  <a:cubicBezTo>
                    <a:pt x="10836" y="36833"/>
                    <a:pt x="11176" y="36875"/>
                    <a:pt x="11523" y="36909"/>
                  </a:cubicBezTo>
                  <a:lnTo>
                    <a:pt x="11523" y="36909"/>
                  </a:lnTo>
                  <a:cubicBezTo>
                    <a:pt x="11184" y="36872"/>
                    <a:pt x="10804" y="36827"/>
                    <a:pt x="10504" y="36782"/>
                  </a:cubicBezTo>
                  <a:close/>
                  <a:moveTo>
                    <a:pt x="43187" y="1"/>
                  </a:moveTo>
                  <a:cubicBezTo>
                    <a:pt x="42590" y="40"/>
                    <a:pt x="41795" y="80"/>
                    <a:pt x="41178" y="160"/>
                  </a:cubicBezTo>
                  <a:lnTo>
                    <a:pt x="39288" y="418"/>
                  </a:lnTo>
                  <a:cubicBezTo>
                    <a:pt x="38672" y="538"/>
                    <a:pt x="37836" y="677"/>
                    <a:pt x="37199" y="816"/>
                  </a:cubicBezTo>
                  <a:lnTo>
                    <a:pt x="35131" y="1294"/>
                  </a:lnTo>
                  <a:cubicBezTo>
                    <a:pt x="34474" y="1473"/>
                    <a:pt x="33599" y="1711"/>
                    <a:pt x="32942" y="1891"/>
                  </a:cubicBezTo>
                  <a:lnTo>
                    <a:pt x="30714" y="2587"/>
                  </a:lnTo>
                  <a:cubicBezTo>
                    <a:pt x="30018" y="2825"/>
                    <a:pt x="29083" y="3124"/>
                    <a:pt x="28387" y="3363"/>
                  </a:cubicBezTo>
                  <a:lnTo>
                    <a:pt x="26020" y="4218"/>
                  </a:lnTo>
                  <a:cubicBezTo>
                    <a:pt x="25204" y="4536"/>
                    <a:pt x="24110" y="4934"/>
                    <a:pt x="23294" y="5252"/>
                  </a:cubicBezTo>
                  <a:lnTo>
                    <a:pt x="22081" y="5750"/>
                  </a:lnTo>
                  <a:cubicBezTo>
                    <a:pt x="21723" y="5889"/>
                    <a:pt x="21246" y="6088"/>
                    <a:pt x="20907" y="6227"/>
                  </a:cubicBezTo>
                  <a:lnTo>
                    <a:pt x="19754" y="6724"/>
                  </a:lnTo>
                  <a:cubicBezTo>
                    <a:pt x="19415" y="6884"/>
                    <a:pt x="18958" y="7083"/>
                    <a:pt x="18620" y="7242"/>
                  </a:cubicBezTo>
                  <a:lnTo>
                    <a:pt x="17526" y="7759"/>
                  </a:lnTo>
                  <a:cubicBezTo>
                    <a:pt x="17187" y="7918"/>
                    <a:pt x="16770" y="8117"/>
                    <a:pt x="16451" y="8276"/>
                  </a:cubicBezTo>
                  <a:lnTo>
                    <a:pt x="15397" y="8813"/>
                  </a:lnTo>
                  <a:cubicBezTo>
                    <a:pt x="15099" y="8972"/>
                    <a:pt x="14681" y="9191"/>
                    <a:pt x="14383" y="9350"/>
                  </a:cubicBezTo>
                  <a:lnTo>
                    <a:pt x="13408" y="9887"/>
                  </a:lnTo>
                  <a:cubicBezTo>
                    <a:pt x="13109" y="10047"/>
                    <a:pt x="12731" y="10265"/>
                    <a:pt x="12453" y="10444"/>
                  </a:cubicBezTo>
                  <a:lnTo>
                    <a:pt x="11538" y="11001"/>
                  </a:lnTo>
                  <a:cubicBezTo>
                    <a:pt x="11259" y="11161"/>
                    <a:pt x="10901" y="11399"/>
                    <a:pt x="10643" y="11558"/>
                  </a:cubicBezTo>
                  <a:lnTo>
                    <a:pt x="9787" y="12135"/>
                  </a:lnTo>
                  <a:cubicBezTo>
                    <a:pt x="9529" y="12314"/>
                    <a:pt x="9191" y="12533"/>
                    <a:pt x="8952" y="12712"/>
                  </a:cubicBezTo>
                  <a:lnTo>
                    <a:pt x="8156" y="13289"/>
                  </a:lnTo>
                  <a:cubicBezTo>
                    <a:pt x="7937" y="13468"/>
                    <a:pt x="7619" y="13707"/>
                    <a:pt x="7400" y="13886"/>
                  </a:cubicBezTo>
                  <a:lnTo>
                    <a:pt x="6684" y="14463"/>
                  </a:lnTo>
                  <a:cubicBezTo>
                    <a:pt x="6465" y="14642"/>
                    <a:pt x="6187" y="14880"/>
                    <a:pt x="5988" y="15059"/>
                  </a:cubicBezTo>
                  <a:lnTo>
                    <a:pt x="5331" y="15656"/>
                  </a:lnTo>
                  <a:cubicBezTo>
                    <a:pt x="5132" y="15855"/>
                    <a:pt x="4894" y="16094"/>
                    <a:pt x="4695" y="16273"/>
                  </a:cubicBezTo>
                  <a:lnTo>
                    <a:pt x="4058" y="16969"/>
                  </a:lnTo>
                  <a:cubicBezTo>
                    <a:pt x="3859" y="17188"/>
                    <a:pt x="3601" y="17467"/>
                    <a:pt x="3422" y="17685"/>
                  </a:cubicBezTo>
                  <a:lnTo>
                    <a:pt x="2865" y="18382"/>
                  </a:lnTo>
                  <a:cubicBezTo>
                    <a:pt x="2706" y="18600"/>
                    <a:pt x="2487" y="18899"/>
                    <a:pt x="2328" y="19118"/>
                  </a:cubicBezTo>
                  <a:lnTo>
                    <a:pt x="1890" y="19814"/>
                  </a:lnTo>
                  <a:cubicBezTo>
                    <a:pt x="1751" y="20053"/>
                    <a:pt x="1572" y="20351"/>
                    <a:pt x="1432" y="20590"/>
                  </a:cubicBezTo>
                  <a:lnTo>
                    <a:pt x="1094" y="21286"/>
                  </a:lnTo>
                  <a:cubicBezTo>
                    <a:pt x="995" y="21525"/>
                    <a:pt x="836" y="21863"/>
                    <a:pt x="736" y="22121"/>
                  </a:cubicBezTo>
                  <a:lnTo>
                    <a:pt x="517" y="22778"/>
                  </a:lnTo>
                  <a:cubicBezTo>
                    <a:pt x="438" y="23056"/>
                    <a:pt x="318" y="23434"/>
                    <a:pt x="259" y="23713"/>
                  </a:cubicBezTo>
                  <a:lnTo>
                    <a:pt x="139" y="24290"/>
                  </a:lnTo>
                  <a:cubicBezTo>
                    <a:pt x="60" y="24807"/>
                    <a:pt x="0" y="25324"/>
                    <a:pt x="0" y="26040"/>
                  </a:cubicBezTo>
                  <a:lnTo>
                    <a:pt x="20" y="25444"/>
                  </a:lnTo>
                  <a:cubicBezTo>
                    <a:pt x="949" y="14610"/>
                    <a:pt x="28185" y="3653"/>
                    <a:pt x="41598" y="3653"/>
                  </a:cubicBezTo>
                  <a:cubicBezTo>
                    <a:pt x="43407" y="3653"/>
                    <a:pt x="44964" y="3852"/>
                    <a:pt x="46171" y="4278"/>
                  </a:cubicBezTo>
                  <a:cubicBezTo>
                    <a:pt x="46171" y="4278"/>
                    <a:pt x="46171" y="4278"/>
                    <a:pt x="46171" y="4278"/>
                  </a:cubicBezTo>
                  <a:lnTo>
                    <a:pt x="46171" y="4278"/>
                  </a:lnTo>
                  <a:cubicBezTo>
                    <a:pt x="46410" y="4377"/>
                    <a:pt x="46748" y="4496"/>
                    <a:pt x="46987" y="4596"/>
                  </a:cubicBezTo>
                  <a:cubicBezTo>
                    <a:pt x="60991" y="13030"/>
                    <a:pt x="54546" y="27910"/>
                    <a:pt x="22897" y="35768"/>
                  </a:cubicBezTo>
                  <a:cubicBezTo>
                    <a:pt x="19552" y="36601"/>
                    <a:pt x="16507" y="37017"/>
                    <a:pt x="13810" y="37017"/>
                  </a:cubicBezTo>
                  <a:cubicBezTo>
                    <a:pt x="13017" y="37017"/>
                    <a:pt x="12255" y="36981"/>
                    <a:pt x="11523" y="36909"/>
                  </a:cubicBezTo>
                  <a:lnTo>
                    <a:pt x="11523" y="36909"/>
                  </a:lnTo>
                  <a:cubicBezTo>
                    <a:pt x="11633" y="36921"/>
                    <a:pt x="11739" y="36932"/>
                    <a:pt x="11836" y="36941"/>
                  </a:cubicBezTo>
                  <a:cubicBezTo>
                    <a:pt x="12135" y="36961"/>
                    <a:pt x="12513" y="37001"/>
                    <a:pt x="12811" y="37021"/>
                  </a:cubicBezTo>
                  <a:lnTo>
                    <a:pt x="13666" y="37041"/>
                  </a:lnTo>
                  <a:lnTo>
                    <a:pt x="14582" y="37041"/>
                  </a:lnTo>
                  <a:lnTo>
                    <a:pt x="15477" y="37001"/>
                  </a:lnTo>
                  <a:cubicBezTo>
                    <a:pt x="15755" y="36981"/>
                    <a:pt x="16133" y="36961"/>
                    <a:pt x="16432" y="36941"/>
                  </a:cubicBezTo>
                  <a:lnTo>
                    <a:pt x="17366" y="36862"/>
                  </a:lnTo>
                  <a:cubicBezTo>
                    <a:pt x="17665" y="36842"/>
                    <a:pt x="18063" y="36782"/>
                    <a:pt x="18361" y="36762"/>
                  </a:cubicBezTo>
                  <a:lnTo>
                    <a:pt x="19356" y="36623"/>
                  </a:lnTo>
                  <a:cubicBezTo>
                    <a:pt x="19654" y="36564"/>
                    <a:pt x="20072" y="36504"/>
                    <a:pt x="20370" y="36444"/>
                  </a:cubicBezTo>
                  <a:lnTo>
                    <a:pt x="21405" y="36265"/>
                  </a:lnTo>
                  <a:cubicBezTo>
                    <a:pt x="21723" y="36186"/>
                    <a:pt x="22141" y="36106"/>
                    <a:pt x="22459" y="36046"/>
                  </a:cubicBezTo>
                  <a:lnTo>
                    <a:pt x="23533" y="35808"/>
                  </a:lnTo>
                  <a:cubicBezTo>
                    <a:pt x="23871" y="35728"/>
                    <a:pt x="24309" y="35609"/>
                    <a:pt x="24627" y="35529"/>
                  </a:cubicBezTo>
                  <a:lnTo>
                    <a:pt x="25741" y="35231"/>
                  </a:lnTo>
                  <a:cubicBezTo>
                    <a:pt x="26079" y="35151"/>
                    <a:pt x="26537" y="35012"/>
                    <a:pt x="26875" y="34912"/>
                  </a:cubicBezTo>
                  <a:lnTo>
                    <a:pt x="28009" y="34574"/>
                  </a:lnTo>
                  <a:cubicBezTo>
                    <a:pt x="28347" y="34475"/>
                    <a:pt x="28825" y="34316"/>
                    <a:pt x="29163" y="34216"/>
                  </a:cubicBezTo>
                  <a:lnTo>
                    <a:pt x="30337" y="33818"/>
                  </a:lnTo>
                  <a:cubicBezTo>
                    <a:pt x="30695" y="33699"/>
                    <a:pt x="31172" y="33520"/>
                    <a:pt x="31530" y="33401"/>
                  </a:cubicBezTo>
                  <a:lnTo>
                    <a:pt x="32724" y="32963"/>
                  </a:lnTo>
                  <a:cubicBezTo>
                    <a:pt x="33102" y="32824"/>
                    <a:pt x="33579" y="32625"/>
                    <a:pt x="33957" y="32486"/>
                  </a:cubicBezTo>
                  <a:lnTo>
                    <a:pt x="36384" y="31511"/>
                  </a:lnTo>
                  <a:cubicBezTo>
                    <a:pt x="37180" y="31173"/>
                    <a:pt x="38274" y="30735"/>
                    <a:pt x="39089" y="30377"/>
                  </a:cubicBezTo>
                  <a:lnTo>
                    <a:pt x="41277" y="29382"/>
                  </a:lnTo>
                  <a:cubicBezTo>
                    <a:pt x="41914" y="29084"/>
                    <a:pt x="42769" y="28686"/>
                    <a:pt x="43406" y="28368"/>
                  </a:cubicBezTo>
                  <a:lnTo>
                    <a:pt x="45375" y="27333"/>
                  </a:lnTo>
                  <a:cubicBezTo>
                    <a:pt x="45952" y="27015"/>
                    <a:pt x="46708" y="26597"/>
                    <a:pt x="47265" y="26259"/>
                  </a:cubicBezTo>
                  <a:lnTo>
                    <a:pt x="48976" y="25205"/>
                  </a:lnTo>
                  <a:cubicBezTo>
                    <a:pt x="49473" y="24847"/>
                    <a:pt x="50150" y="24409"/>
                    <a:pt x="50627" y="24031"/>
                  </a:cubicBezTo>
                  <a:lnTo>
                    <a:pt x="52020" y="22937"/>
                  </a:lnTo>
                  <a:cubicBezTo>
                    <a:pt x="52457" y="22539"/>
                    <a:pt x="53014" y="22042"/>
                    <a:pt x="53432" y="21644"/>
                  </a:cubicBezTo>
                  <a:lnTo>
                    <a:pt x="54466" y="20510"/>
                  </a:lnTo>
                  <a:cubicBezTo>
                    <a:pt x="54824" y="20072"/>
                    <a:pt x="55282" y="19476"/>
                    <a:pt x="55620" y="18998"/>
                  </a:cubicBezTo>
                  <a:lnTo>
                    <a:pt x="56237" y="17964"/>
                  </a:lnTo>
                  <a:cubicBezTo>
                    <a:pt x="56515" y="17367"/>
                    <a:pt x="56853" y="16571"/>
                    <a:pt x="57092" y="15955"/>
                  </a:cubicBezTo>
                  <a:lnTo>
                    <a:pt x="57291" y="15199"/>
                  </a:lnTo>
                  <a:cubicBezTo>
                    <a:pt x="57530" y="14125"/>
                    <a:pt x="57669" y="13369"/>
                    <a:pt x="57629" y="12016"/>
                  </a:cubicBezTo>
                  <a:lnTo>
                    <a:pt x="57589" y="11479"/>
                  </a:lnTo>
                  <a:cubicBezTo>
                    <a:pt x="57570" y="11320"/>
                    <a:pt x="57550" y="11101"/>
                    <a:pt x="57530" y="10942"/>
                  </a:cubicBezTo>
                  <a:lnTo>
                    <a:pt x="57450" y="10484"/>
                  </a:lnTo>
                  <a:cubicBezTo>
                    <a:pt x="57430" y="10365"/>
                    <a:pt x="57410" y="10186"/>
                    <a:pt x="57371" y="10047"/>
                  </a:cubicBezTo>
                  <a:lnTo>
                    <a:pt x="57291" y="9649"/>
                  </a:lnTo>
                  <a:cubicBezTo>
                    <a:pt x="57251" y="9529"/>
                    <a:pt x="57212" y="9370"/>
                    <a:pt x="57192" y="9251"/>
                  </a:cubicBezTo>
                  <a:lnTo>
                    <a:pt x="57072" y="8893"/>
                  </a:lnTo>
                  <a:cubicBezTo>
                    <a:pt x="57052" y="8773"/>
                    <a:pt x="56993" y="8634"/>
                    <a:pt x="56973" y="8535"/>
                  </a:cubicBezTo>
                  <a:lnTo>
                    <a:pt x="56853" y="8177"/>
                  </a:lnTo>
                  <a:cubicBezTo>
                    <a:pt x="56814" y="8077"/>
                    <a:pt x="56774" y="7938"/>
                    <a:pt x="56714" y="7838"/>
                  </a:cubicBezTo>
                  <a:lnTo>
                    <a:pt x="56575" y="7500"/>
                  </a:lnTo>
                  <a:cubicBezTo>
                    <a:pt x="56535" y="7401"/>
                    <a:pt x="56475" y="7262"/>
                    <a:pt x="56436" y="7162"/>
                  </a:cubicBezTo>
                  <a:lnTo>
                    <a:pt x="56277" y="6824"/>
                  </a:lnTo>
                  <a:cubicBezTo>
                    <a:pt x="56217" y="6724"/>
                    <a:pt x="56137" y="6585"/>
                    <a:pt x="56098" y="6486"/>
                  </a:cubicBezTo>
                  <a:lnTo>
                    <a:pt x="55899" y="6128"/>
                  </a:lnTo>
                  <a:cubicBezTo>
                    <a:pt x="55839" y="6008"/>
                    <a:pt x="55759" y="5869"/>
                    <a:pt x="55680" y="5770"/>
                  </a:cubicBezTo>
                  <a:lnTo>
                    <a:pt x="55441" y="5392"/>
                  </a:lnTo>
                  <a:cubicBezTo>
                    <a:pt x="55362" y="5272"/>
                    <a:pt x="55262" y="5113"/>
                    <a:pt x="55182" y="4994"/>
                  </a:cubicBezTo>
                  <a:lnTo>
                    <a:pt x="54864" y="4576"/>
                  </a:lnTo>
                  <a:cubicBezTo>
                    <a:pt x="54745" y="4437"/>
                    <a:pt x="54606" y="4258"/>
                    <a:pt x="54486" y="4138"/>
                  </a:cubicBezTo>
                  <a:lnTo>
                    <a:pt x="53989" y="3581"/>
                  </a:lnTo>
                  <a:cubicBezTo>
                    <a:pt x="53313" y="2945"/>
                    <a:pt x="52656" y="2328"/>
                    <a:pt x="51423" y="1652"/>
                  </a:cubicBezTo>
                  <a:lnTo>
                    <a:pt x="50408" y="1154"/>
                  </a:lnTo>
                  <a:cubicBezTo>
                    <a:pt x="49772" y="916"/>
                    <a:pt x="48936" y="617"/>
                    <a:pt x="48280" y="438"/>
                  </a:cubicBezTo>
                  <a:lnTo>
                    <a:pt x="46867" y="180"/>
                  </a:lnTo>
                  <a:cubicBezTo>
                    <a:pt x="46271" y="120"/>
                    <a:pt x="45475" y="21"/>
                    <a:pt x="44878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7"/>
            <p:cNvSpPr/>
            <p:nvPr/>
          </p:nvSpPr>
          <p:spPr>
            <a:xfrm>
              <a:off x="3666750" y="1954850"/>
              <a:ext cx="1472825" cy="926025"/>
            </a:xfrm>
            <a:custGeom>
              <a:avLst/>
              <a:gdLst/>
              <a:ahLst/>
              <a:cxnLst/>
              <a:rect l="l" t="t" r="r" b="b"/>
              <a:pathLst>
                <a:path w="58913" h="37041" extrusionOk="0">
                  <a:moveTo>
                    <a:pt x="43048" y="1"/>
                  </a:moveTo>
                  <a:cubicBezTo>
                    <a:pt x="42451" y="40"/>
                    <a:pt x="41656" y="80"/>
                    <a:pt x="41039" y="160"/>
                  </a:cubicBezTo>
                  <a:lnTo>
                    <a:pt x="39149" y="418"/>
                  </a:lnTo>
                  <a:cubicBezTo>
                    <a:pt x="38533" y="518"/>
                    <a:pt x="37697" y="677"/>
                    <a:pt x="37060" y="816"/>
                  </a:cubicBezTo>
                  <a:lnTo>
                    <a:pt x="34992" y="1294"/>
                  </a:lnTo>
                  <a:cubicBezTo>
                    <a:pt x="34335" y="1473"/>
                    <a:pt x="33460" y="1711"/>
                    <a:pt x="32803" y="1891"/>
                  </a:cubicBezTo>
                  <a:lnTo>
                    <a:pt x="30575" y="2587"/>
                  </a:lnTo>
                  <a:cubicBezTo>
                    <a:pt x="29879" y="2825"/>
                    <a:pt x="28944" y="3124"/>
                    <a:pt x="28248" y="3363"/>
                  </a:cubicBezTo>
                  <a:lnTo>
                    <a:pt x="25881" y="4218"/>
                  </a:lnTo>
                  <a:cubicBezTo>
                    <a:pt x="25065" y="4536"/>
                    <a:pt x="23971" y="4934"/>
                    <a:pt x="23155" y="5252"/>
                  </a:cubicBezTo>
                  <a:lnTo>
                    <a:pt x="21942" y="5750"/>
                  </a:lnTo>
                  <a:cubicBezTo>
                    <a:pt x="21584" y="5889"/>
                    <a:pt x="21107" y="6088"/>
                    <a:pt x="20768" y="6227"/>
                  </a:cubicBezTo>
                  <a:lnTo>
                    <a:pt x="19615" y="6724"/>
                  </a:lnTo>
                  <a:cubicBezTo>
                    <a:pt x="19276" y="6884"/>
                    <a:pt x="18819" y="7083"/>
                    <a:pt x="18481" y="7242"/>
                  </a:cubicBezTo>
                  <a:lnTo>
                    <a:pt x="17387" y="7759"/>
                  </a:lnTo>
                  <a:cubicBezTo>
                    <a:pt x="17048" y="7918"/>
                    <a:pt x="16631" y="8117"/>
                    <a:pt x="16312" y="8276"/>
                  </a:cubicBezTo>
                  <a:lnTo>
                    <a:pt x="15258" y="8813"/>
                  </a:lnTo>
                  <a:cubicBezTo>
                    <a:pt x="14960" y="8972"/>
                    <a:pt x="14542" y="9191"/>
                    <a:pt x="14244" y="9350"/>
                  </a:cubicBezTo>
                  <a:lnTo>
                    <a:pt x="13269" y="9887"/>
                  </a:lnTo>
                  <a:cubicBezTo>
                    <a:pt x="12970" y="10047"/>
                    <a:pt x="12592" y="10265"/>
                    <a:pt x="12314" y="10444"/>
                  </a:cubicBezTo>
                  <a:lnTo>
                    <a:pt x="11399" y="11001"/>
                  </a:lnTo>
                  <a:cubicBezTo>
                    <a:pt x="11120" y="11161"/>
                    <a:pt x="10762" y="11399"/>
                    <a:pt x="10504" y="11558"/>
                  </a:cubicBezTo>
                  <a:lnTo>
                    <a:pt x="9648" y="12135"/>
                  </a:lnTo>
                  <a:cubicBezTo>
                    <a:pt x="9390" y="12294"/>
                    <a:pt x="9052" y="12533"/>
                    <a:pt x="8813" y="12712"/>
                  </a:cubicBezTo>
                  <a:lnTo>
                    <a:pt x="8017" y="13289"/>
                  </a:lnTo>
                  <a:cubicBezTo>
                    <a:pt x="7798" y="13468"/>
                    <a:pt x="7480" y="13687"/>
                    <a:pt x="7261" y="13886"/>
                  </a:cubicBezTo>
                  <a:lnTo>
                    <a:pt x="6545" y="14463"/>
                  </a:lnTo>
                  <a:cubicBezTo>
                    <a:pt x="6326" y="14642"/>
                    <a:pt x="6048" y="14880"/>
                    <a:pt x="5849" y="15059"/>
                  </a:cubicBezTo>
                  <a:lnTo>
                    <a:pt x="5192" y="15656"/>
                  </a:lnTo>
                  <a:cubicBezTo>
                    <a:pt x="4993" y="15855"/>
                    <a:pt x="4755" y="16094"/>
                    <a:pt x="4556" y="16273"/>
                  </a:cubicBezTo>
                  <a:lnTo>
                    <a:pt x="3919" y="16969"/>
                  </a:lnTo>
                  <a:cubicBezTo>
                    <a:pt x="3720" y="17188"/>
                    <a:pt x="3462" y="17467"/>
                    <a:pt x="3283" y="17685"/>
                  </a:cubicBezTo>
                  <a:lnTo>
                    <a:pt x="2726" y="18382"/>
                  </a:lnTo>
                  <a:cubicBezTo>
                    <a:pt x="2567" y="18600"/>
                    <a:pt x="2348" y="18899"/>
                    <a:pt x="2189" y="19118"/>
                  </a:cubicBezTo>
                  <a:lnTo>
                    <a:pt x="1751" y="19814"/>
                  </a:lnTo>
                  <a:cubicBezTo>
                    <a:pt x="1612" y="20053"/>
                    <a:pt x="1433" y="20351"/>
                    <a:pt x="1293" y="20590"/>
                  </a:cubicBezTo>
                  <a:lnTo>
                    <a:pt x="955" y="21286"/>
                  </a:lnTo>
                  <a:cubicBezTo>
                    <a:pt x="856" y="21525"/>
                    <a:pt x="697" y="21863"/>
                    <a:pt x="597" y="22121"/>
                  </a:cubicBezTo>
                  <a:lnTo>
                    <a:pt x="378" y="22778"/>
                  </a:lnTo>
                  <a:cubicBezTo>
                    <a:pt x="299" y="23056"/>
                    <a:pt x="179" y="23434"/>
                    <a:pt x="120" y="23713"/>
                  </a:cubicBezTo>
                  <a:lnTo>
                    <a:pt x="0" y="24290"/>
                  </a:lnTo>
                  <a:lnTo>
                    <a:pt x="0" y="24330"/>
                  </a:lnTo>
                  <a:lnTo>
                    <a:pt x="120" y="23733"/>
                  </a:lnTo>
                  <a:cubicBezTo>
                    <a:pt x="2927" y="13605"/>
                    <a:pt x="27960" y="3169"/>
                    <a:pt x="41413" y="3169"/>
                  </a:cubicBezTo>
                  <a:cubicBezTo>
                    <a:pt x="43974" y="3169"/>
                    <a:pt x="46115" y="3547"/>
                    <a:pt x="47604" y="4377"/>
                  </a:cubicBezTo>
                  <a:cubicBezTo>
                    <a:pt x="58913" y="11574"/>
                    <a:pt x="55585" y="21569"/>
                    <a:pt x="42036" y="28961"/>
                  </a:cubicBezTo>
                  <a:lnTo>
                    <a:pt x="42036" y="28961"/>
                  </a:lnTo>
                  <a:cubicBezTo>
                    <a:pt x="42463" y="28760"/>
                    <a:pt x="42901" y="28551"/>
                    <a:pt x="43267" y="28368"/>
                  </a:cubicBezTo>
                  <a:lnTo>
                    <a:pt x="45236" y="27333"/>
                  </a:lnTo>
                  <a:cubicBezTo>
                    <a:pt x="45813" y="27015"/>
                    <a:pt x="46569" y="26597"/>
                    <a:pt x="47126" y="26259"/>
                  </a:cubicBezTo>
                  <a:lnTo>
                    <a:pt x="48837" y="25205"/>
                  </a:lnTo>
                  <a:cubicBezTo>
                    <a:pt x="49334" y="24847"/>
                    <a:pt x="50011" y="24409"/>
                    <a:pt x="50488" y="24031"/>
                  </a:cubicBezTo>
                  <a:lnTo>
                    <a:pt x="51881" y="22937"/>
                  </a:lnTo>
                  <a:cubicBezTo>
                    <a:pt x="52318" y="22539"/>
                    <a:pt x="52875" y="22042"/>
                    <a:pt x="53293" y="21644"/>
                  </a:cubicBezTo>
                  <a:lnTo>
                    <a:pt x="54327" y="20510"/>
                  </a:lnTo>
                  <a:cubicBezTo>
                    <a:pt x="54685" y="20072"/>
                    <a:pt x="55143" y="19476"/>
                    <a:pt x="55481" y="18998"/>
                  </a:cubicBezTo>
                  <a:lnTo>
                    <a:pt x="56098" y="17964"/>
                  </a:lnTo>
                  <a:cubicBezTo>
                    <a:pt x="56376" y="17367"/>
                    <a:pt x="56714" y="16571"/>
                    <a:pt x="56953" y="15955"/>
                  </a:cubicBezTo>
                  <a:lnTo>
                    <a:pt x="57152" y="15199"/>
                  </a:lnTo>
                  <a:cubicBezTo>
                    <a:pt x="57391" y="14125"/>
                    <a:pt x="57530" y="13349"/>
                    <a:pt x="57490" y="12016"/>
                  </a:cubicBezTo>
                  <a:lnTo>
                    <a:pt x="57450" y="11479"/>
                  </a:lnTo>
                  <a:cubicBezTo>
                    <a:pt x="57431" y="11320"/>
                    <a:pt x="57411" y="11101"/>
                    <a:pt x="57391" y="10942"/>
                  </a:cubicBezTo>
                  <a:lnTo>
                    <a:pt x="57311" y="10484"/>
                  </a:lnTo>
                  <a:cubicBezTo>
                    <a:pt x="57291" y="10345"/>
                    <a:pt x="57271" y="10166"/>
                    <a:pt x="57232" y="10047"/>
                  </a:cubicBezTo>
                  <a:lnTo>
                    <a:pt x="57152" y="9649"/>
                  </a:lnTo>
                  <a:cubicBezTo>
                    <a:pt x="57112" y="9529"/>
                    <a:pt x="57073" y="9370"/>
                    <a:pt x="57053" y="9251"/>
                  </a:cubicBezTo>
                  <a:lnTo>
                    <a:pt x="56933" y="8893"/>
                  </a:lnTo>
                  <a:cubicBezTo>
                    <a:pt x="56913" y="8773"/>
                    <a:pt x="56854" y="8634"/>
                    <a:pt x="56834" y="8535"/>
                  </a:cubicBezTo>
                  <a:lnTo>
                    <a:pt x="56714" y="8177"/>
                  </a:lnTo>
                  <a:cubicBezTo>
                    <a:pt x="56675" y="8077"/>
                    <a:pt x="56635" y="7918"/>
                    <a:pt x="56575" y="7838"/>
                  </a:cubicBezTo>
                  <a:lnTo>
                    <a:pt x="56436" y="7500"/>
                  </a:lnTo>
                  <a:cubicBezTo>
                    <a:pt x="56396" y="7401"/>
                    <a:pt x="56336" y="7262"/>
                    <a:pt x="56297" y="7162"/>
                  </a:cubicBezTo>
                  <a:lnTo>
                    <a:pt x="56138" y="6824"/>
                  </a:lnTo>
                  <a:cubicBezTo>
                    <a:pt x="56078" y="6724"/>
                    <a:pt x="55998" y="6585"/>
                    <a:pt x="55959" y="6486"/>
                  </a:cubicBezTo>
                  <a:lnTo>
                    <a:pt x="55760" y="6128"/>
                  </a:lnTo>
                  <a:cubicBezTo>
                    <a:pt x="55700" y="6008"/>
                    <a:pt x="55620" y="5869"/>
                    <a:pt x="55541" y="5770"/>
                  </a:cubicBezTo>
                  <a:lnTo>
                    <a:pt x="55302" y="5392"/>
                  </a:lnTo>
                  <a:cubicBezTo>
                    <a:pt x="55223" y="5272"/>
                    <a:pt x="55123" y="5113"/>
                    <a:pt x="55043" y="4994"/>
                  </a:cubicBezTo>
                  <a:lnTo>
                    <a:pt x="54725" y="4576"/>
                  </a:lnTo>
                  <a:cubicBezTo>
                    <a:pt x="54606" y="4437"/>
                    <a:pt x="54467" y="4258"/>
                    <a:pt x="54347" y="4138"/>
                  </a:cubicBezTo>
                  <a:lnTo>
                    <a:pt x="53850" y="3581"/>
                  </a:lnTo>
                  <a:cubicBezTo>
                    <a:pt x="53174" y="2945"/>
                    <a:pt x="52517" y="2328"/>
                    <a:pt x="51284" y="1652"/>
                  </a:cubicBezTo>
                  <a:lnTo>
                    <a:pt x="50269" y="1154"/>
                  </a:lnTo>
                  <a:cubicBezTo>
                    <a:pt x="49633" y="916"/>
                    <a:pt x="48797" y="617"/>
                    <a:pt x="48141" y="438"/>
                  </a:cubicBezTo>
                  <a:lnTo>
                    <a:pt x="46728" y="180"/>
                  </a:lnTo>
                  <a:cubicBezTo>
                    <a:pt x="46132" y="120"/>
                    <a:pt x="45336" y="21"/>
                    <a:pt x="44739" y="1"/>
                  </a:cubicBezTo>
                  <a:close/>
                  <a:moveTo>
                    <a:pt x="42036" y="28961"/>
                  </a:moveTo>
                  <a:cubicBezTo>
                    <a:pt x="41719" y="29110"/>
                    <a:pt x="41409" y="29255"/>
                    <a:pt x="41138" y="29382"/>
                  </a:cubicBezTo>
                  <a:lnTo>
                    <a:pt x="38950" y="30377"/>
                  </a:lnTo>
                  <a:cubicBezTo>
                    <a:pt x="38135" y="30735"/>
                    <a:pt x="37041" y="31173"/>
                    <a:pt x="36245" y="31511"/>
                  </a:cubicBezTo>
                  <a:lnTo>
                    <a:pt x="33818" y="32486"/>
                  </a:lnTo>
                  <a:cubicBezTo>
                    <a:pt x="33440" y="32625"/>
                    <a:pt x="32963" y="32824"/>
                    <a:pt x="32585" y="32963"/>
                  </a:cubicBezTo>
                  <a:lnTo>
                    <a:pt x="31391" y="33401"/>
                  </a:lnTo>
                  <a:cubicBezTo>
                    <a:pt x="31033" y="33520"/>
                    <a:pt x="30556" y="33699"/>
                    <a:pt x="30198" y="33818"/>
                  </a:cubicBezTo>
                  <a:lnTo>
                    <a:pt x="29024" y="34216"/>
                  </a:lnTo>
                  <a:cubicBezTo>
                    <a:pt x="28686" y="34316"/>
                    <a:pt x="28208" y="34475"/>
                    <a:pt x="27870" y="34574"/>
                  </a:cubicBezTo>
                  <a:lnTo>
                    <a:pt x="27604" y="34654"/>
                  </a:lnTo>
                  <a:lnTo>
                    <a:pt x="27604" y="34654"/>
                  </a:lnTo>
                  <a:cubicBezTo>
                    <a:pt x="33218" y="33070"/>
                    <a:pt x="38066" y="31127"/>
                    <a:pt x="42036" y="28961"/>
                  </a:cubicBezTo>
                  <a:close/>
                  <a:moveTo>
                    <a:pt x="27604" y="34654"/>
                  </a:moveTo>
                  <a:lnTo>
                    <a:pt x="27604" y="34654"/>
                  </a:lnTo>
                  <a:cubicBezTo>
                    <a:pt x="25685" y="35195"/>
                    <a:pt x="23677" y="35694"/>
                    <a:pt x="21584" y="36146"/>
                  </a:cubicBezTo>
                  <a:cubicBezTo>
                    <a:pt x="19370" y="36619"/>
                    <a:pt x="17562" y="36842"/>
                    <a:pt x="16205" y="36947"/>
                  </a:cubicBezTo>
                  <a:lnTo>
                    <a:pt x="16205" y="36947"/>
                  </a:lnTo>
                  <a:cubicBezTo>
                    <a:pt x="16235" y="36945"/>
                    <a:pt x="16264" y="36943"/>
                    <a:pt x="16293" y="36941"/>
                  </a:cubicBezTo>
                  <a:lnTo>
                    <a:pt x="17227" y="36862"/>
                  </a:lnTo>
                  <a:cubicBezTo>
                    <a:pt x="17526" y="36822"/>
                    <a:pt x="17924" y="36782"/>
                    <a:pt x="18222" y="36762"/>
                  </a:cubicBezTo>
                  <a:lnTo>
                    <a:pt x="19217" y="36623"/>
                  </a:lnTo>
                  <a:cubicBezTo>
                    <a:pt x="19515" y="36564"/>
                    <a:pt x="19933" y="36504"/>
                    <a:pt x="20231" y="36444"/>
                  </a:cubicBezTo>
                  <a:lnTo>
                    <a:pt x="21266" y="36265"/>
                  </a:lnTo>
                  <a:cubicBezTo>
                    <a:pt x="21584" y="36186"/>
                    <a:pt x="22002" y="36106"/>
                    <a:pt x="22320" y="36046"/>
                  </a:cubicBezTo>
                  <a:lnTo>
                    <a:pt x="23394" y="35808"/>
                  </a:lnTo>
                  <a:cubicBezTo>
                    <a:pt x="23732" y="35728"/>
                    <a:pt x="24170" y="35609"/>
                    <a:pt x="24488" y="35529"/>
                  </a:cubicBezTo>
                  <a:lnTo>
                    <a:pt x="25602" y="35231"/>
                  </a:lnTo>
                  <a:cubicBezTo>
                    <a:pt x="25940" y="35151"/>
                    <a:pt x="26398" y="35012"/>
                    <a:pt x="26736" y="34912"/>
                  </a:cubicBezTo>
                  <a:lnTo>
                    <a:pt x="27604" y="34654"/>
                  </a:lnTo>
                  <a:close/>
                  <a:moveTo>
                    <a:pt x="16205" y="36947"/>
                  </a:moveTo>
                  <a:cubicBezTo>
                    <a:pt x="15923" y="36965"/>
                    <a:pt x="15590" y="36983"/>
                    <a:pt x="15338" y="37001"/>
                  </a:cubicBezTo>
                  <a:cubicBezTo>
                    <a:pt x="14860" y="37021"/>
                    <a:pt x="14224" y="37041"/>
                    <a:pt x="13746" y="37041"/>
                  </a:cubicBezTo>
                  <a:cubicBezTo>
                    <a:pt x="14222" y="37041"/>
                    <a:pt x="15050" y="37037"/>
                    <a:pt x="16205" y="36947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7"/>
            <p:cNvSpPr/>
            <p:nvPr/>
          </p:nvSpPr>
          <p:spPr>
            <a:xfrm>
              <a:off x="3677200" y="1954850"/>
              <a:ext cx="1479425" cy="909125"/>
            </a:xfrm>
            <a:custGeom>
              <a:avLst/>
              <a:gdLst/>
              <a:ahLst/>
              <a:cxnLst/>
              <a:rect l="l" t="t" r="r" b="b"/>
              <a:pathLst>
                <a:path w="59177" h="36365" extrusionOk="0">
                  <a:moveTo>
                    <a:pt x="42630" y="1"/>
                  </a:moveTo>
                  <a:cubicBezTo>
                    <a:pt x="42033" y="40"/>
                    <a:pt x="41238" y="80"/>
                    <a:pt x="40621" y="160"/>
                  </a:cubicBezTo>
                  <a:lnTo>
                    <a:pt x="38731" y="418"/>
                  </a:lnTo>
                  <a:cubicBezTo>
                    <a:pt x="38115" y="518"/>
                    <a:pt x="37279" y="677"/>
                    <a:pt x="36642" y="816"/>
                  </a:cubicBezTo>
                  <a:lnTo>
                    <a:pt x="34574" y="1294"/>
                  </a:lnTo>
                  <a:cubicBezTo>
                    <a:pt x="33917" y="1473"/>
                    <a:pt x="33042" y="1711"/>
                    <a:pt x="32385" y="1891"/>
                  </a:cubicBezTo>
                  <a:lnTo>
                    <a:pt x="30157" y="2587"/>
                  </a:lnTo>
                  <a:cubicBezTo>
                    <a:pt x="29461" y="2825"/>
                    <a:pt x="28526" y="3124"/>
                    <a:pt x="27830" y="3363"/>
                  </a:cubicBezTo>
                  <a:lnTo>
                    <a:pt x="25463" y="4218"/>
                  </a:lnTo>
                  <a:cubicBezTo>
                    <a:pt x="24647" y="4536"/>
                    <a:pt x="23553" y="4934"/>
                    <a:pt x="22737" y="5252"/>
                  </a:cubicBezTo>
                  <a:lnTo>
                    <a:pt x="21524" y="5750"/>
                  </a:lnTo>
                  <a:cubicBezTo>
                    <a:pt x="21166" y="5889"/>
                    <a:pt x="20689" y="6088"/>
                    <a:pt x="20350" y="6227"/>
                  </a:cubicBezTo>
                  <a:lnTo>
                    <a:pt x="19197" y="6724"/>
                  </a:lnTo>
                  <a:cubicBezTo>
                    <a:pt x="18858" y="6884"/>
                    <a:pt x="18401" y="7083"/>
                    <a:pt x="18063" y="7242"/>
                  </a:cubicBezTo>
                  <a:lnTo>
                    <a:pt x="16969" y="7759"/>
                  </a:lnTo>
                  <a:cubicBezTo>
                    <a:pt x="16630" y="7918"/>
                    <a:pt x="16213" y="8117"/>
                    <a:pt x="15894" y="8276"/>
                  </a:cubicBezTo>
                  <a:lnTo>
                    <a:pt x="14840" y="8813"/>
                  </a:lnTo>
                  <a:cubicBezTo>
                    <a:pt x="14542" y="8972"/>
                    <a:pt x="14124" y="9191"/>
                    <a:pt x="13826" y="9350"/>
                  </a:cubicBezTo>
                  <a:lnTo>
                    <a:pt x="12851" y="9887"/>
                  </a:lnTo>
                  <a:cubicBezTo>
                    <a:pt x="12552" y="10047"/>
                    <a:pt x="12174" y="10265"/>
                    <a:pt x="11896" y="10444"/>
                  </a:cubicBezTo>
                  <a:lnTo>
                    <a:pt x="10961" y="11001"/>
                  </a:lnTo>
                  <a:cubicBezTo>
                    <a:pt x="10702" y="11161"/>
                    <a:pt x="10344" y="11399"/>
                    <a:pt x="10086" y="11558"/>
                  </a:cubicBezTo>
                  <a:lnTo>
                    <a:pt x="9230" y="12135"/>
                  </a:lnTo>
                  <a:cubicBezTo>
                    <a:pt x="8972" y="12294"/>
                    <a:pt x="8634" y="12533"/>
                    <a:pt x="8395" y="12712"/>
                  </a:cubicBezTo>
                  <a:lnTo>
                    <a:pt x="7599" y="13289"/>
                  </a:lnTo>
                  <a:cubicBezTo>
                    <a:pt x="7380" y="13468"/>
                    <a:pt x="7062" y="13687"/>
                    <a:pt x="6843" y="13886"/>
                  </a:cubicBezTo>
                  <a:lnTo>
                    <a:pt x="6127" y="14463"/>
                  </a:lnTo>
                  <a:cubicBezTo>
                    <a:pt x="5908" y="14642"/>
                    <a:pt x="5630" y="14880"/>
                    <a:pt x="5431" y="15059"/>
                  </a:cubicBezTo>
                  <a:lnTo>
                    <a:pt x="4774" y="15656"/>
                  </a:lnTo>
                  <a:cubicBezTo>
                    <a:pt x="4575" y="15855"/>
                    <a:pt x="4337" y="16094"/>
                    <a:pt x="4138" y="16273"/>
                  </a:cubicBezTo>
                  <a:lnTo>
                    <a:pt x="3501" y="16969"/>
                  </a:lnTo>
                  <a:cubicBezTo>
                    <a:pt x="3302" y="17168"/>
                    <a:pt x="3044" y="17467"/>
                    <a:pt x="2865" y="17685"/>
                  </a:cubicBezTo>
                  <a:lnTo>
                    <a:pt x="2308" y="18382"/>
                  </a:lnTo>
                  <a:cubicBezTo>
                    <a:pt x="2149" y="18600"/>
                    <a:pt x="1930" y="18899"/>
                    <a:pt x="1771" y="19118"/>
                  </a:cubicBezTo>
                  <a:lnTo>
                    <a:pt x="1333" y="19814"/>
                  </a:lnTo>
                  <a:cubicBezTo>
                    <a:pt x="1194" y="20053"/>
                    <a:pt x="1015" y="20351"/>
                    <a:pt x="875" y="20590"/>
                  </a:cubicBezTo>
                  <a:lnTo>
                    <a:pt x="537" y="21286"/>
                  </a:lnTo>
                  <a:cubicBezTo>
                    <a:pt x="438" y="21525"/>
                    <a:pt x="279" y="21863"/>
                    <a:pt x="179" y="22121"/>
                  </a:cubicBezTo>
                  <a:cubicBezTo>
                    <a:pt x="120" y="22281"/>
                    <a:pt x="40" y="22479"/>
                    <a:pt x="0" y="22639"/>
                  </a:cubicBezTo>
                  <a:cubicBezTo>
                    <a:pt x="20" y="22579"/>
                    <a:pt x="60" y="22479"/>
                    <a:pt x="80" y="22400"/>
                  </a:cubicBezTo>
                  <a:cubicBezTo>
                    <a:pt x="3839" y="12954"/>
                    <a:pt x="27643" y="2651"/>
                    <a:pt x="41149" y="2651"/>
                  </a:cubicBezTo>
                  <a:cubicBezTo>
                    <a:pt x="44367" y="2651"/>
                    <a:pt x="47000" y="3236"/>
                    <a:pt x="48638" y="4556"/>
                  </a:cubicBezTo>
                  <a:cubicBezTo>
                    <a:pt x="48638" y="4556"/>
                    <a:pt x="48638" y="4556"/>
                    <a:pt x="48638" y="4556"/>
                  </a:cubicBezTo>
                  <a:lnTo>
                    <a:pt x="48638" y="4556"/>
                  </a:lnTo>
                  <a:cubicBezTo>
                    <a:pt x="48837" y="4735"/>
                    <a:pt x="49115" y="4974"/>
                    <a:pt x="49314" y="5133"/>
                  </a:cubicBezTo>
                  <a:cubicBezTo>
                    <a:pt x="59177" y="13180"/>
                    <a:pt x="54250" y="21669"/>
                    <a:pt x="43610" y="27968"/>
                  </a:cubicBezTo>
                  <a:lnTo>
                    <a:pt x="43610" y="27968"/>
                  </a:lnTo>
                  <a:lnTo>
                    <a:pt x="44818" y="27333"/>
                  </a:lnTo>
                  <a:cubicBezTo>
                    <a:pt x="45395" y="27015"/>
                    <a:pt x="46151" y="26597"/>
                    <a:pt x="46708" y="26259"/>
                  </a:cubicBezTo>
                  <a:lnTo>
                    <a:pt x="48419" y="25205"/>
                  </a:lnTo>
                  <a:cubicBezTo>
                    <a:pt x="48916" y="24847"/>
                    <a:pt x="49593" y="24409"/>
                    <a:pt x="50070" y="24031"/>
                  </a:cubicBezTo>
                  <a:lnTo>
                    <a:pt x="51463" y="22937"/>
                  </a:lnTo>
                  <a:cubicBezTo>
                    <a:pt x="51900" y="22539"/>
                    <a:pt x="52457" y="22042"/>
                    <a:pt x="52875" y="21644"/>
                  </a:cubicBezTo>
                  <a:lnTo>
                    <a:pt x="53909" y="20510"/>
                  </a:lnTo>
                  <a:cubicBezTo>
                    <a:pt x="54267" y="20072"/>
                    <a:pt x="54725" y="19476"/>
                    <a:pt x="55063" y="18998"/>
                  </a:cubicBezTo>
                  <a:lnTo>
                    <a:pt x="55680" y="17964"/>
                  </a:lnTo>
                  <a:cubicBezTo>
                    <a:pt x="55958" y="17367"/>
                    <a:pt x="56296" y="16571"/>
                    <a:pt x="56535" y="15955"/>
                  </a:cubicBezTo>
                  <a:lnTo>
                    <a:pt x="56734" y="15199"/>
                  </a:lnTo>
                  <a:cubicBezTo>
                    <a:pt x="56973" y="14125"/>
                    <a:pt x="57112" y="13349"/>
                    <a:pt x="57052" y="12016"/>
                  </a:cubicBezTo>
                  <a:lnTo>
                    <a:pt x="57032" y="11479"/>
                  </a:lnTo>
                  <a:cubicBezTo>
                    <a:pt x="57013" y="11320"/>
                    <a:pt x="56993" y="11101"/>
                    <a:pt x="56973" y="10942"/>
                  </a:cubicBezTo>
                  <a:lnTo>
                    <a:pt x="56893" y="10484"/>
                  </a:lnTo>
                  <a:cubicBezTo>
                    <a:pt x="56873" y="10345"/>
                    <a:pt x="56853" y="10166"/>
                    <a:pt x="56814" y="10047"/>
                  </a:cubicBezTo>
                  <a:lnTo>
                    <a:pt x="56734" y="9649"/>
                  </a:lnTo>
                  <a:cubicBezTo>
                    <a:pt x="56694" y="9529"/>
                    <a:pt x="56655" y="9370"/>
                    <a:pt x="56635" y="9251"/>
                  </a:cubicBezTo>
                  <a:lnTo>
                    <a:pt x="56515" y="8893"/>
                  </a:lnTo>
                  <a:cubicBezTo>
                    <a:pt x="56495" y="8773"/>
                    <a:pt x="56436" y="8634"/>
                    <a:pt x="56416" y="8535"/>
                  </a:cubicBezTo>
                  <a:lnTo>
                    <a:pt x="56296" y="8177"/>
                  </a:lnTo>
                  <a:cubicBezTo>
                    <a:pt x="56257" y="8077"/>
                    <a:pt x="56217" y="7918"/>
                    <a:pt x="56157" y="7838"/>
                  </a:cubicBezTo>
                  <a:lnTo>
                    <a:pt x="56018" y="7500"/>
                  </a:lnTo>
                  <a:cubicBezTo>
                    <a:pt x="55978" y="7401"/>
                    <a:pt x="55918" y="7262"/>
                    <a:pt x="55879" y="7162"/>
                  </a:cubicBezTo>
                  <a:lnTo>
                    <a:pt x="55720" y="6824"/>
                  </a:lnTo>
                  <a:cubicBezTo>
                    <a:pt x="55660" y="6724"/>
                    <a:pt x="55580" y="6585"/>
                    <a:pt x="55541" y="6486"/>
                  </a:cubicBezTo>
                  <a:lnTo>
                    <a:pt x="55342" y="6128"/>
                  </a:lnTo>
                  <a:cubicBezTo>
                    <a:pt x="55282" y="6008"/>
                    <a:pt x="55202" y="5869"/>
                    <a:pt x="55123" y="5770"/>
                  </a:cubicBezTo>
                  <a:lnTo>
                    <a:pt x="54884" y="5392"/>
                  </a:lnTo>
                  <a:cubicBezTo>
                    <a:pt x="54805" y="5272"/>
                    <a:pt x="54705" y="5113"/>
                    <a:pt x="54625" y="4994"/>
                  </a:cubicBezTo>
                  <a:lnTo>
                    <a:pt x="54287" y="4576"/>
                  </a:lnTo>
                  <a:cubicBezTo>
                    <a:pt x="54188" y="4437"/>
                    <a:pt x="54049" y="4258"/>
                    <a:pt x="53929" y="4138"/>
                  </a:cubicBezTo>
                  <a:lnTo>
                    <a:pt x="53432" y="3581"/>
                  </a:lnTo>
                  <a:cubicBezTo>
                    <a:pt x="52756" y="2945"/>
                    <a:pt x="52099" y="2328"/>
                    <a:pt x="50866" y="1652"/>
                  </a:cubicBezTo>
                  <a:lnTo>
                    <a:pt x="49851" y="1154"/>
                  </a:lnTo>
                  <a:cubicBezTo>
                    <a:pt x="49215" y="916"/>
                    <a:pt x="48379" y="617"/>
                    <a:pt x="47723" y="438"/>
                  </a:cubicBezTo>
                  <a:lnTo>
                    <a:pt x="46310" y="180"/>
                  </a:lnTo>
                  <a:cubicBezTo>
                    <a:pt x="45714" y="120"/>
                    <a:pt x="44918" y="21"/>
                    <a:pt x="44321" y="1"/>
                  </a:cubicBezTo>
                  <a:close/>
                  <a:moveTo>
                    <a:pt x="43610" y="27968"/>
                  </a:moveTo>
                  <a:lnTo>
                    <a:pt x="42849" y="28368"/>
                  </a:lnTo>
                  <a:cubicBezTo>
                    <a:pt x="42212" y="28686"/>
                    <a:pt x="41357" y="29084"/>
                    <a:pt x="40720" y="29382"/>
                  </a:cubicBezTo>
                  <a:lnTo>
                    <a:pt x="38532" y="30377"/>
                  </a:lnTo>
                  <a:cubicBezTo>
                    <a:pt x="37717" y="30735"/>
                    <a:pt x="36623" y="31173"/>
                    <a:pt x="35807" y="31511"/>
                  </a:cubicBezTo>
                  <a:lnTo>
                    <a:pt x="33400" y="32486"/>
                  </a:lnTo>
                  <a:cubicBezTo>
                    <a:pt x="33022" y="32625"/>
                    <a:pt x="32545" y="32824"/>
                    <a:pt x="32167" y="32963"/>
                  </a:cubicBezTo>
                  <a:lnTo>
                    <a:pt x="30973" y="33401"/>
                  </a:lnTo>
                  <a:cubicBezTo>
                    <a:pt x="30615" y="33520"/>
                    <a:pt x="30138" y="33699"/>
                    <a:pt x="29780" y="33818"/>
                  </a:cubicBezTo>
                  <a:lnTo>
                    <a:pt x="28606" y="34216"/>
                  </a:lnTo>
                  <a:cubicBezTo>
                    <a:pt x="28268" y="34316"/>
                    <a:pt x="27790" y="34475"/>
                    <a:pt x="27452" y="34574"/>
                  </a:cubicBezTo>
                  <a:lnTo>
                    <a:pt x="26318" y="34912"/>
                  </a:lnTo>
                  <a:cubicBezTo>
                    <a:pt x="25980" y="35012"/>
                    <a:pt x="25522" y="35151"/>
                    <a:pt x="25184" y="35231"/>
                  </a:cubicBezTo>
                  <a:lnTo>
                    <a:pt x="24070" y="35529"/>
                  </a:lnTo>
                  <a:cubicBezTo>
                    <a:pt x="23856" y="35583"/>
                    <a:pt x="23587" y="35654"/>
                    <a:pt x="23332" y="35720"/>
                  </a:cubicBezTo>
                  <a:lnTo>
                    <a:pt x="23332" y="35720"/>
                  </a:lnTo>
                  <a:cubicBezTo>
                    <a:pt x="30793" y="34004"/>
                    <a:pt x="37997" y="31291"/>
                    <a:pt x="43610" y="27968"/>
                  </a:cubicBezTo>
                  <a:close/>
                  <a:moveTo>
                    <a:pt x="23332" y="35720"/>
                  </a:moveTo>
                  <a:lnTo>
                    <a:pt x="23332" y="35720"/>
                  </a:lnTo>
                  <a:cubicBezTo>
                    <a:pt x="22360" y="35943"/>
                    <a:pt x="21384" y="36150"/>
                    <a:pt x="20406" y="36339"/>
                  </a:cubicBezTo>
                  <a:lnTo>
                    <a:pt x="20406" y="36339"/>
                  </a:lnTo>
                  <a:lnTo>
                    <a:pt x="21305" y="36166"/>
                  </a:lnTo>
                  <a:lnTo>
                    <a:pt x="21902" y="36046"/>
                  </a:lnTo>
                  <a:lnTo>
                    <a:pt x="22976" y="35808"/>
                  </a:lnTo>
                  <a:cubicBezTo>
                    <a:pt x="23087" y="35782"/>
                    <a:pt x="23208" y="35751"/>
                    <a:pt x="23332" y="35720"/>
                  </a:cubicBezTo>
                  <a:close/>
                  <a:moveTo>
                    <a:pt x="20406" y="36339"/>
                  </a:moveTo>
                  <a:lnTo>
                    <a:pt x="20271" y="36365"/>
                  </a:lnTo>
                  <a:cubicBezTo>
                    <a:pt x="20316" y="36356"/>
                    <a:pt x="20361" y="36347"/>
                    <a:pt x="20406" y="36339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7"/>
            <p:cNvSpPr/>
            <p:nvPr/>
          </p:nvSpPr>
          <p:spPr>
            <a:xfrm>
              <a:off x="3702550" y="1954850"/>
              <a:ext cx="1485375" cy="809675"/>
            </a:xfrm>
            <a:custGeom>
              <a:avLst/>
              <a:gdLst/>
              <a:ahLst/>
              <a:cxnLst/>
              <a:rect l="l" t="t" r="r" b="b"/>
              <a:pathLst>
                <a:path w="59415" h="32387" extrusionOk="0">
                  <a:moveTo>
                    <a:pt x="308" y="19834"/>
                  </a:moveTo>
                  <a:cubicBezTo>
                    <a:pt x="235" y="19941"/>
                    <a:pt x="165" y="20047"/>
                    <a:pt x="100" y="20152"/>
                  </a:cubicBezTo>
                  <a:lnTo>
                    <a:pt x="1" y="20371"/>
                  </a:lnTo>
                  <a:lnTo>
                    <a:pt x="308" y="19834"/>
                  </a:lnTo>
                  <a:close/>
                  <a:moveTo>
                    <a:pt x="41616" y="1"/>
                  </a:moveTo>
                  <a:cubicBezTo>
                    <a:pt x="41019" y="40"/>
                    <a:pt x="40224" y="80"/>
                    <a:pt x="39607" y="160"/>
                  </a:cubicBezTo>
                  <a:lnTo>
                    <a:pt x="37717" y="418"/>
                  </a:lnTo>
                  <a:cubicBezTo>
                    <a:pt x="37101" y="538"/>
                    <a:pt x="36265" y="677"/>
                    <a:pt x="35628" y="816"/>
                  </a:cubicBezTo>
                  <a:lnTo>
                    <a:pt x="33560" y="1294"/>
                  </a:lnTo>
                  <a:cubicBezTo>
                    <a:pt x="32903" y="1473"/>
                    <a:pt x="32028" y="1711"/>
                    <a:pt x="31371" y="1891"/>
                  </a:cubicBezTo>
                  <a:lnTo>
                    <a:pt x="29143" y="2587"/>
                  </a:lnTo>
                  <a:cubicBezTo>
                    <a:pt x="28447" y="2825"/>
                    <a:pt x="27512" y="3124"/>
                    <a:pt x="26816" y="3363"/>
                  </a:cubicBezTo>
                  <a:lnTo>
                    <a:pt x="24449" y="4218"/>
                  </a:lnTo>
                  <a:cubicBezTo>
                    <a:pt x="23633" y="4536"/>
                    <a:pt x="22539" y="4934"/>
                    <a:pt x="21723" y="5252"/>
                  </a:cubicBezTo>
                  <a:lnTo>
                    <a:pt x="20510" y="5750"/>
                  </a:lnTo>
                  <a:cubicBezTo>
                    <a:pt x="20152" y="5889"/>
                    <a:pt x="19675" y="6088"/>
                    <a:pt x="19336" y="6227"/>
                  </a:cubicBezTo>
                  <a:lnTo>
                    <a:pt x="18183" y="6724"/>
                  </a:lnTo>
                  <a:cubicBezTo>
                    <a:pt x="17844" y="6884"/>
                    <a:pt x="17387" y="7083"/>
                    <a:pt x="17049" y="7242"/>
                  </a:cubicBezTo>
                  <a:lnTo>
                    <a:pt x="15955" y="7759"/>
                  </a:lnTo>
                  <a:cubicBezTo>
                    <a:pt x="15616" y="7918"/>
                    <a:pt x="15199" y="8117"/>
                    <a:pt x="14880" y="8276"/>
                  </a:cubicBezTo>
                  <a:lnTo>
                    <a:pt x="13826" y="8813"/>
                  </a:lnTo>
                  <a:cubicBezTo>
                    <a:pt x="13528" y="8972"/>
                    <a:pt x="13110" y="9191"/>
                    <a:pt x="12812" y="9350"/>
                  </a:cubicBezTo>
                  <a:lnTo>
                    <a:pt x="11837" y="9887"/>
                  </a:lnTo>
                  <a:cubicBezTo>
                    <a:pt x="11538" y="10047"/>
                    <a:pt x="11160" y="10265"/>
                    <a:pt x="10882" y="10444"/>
                  </a:cubicBezTo>
                  <a:lnTo>
                    <a:pt x="9947" y="11001"/>
                  </a:lnTo>
                  <a:cubicBezTo>
                    <a:pt x="9688" y="11161"/>
                    <a:pt x="9330" y="11399"/>
                    <a:pt x="9072" y="11558"/>
                  </a:cubicBezTo>
                  <a:lnTo>
                    <a:pt x="8216" y="12135"/>
                  </a:lnTo>
                  <a:cubicBezTo>
                    <a:pt x="7958" y="12294"/>
                    <a:pt x="7620" y="12533"/>
                    <a:pt x="7381" y="12712"/>
                  </a:cubicBezTo>
                  <a:lnTo>
                    <a:pt x="6585" y="13289"/>
                  </a:lnTo>
                  <a:cubicBezTo>
                    <a:pt x="6366" y="13468"/>
                    <a:pt x="6048" y="13687"/>
                    <a:pt x="5829" y="13886"/>
                  </a:cubicBezTo>
                  <a:lnTo>
                    <a:pt x="5113" y="14463"/>
                  </a:lnTo>
                  <a:cubicBezTo>
                    <a:pt x="4894" y="14642"/>
                    <a:pt x="4616" y="14880"/>
                    <a:pt x="4417" y="15059"/>
                  </a:cubicBezTo>
                  <a:lnTo>
                    <a:pt x="3760" y="15656"/>
                  </a:lnTo>
                  <a:cubicBezTo>
                    <a:pt x="3561" y="15855"/>
                    <a:pt x="3323" y="16094"/>
                    <a:pt x="3124" y="16273"/>
                  </a:cubicBezTo>
                  <a:lnTo>
                    <a:pt x="2487" y="16969"/>
                  </a:lnTo>
                  <a:cubicBezTo>
                    <a:pt x="2288" y="17188"/>
                    <a:pt x="2030" y="17467"/>
                    <a:pt x="1851" y="17685"/>
                  </a:cubicBezTo>
                  <a:lnTo>
                    <a:pt x="1294" y="18382"/>
                  </a:lnTo>
                  <a:cubicBezTo>
                    <a:pt x="1135" y="18600"/>
                    <a:pt x="916" y="18899"/>
                    <a:pt x="757" y="19118"/>
                  </a:cubicBezTo>
                  <a:lnTo>
                    <a:pt x="319" y="19814"/>
                  </a:lnTo>
                  <a:lnTo>
                    <a:pt x="308" y="19834"/>
                  </a:lnTo>
                  <a:lnTo>
                    <a:pt x="308" y="19834"/>
                  </a:lnTo>
                  <a:cubicBezTo>
                    <a:pt x="4946" y="13026"/>
                    <a:pt x="25109" y="1843"/>
                    <a:pt x="39153" y="1843"/>
                  </a:cubicBezTo>
                  <a:cubicBezTo>
                    <a:pt x="43159" y="1843"/>
                    <a:pt x="46667" y="2753"/>
                    <a:pt x="49175" y="4934"/>
                  </a:cubicBezTo>
                  <a:cubicBezTo>
                    <a:pt x="49175" y="4934"/>
                    <a:pt x="49175" y="4934"/>
                    <a:pt x="49175" y="4934"/>
                  </a:cubicBezTo>
                  <a:lnTo>
                    <a:pt x="49175" y="4934"/>
                  </a:lnTo>
                  <a:cubicBezTo>
                    <a:pt x="49275" y="5053"/>
                    <a:pt x="49434" y="5193"/>
                    <a:pt x="49533" y="5292"/>
                  </a:cubicBezTo>
                  <a:cubicBezTo>
                    <a:pt x="56608" y="11711"/>
                    <a:pt x="59414" y="21624"/>
                    <a:pt x="32727" y="32353"/>
                  </a:cubicBezTo>
                  <a:lnTo>
                    <a:pt x="32727" y="32353"/>
                  </a:lnTo>
                  <a:lnTo>
                    <a:pt x="35071" y="31411"/>
                  </a:lnTo>
                  <a:cubicBezTo>
                    <a:pt x="35808" y="31093"/>
                    <a:pt x="36782" y="30695"/>
                    <a:pt x="37518" y="30377"/>
                  </a:cubicBezTo>
                  <a:lnTo>
                    <a:pt x="39706" y="29382"/>
                  </a:lnTo>
                  <a:cubicBezTo>
                    <a:pt x="40343" y="29084"/>
                    <a:pt x="41198" y="28686"/>
                    <a:pt x="41835" y="28368"/>
                  </a:cubicBezTo>
                  <a:lnTo>
                    <a:pt x="43804" y="27333"/>
                  </a:lnTo>
                  <a:cubicBezTo>
                    <a:pt x="44381" y="27015"/>
                    <a:pt x="45137" y="26597"/>
                    <a:pt x="45694" y="26259"/>
                  </a:cubicBezTo>
                  <a:lnTo>
                    <a:pt x="47405" y="25205"/>
                  </a:lnTo>
                  <a:cubicBezTo>
                    <a:pt x="47902" y="24847"/>
                    <a:pt x="48579" y="24409"/>
                    <a:pt x="49056" y="24031"/>
                  </a:cubicBezTo>
                  <a:lnTo>
                    <a:pt x="50449" y="22937"/>
                  </a:lnTo>
                  <a:cubicBezTo>
                    <a:pt x="50886" y="22539"/>
                    <a:pt x="51443" y="22042"/>
                    <a:pt x="51861" y="21644"/>
                  </a:cubicBezTo>
                  <a:lnTo>
                    <a:pt x="52895" y="20510"/>
                  </a:lnTo>
                  <a:cubicBezTo>
                    <a:pt x="53253" y="20072"/>
                    <a:pt x="53711" y="19476"/>
                    <a:pt x="54049" y="18998"/>
                  </a:cubicBezTo>
                  <a:lnTo>
                    <a:pt x="54666" y="17964"/>
                  </a:lnTo>
                  <a:cubicBezTo>
                    <a:pt x="54944" y="17367"/>
                    <a:pt x="55282" y="16571"/>
                    <a:pt x="55521" y="15955"/>
                  </a:cubicBezTo>
                  <a:lnTo>
                    <a:pt x="55720" y="15199"/>
                  </a:lnTo>
                  <a:cubicBezTo>
                    <a:pt x="55959" y="14125"/>
                    <a:pt x="56098" y="13369"/>
                    <a:pt x="56058" y="12016"/>
                  </a:cubicBezTo>
                  <a:lnTo>
                    <a:pt x="56018" y="11479"/>
                  </a:lnTo>
                  <a:cubicBezTo>
                    <a:pt x="55999" y="11320"/>
                    <a:pt x="55979" y="11101"/>
                    <a:pt x="55959" y="10942"/>
                  </a:cubicBezTo>
                  <a:lnTo>
                    <a:pt x="55879" y="10484"/>
                  </a:lnTo>
                  <a:cubicBezTo>
                    <a:pt x="55859" y="10345"/>
                    <a:pt x="55839" y="10166"/>
                    <a:pt x="55800" y="10047"/>
                  </a:cubicBezTo>
                  <a:lnTo>
                    <a:pt x="55720" y="9649"/>
                  </a:lnTo>
                  <a:cubicBezTo>
                    <a:pt x="55680" y="9529"/>
                    <a:pt x="55641" y="9370"/>
                    <a:pt x="55621" y="9251"/>
                  </a:cubicBezTo>
                  <a:lnTo>
                    <a:pt x="55501" y="8893"/>
                  </a:lnTo>
                  <a:cubicBezTo>
                    <a:pt x="55481" y="8773"/>
                    <a:pt x="55422" y="8634"/>
                    <a:pt x="55402" y="8535"/>
                  </a:cubicBezTo>
                  <a:lnTo>
                    <a:pt x="55282" y="8177"/>
                  </a:lnTo>
                  <a:cubicBezTo>
                    <a:pt x="55243" y="8077"/>
                    <a:pt x="55203" y="7938"/>
                    <a:pt x="55143" y="7838"/>
                  </a:cubicBezTo>
                  <a:lnTo>
                    <a:pt x="55004" y="7500"/>
                  </a:lnTo>
                  <a:cubicBezTo>
                    <a:pt x="54964" y="7401"/>
                    <a:pt x="54904" y="7262"/>
                    <a:pt x="54865" y="7162"/>
                  </a:cubicBezTo>
                  <a:lnTo>
                    <a:pt x="54706" y="6824"/>
                  </a:lnTo>
                  <a:cubicBezTo>
                    <a:pt x="54646" y="6724"/>
                    <a:pt x="54566" y="6585"/>
                    <a:pt x="54527" y="6486"/>
                  </a:cubicBezTo>
                  <a:lnTo>
                    <a:pt x="54328" y="6128"/>
                  </a:lnTo>
                  <a:cubicBezTo>
                    <a:pt x="54268" y="6008"/>
                    <a:pt x="54188" y="5869"/>
                    <a:pt x="54109" y="5770"/>
                  </a:cubicBezTo>
                  <a:lnTo>
                    <a:pt x="53870" y="5392"/>
                  </a:lnTo>
                  <a:cubicBezTo>
                    <a:pt x="53791" y="5272"/>
                    <a:pt x="53691" y="5113"/>
                    <a:pt x="53611" y="4994"/>
                  </a:cubicBezTo>
                  <a:lnTo>
                    <a:pt x="53273" y="4576"/>
                  </a:lnTo>
                  <a:cubicBezTo>
                    <a:pt x="53174" y="4437"/>
                    <a:pt x="53035" y="4258"/>
                    <a:pt x="52915" y="4138"/>
                  </a:cubicBezTo>
                  <a:lnTo>
                    <a:pt x="52418" y="3581"/>
                  </a:lnTo>
                  <a:cubicBezTo>
                    <a:pt x="51742" y="2945"/>
                    <a:pt x="51085" y="2328"/>
                    <a:pt x="49852" y="1652"/>
                  </a:cubicBezTo>
                  <a:lnTo>
                    <a:pt x="48837" y="1154"/>
                  </a:lnTo>
                  <a:cubicBezTo>
                    <a:pt x="48201" y="916"/>
                    <a:pt x="47365" y="617"/>
                    <a:pt x="46709" y="438"/>
                  </a:cubicBezTo>
                  <a:lnTo>
                    <a:pt x="45296" y="180"/>
                  </a:lnTo>
                  <a:cubicBezTo>
                    <a:pt x="44700" y="120"/>
                    <a:pt x="43904" y="21"/>
                    <a:pt x="43307" y="1"/>
                  </a:cubicBezTo>
                  <a:close/>
                  <a:moveTo>
                    <a:pt x="32727" y="32353"/>
                  </a:moveTo>
                  <a:lnTo>
                    <a:pt x="32645" y="32386"/>
                  </a:lnTo>
                  <a:cubicBezTo>
                    <a:pt x="32672" y="32375"/>
                    <a:pt x="32699" y="32364"/>
                    <a:pt x="32727" y="32353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7"/>
            <p:cNvSpPr/>
            <p:nvPr/>
          </p:nvSpPr>
          <p:spPr>
            <a:xfrm>
              <a:off x="3648850" y="2106400"/>
              <a:ext cx="1577000" cy="760650"/>
            </a:xfrm>
            <a:custGeom>
              <a:avLst/>
              <a:gdLst/>
              <a:ahLst/>
              <a:cxnLst/>
              <a:rect l="l" t="t" r="r" b="b"/>
              <a:pathLst>
                <a:path w="63080" h="30426" extrusionOk="0">
                  <a:moveTo>
                    <a:pt x="41487" y="1"/>
                  </a:moveTo>
                  <a:cubicBezTo>
                    <a:pt x="36926" y="1"/>
                    <a:pt x="29385" y="1540"/>
                    <a:pt x="16571" y="7088"/>
                  </a:cubicBezTo>
                  <a:cubicBezTo>
                    <a:pt x="4655" y="12240"/>
                    <a:pt x="0" y="16795"/>
                    <a:pt x="995" y="22346"/>
                  </a:cubicBezTo>
                  <a:cubicBezTo>
                    <a:pt x="1277" y="23824"/>
                    <a:pt x="3038" y="30426"/>
                    <a:pt x="12988" y="30426"/>
                  </a:cubicBezTo>
                  <a:cubicBezTo>
                    <a:pt x="14284" y="30426"/>
                    <a:pt x="15718" y="30314"/>
                    <a:pt x="17307" y="30064"/>
                  </a:cubicBezTo>
                  <a:cubicBezTo>
                    <a:pt x="36364" y="27060"/>
                    <a:pt x="63080" y="12797"/>
                    <a:pt x="48220" y="1936"/>
                  </a:cubicBezTo>
                  <a:cubicBezTo>
                    <a:pt x="47270" y="1240"/>
                    <a:pt x="45577" y="1"/>
                    <a:pt x="41487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7"/>
            <p:cNvSpPr/>
            <p:nvPr/>
          </p:nvSpPr>
          <p:spPr>
            <a:xfrm>
              <a:off x="3663775" y="2118475"/>
              <a:ext cx="1537725" cy="744325"/>
            </a:xfrm>
            <a:custGeom>
              <a:avLst/>
              <a:gdLst/>
              <a:ahLst/>
              <a:cxnLst/>
              <a:rect l="l" t="t" r="r" b="b"/>
              <a:pathLst>
                <a:path w="61509" h="29773" extrusionOk="0">
                  <a:moveTo>
                    <a:pt x="40894" y="1"/>
                  </a:moveTo>
                  <a:cubicBezTo>
                    <a:pt x="36493" y="1"/>
                    <a:pt x="29516" y="1568"/>
                    <a:pt x="17585" y="6406"/>
                  </a:cubicBezTo>
                  <a:cubicBezTo>
                    <a:pt x="1691" y="12851"/>
                    <a:pt x="0" y="17645"/>
                    <a:pt x="458" y="21465"/>
                  </a:cubicBezTo>
                  <a:cubicBezTo>
                    <a:pt x="564" y="22402"/>
                    <a:pt x="1739" y="29772"/>
                    <a:pt x="12123" y="29772"/>
                  </a:cubicBezTo>
                  <a:cubicBezTo>
                    <a:pt x="13418" y="29772"/>
                    <a:pt x="14855" y="29658"/>
                    <a:pt x="16451" y="29402"/>
                  </a:cubicBezTo>
                  <a:cubicBezTo>
                    <a:pt x="32047" y="26895"/>
                    <a:pt x="61508" y="13348"/>
                    <a:pt x="47862" y="2248"/>
                  </a:cubicBezTo>
                  <a:cubicBezTo>
                    <a:pt x="46404" y="1070"/>
                    <a:pt x="44528" y="1"/>
                    <a:pt x="40894" y="1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7"/>
            <p:cNvSpPr/>
            <p:nvPr/>
          </p:nvSpPr>
          <p:spPr>
            <a:xfrm>
              <a:off x="3658800" y="2131500"/>
              <a:ext cx="1500925" cy="726575"/>
            </a:xfrm>
            <a:custGeom>
              <a:avLst/>
              <a:gdLst/>
              <a:ahLst/>
              <a:cxnLst/>
              <a:rect l="l" t="t" r="r" b="b"/>
              <a:pathLst>
                <a:path w="60037" h="29063" extrusionOk="0">
                  <a:moveTo>
                    <a:pt x="41071" y="0"/>
                  </a:moveTo>
                  <a:cubicBezTo>
                    <a:pt x="36643" y="0"/>
                    <a:pt x="29184" y="1502"/>
                    <a:pt x="16233" y="7019"/>
                  </a:cubicBezTo>
                  <a:cubicBezTo>
                    <a:pt x="4456" y="12032"/>
                    <a:pt x="0" y="16229"/>
                    <a:pt x="856" y="21521"/>
                  </a:cubicBezTo>
                  <a:cubicBezTo>
                    <a:pt x="1076" y="22943"/>
                    <a:pt x="2593" y="29063"/>
                    <a:pt x="12042" y="29063"/>
                  </a:cubicBezTo>
                  <a:cubicBezTo>
                    <a:pt x="13695" y="29063"/>
                    <a:pt x="15591" y="28876"/>
                    <a:pt x="17764" y="28443"/>
                  </a:cubicBezTo>
                  <a:cubicBezTo>
                    <a:pt x="38532" y="24306"/>
                    <a:pt x="60036" y="10679"/>
                    <a:pt x="47325" y="1727"/>
                  </a:cubicBezTo>
                  <a:cubicBezTo>
                    <a:pt x="46434" y="1103"/>
                    <a:pt x="44866" y="0"/>
                    <a:pt x="41071" y="0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7"/>
            <p:cNvSpPr/>
            <p:nvPr/>
          </p:nvSpPr>
          <p:spPr>
            <a:xfrm>
              <a:off x="3658800" y="2143150"/>
              <a:ext cx="1505400" cy="709650"/>
            </a:xfrm>
            <a:custGeom>
              <a:avLst/>
              <a:gdLst/>
              <a:ahLst/>
              <a:cxnLst/>
              <a:rect l="l" t="t" r="r" b="b"/>
              <a:pathLst>
                <a:path w="60216" h="28386" extrusionOk="0">
                  <a:moveTo>
                    <a:pt x="40958" y="1"/>
                  </a:moveTo>
                  <a:cubicBezTo>
                    <a:pt x="35185" y="1"/>
                    <a:pt x="26424" y="2563"/>
                    <a:pt x="14780" y="7667"/>
                  </a:cubicBezTo>
                  <a:cubicBezTo>
                    <a:pt x="4118" y="12342"/>
                    <a:pt x="0" y="16459"/>
                    <a:pt x="1035" y="21413"/>
                  </a:cubicBezTo>
                  <a:cubicBezTo>
                    <a:pt x="1419" y="23232"/>
                    <a:pt x="3273" y="28386"/>
                    <a:pt x="11807" y="28386"/>
                  </a:cubicBezTo>
                  <a:cubicBezTo>
                    <a:pt x="13443" y="28386"/>
                    <a:pt x="15323" y="28197"/>
                    <a:pt x="17486" y="27758"/>
                  </a:cubicBezTo>
                  <a:cubicBezTo>
                    <a:pt x="35827" y="24038"/>
                    <a:pt x="60215" y="10671"/>
                    <a:pt x="46708" y="1401"/>
                  </a:cubicBezTo>
                  <a:cubicBezTo>
                    <a:pt x="45340" y="467"/>
                    <a:pt x="43421" y="1"/>
                    <a:pt x="4095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7"/>
            <p:cNvSpPr/>
            <p:nvPr/>
          </p:nvSpPr>
          <p:spPr>
            <a:xfrm>
              <a:off x="3656800" y="2153950"/>
              <a:ext cx="1497450" cy="693150"/>
            </a:xfrm>
            <a:custGeom>
              <a:avLst/>
              <a:gdLst/>
              <a:ahLst/>
              <a:cxnLst/>
              <a:rect l="l" t="t" r="r" b="b"/>
              <a:pathLst>
                <a:path w="59898" h="27726" extrusionOk="0">
                  <a:moveTo>
                    <a:pt x="41147" y="0"/>
                  </a:moveTo>
                  <a:cubicBezTo>
                    <a:pt x="34032" y="0"/>
                    <a:pt x="22952" y="4151"/>
                    <a:pt x="13925" y="8170"/>
                  </a:cubicBezTo>
                  <a:cubicBezTo>
                    <a:pt x="7361" y="11074"/>
                    <a:pt x="1" y="15152"/>
                    <a:pt x="1274" y="21040"/>
                  </a:cubicBezTo>
                  <a:cubicBezTo>
                    <a:pt x="1656" y="22801"/>
                    <a:pt x="3453" y="27726"/>
                    <a:pt x="11659" y="27726"/>
                  </a:cubicBezTo>
                  <a:cubicBezTo>
                    <a:pt x="13279" y="27726"/>
                    <a:pt x="15149" y="27534"/>
                    <a:pt x="17307" y="27088"/>
                  </a:cubicBezTo>
                  <a:cubicBezTo>
                    <a:pt x="35330" y="23348"/>
                    <a:pt x="59897" y="9841"/>
                    <a:pt x="46152" y="1128"/>
                  </a:cubicBezTo>
                  <a:cubicBezTo>
                    <a:pt x="44905" y="342"/>
                    <a:pt x="43189" y="0"/>
                    <a:pt x="41147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7"/>
            <p:cNvSpPr/>
            <p:nvPr/>
          </p:nvSpPr>
          <p:spPr>
            <a:xfrm>
              <a:off x="3666750" y="2165725"/>
              <a:ext cx="1431300" cy="675275"/>
            </a:xfrm>
            <a:custGeom>
              <a:avLst/>
              <a:gdLst/>
              <a:ahLst/>
              <a:cxnLst/>
              <a:rect l="l" t="t" r="r" b="b"/>
              <a:pathLst>
                <a:path w="57252" h="27011" extrusionOk="0">
                  <a:moveTo>
                    <a:pt x="40722" y="0"/>
                  </a:moveTo>
                  <a:cubicBezTo>
                    <a:pt x="32662" y="0"/>
                    <a:pt x="19652" y="5402"/>
                    <a:pt x="13587" y="8136"/>
                  </a:cubicBezTo>
                  <a:cubicBezTo>
                    <a:pt x="3601" y="12632"/>
                    <a:pt x="0" y="16352"/>
                    <a:pt x="1154" y="20987"/>
                  </a:cubicBezTo>
                  <a:cubicBezTo>
                    <a:pt x="1672" y="23027"/>
                    <a:pt x="3613" y="27010"/>
                    <a:pt x="10922" y="27010"/>
                  </a:cubicBezTo>
                  <a:cubicBezTo>
                    <a:pt x="12879" y="27010"/>
                    <a:pt x="15221" y="26725"/>
                    <a:pt x="18023" y="26040"/>
                  </a:cubicBezTo>
                  <a:cubicBezTo>
                    <a:pt x="40243" y="20629"/>
                    <a:pt x="57252" y="8017"/>
                    <a:pt x="45455" y="1015"/>
                  </a:cubicBezTo>
                  <a:cubicBezTo>
                    <a:pt x="44260" y="303"/>
                    <a:pt x="42630" y="0"/>
                    <a:pt x="40722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7"/>
            <p:cNvSpPr/>
            <p:nvPr/>
          </p:nvSpPr>
          <p:spPr>
            <a:xfrm>
              <a:off x="3673225" y="2176775"/>
              <a:ext cx="1401950" cy="657275"/>
            </a:xfrm>
            <a:custGeom>
              <a:avLst/>
              <a:gdLst/>
              <a:ahLst/>
              <a:cxnLst/>
              <a:rect l="l" t="t" r="r" b="b"/>
              <a:pathLst>
                <a:path w="56078" h="26291" extrusionOk="0">
                  <a:moveTo>
                    <a:pt x="40398" y="0"/>
                  </a:moveTo>
                  <a:cubicBezTo>
                    <a:pt x="36208" y="0"/>
                    <a:pt x="28740" y="1516"/>
                    <a:pt x="14880" y="7495"/>
                  </a:cubicBezTo>
                  <a:cubicBezTo>
                    <a:pt x="3998" y="12190"/>
                    <a:pt x="0" y="15950"/>
                    <a:pt x="1074" y="20446"/>
                  </a:cubicBezTo>
                  <a:cubicBezTo>
                    <a:pt x="1543" y="22447"/>
                    <a:pt x="3376" y="26290"/>
                    <a:pt x="10454" y="26290"/>
                  </a:cubicBezTo>
                  <a:cubicBezTo>
                    <a:pt x="12382" y="26290"/>
                    <a:pt x="14700" y="26005"/>
                    <a:pt x="17486" y="25319"/>
                  </a:cubicBezTo>
                  <a:cubicBezTo>
                    <a:pt x="38632" y="20088"/>
                    <a:pt x="56077" y="7714"/>
                    <a:pt x="45534" y="1269"/>
                  </a:cubicBezTo>
                  <a:cubicBezTo>
                    <a:pt x="44756" y="800"/>
                    <a:pt x="43442" y="0"/>
                    <a:pt x="40398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7"/>
            <p:cNvSpPr/>
            <p:nvPr/>
          </p:nvSpPr>
          <p:spPr>
            <a:xfrm>
              <a:off x="3675700" y="2188600"/>
              <a:ext cx="1359700" cy="638300"/>
            </a:xfrm>
            <a:custGeom>
              <a:avLst/>
              <a:gdLst/>
              <a:ahLst/>
              <a:cxnLst/>
              <a:rect l="l" t="t" r="r" b="b"/>
              <a:pathLst>
                <a:path w="54388" h="25532" extrusionOk="0">
                  <a:moveTo>
                    <a:pt x="40296" y="1"/>
                  </a:moveTo>
                  <a:cubicBezTo>
                    <a:pt x="36100" y="1"/>
                    <a:pt x="28643" y="1519"/>
                    <a:pt x="14860" y="7480"/>
                  </a:cubicBezTo>
                  <a:cubicBezTo>
                    <a:pt x="3919" y="12214"/>
                    <a:pt x="0" y="15954"/>
                    <a:pt x="1294" y="20410"/>
                  </a:cubicBezTo>
                  <a:cubicBezTo>
                    <a:pt x="1914" y="22545"/>
                    <a:pt x="3894" y="25531"/>
                    <a:pt x="10012" y="25531"/>
                  </a:cubicBezTo>
                  <a:cubicBezTo>
                    <a:pt x="11933" y="25531"/>
                    <a:pt x="14264" y="25237"/>
                    <a:pt x="17088" y="24528"/>
                  </a:cubicBezTo>
                  <a:cubicBezTo>
                    <a:pt x="39527" y="18898"/>
                    <a:pt x="54387" y="6744"/>
                    <a:pt x="45475" y="1293"/>
                  </a:cubicBezTo>
                  <a:cubicBezTo>
                    <a:pt x="44693" y="814"/>
                    <a:pt x="43368" y="1"/>
                    <a:pt x="40296" y="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7"/>
            <p:cNvSpPr/>
            <p:nvPr/>
          </p:nvSpPr>
          <p:spPr>
            <a:xfrm>
              <a:off x="3701075" y="2192125"/>
              <a:ext cx="1304475" cy="626475"/>
            </a:xfrm>
            <a:custGeom>
              <a:avLst/>
              <a:gdLst/>
              <a:ahLst/>
              <a:cxnLst/>
              <a:rect l="l" t="t" r="r" b="b"/>
              <a:pathLst>
                <a:path w="52179" h="25059" extrusionOk="0">
                  <a:moveTo>
                    <a:pt x="39502" y="0"/>
                  </a:moveTo>
                  <a:cubicBezTo>
                    <a:pt x="35748" y="0"/>
                    <a:pt x="28995" y="1557"/>
                    <a:pt x="15477" y="7140"/>
                  </a:cubicBezTo>
                  <a:cubicBezTo>
                    <a:pt x="1512" y="12909"/>
                    <a:pt x="0" y="16549"/>
                    <a:pt x="438" y="19633"/>
                  </a:cubicBezTo>
                  <a:cubicBezTo>
                    <a:pt x="649" y="21142"/>
                    <a:pt x="1869" y="25058"/>
                    <a:pt x="8767" y="25058"/>
                  </a:cubicBezTo>
                  <a:cubicBezTo>
                    <a:pt x="10958" y="25058"/>
                    <a:pt x="13721" y="24663"/>
                    <a:pt x="17207" y="23671"/>
                  </a:cubicBezTo>
                  <a:cubicBezTo>
                    <a:pt x="39507" y="17345"/>
                    <a:pt x="52179" y="6981"/>
                    <a:pt x="44341" y="1490"/>
                  </a:cubicBezTo>
                  <a:cubicBezTo>
                    <a:pt x="43344" y="801"/>
                    <a:pt x="42194" y="0"/>
                    <a:pt x="39502" y="0"/>
                  </a:cubicBez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7"/>
            <p:cNvSpPr/>
            <p:nvPr/>
          </p:nvSpPr>
          <p:spPr>
            <a:xfrm>
              <a:off x="3707025" y="2200625"/>
              <a:ext cx="1303500" cy="608950"/>
            </a:xfrm>
            <a:custGeom>
              <a:avLst/>
              <a:gdLst/>
              <a:ahLst/>
              <a:cxnLst/>
              <a:rect l="l" t="t" r="r" b="b"/>
              <a:pathLst>
                <a:path w="52140" h="24358" extrusionOk="0">
                  <a:moveTo>
                    <a:pt x="39233" y="0"/>
                  </a:moveTo>
                  <a:cubicBezTo>
                    <a:pt x="35491" y="0"/>
                    <a:pt x="28593" y="1542"/>
                    <a:pt x="14821" y="7437"/>
                  </a:cubicBezTo>
                  <a:cubicBezTo>
                    <a:pt x="1334" y="13205"/>
                    <a:pt x="1" y="16766"/>
                    <a:pt x="578" y="19730"/>
                  </a:cubicBezTo>
                  <a:cubicBezTo>
                    <a:pt x="830" y="21036"/>
                    <a:pt x="2101" y="24357"/>
                    <a:pt x="8380" y="24357"/>
                  </a:cubicBezTo>
                  <a:cubicBezTo>
                    <a:pt x="10518" y="24357"/>
                    <a:pt x="13235" y="23973"/>
                    <a:pt x="16691" y="22993"/>
                  </a:cubicBezTo>
                  <a:cubicBezTo>
                    <a:pt x="36245" y="17423"/>
                    <a:pt x="52139" y="7138"/>
                    <a:pt x="43705" y="1290"/>
                  </a:cubicBezTo>
                  <a:cubicBezTo>
                    <a:pt x="42906" y="744"/>
                    <a:pt x="41830" y="0"/>
                    <a:pt x="39233" y="0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7"/>
            <p:cNvSpPr/>
            <p:nvPr/>
          </p:nvSpPr>
          <p:spPr>
            <a:xfrm>
              <a:off x="3702050" y="2210100"/>
              <a:ext cx="1231875" cy="589350"/>
            </a:xfrm>
            <a:custGeom>
              <a:avLst/>
              <a:gdLst/>
              <a:ahLst/>
              <a:cxnLst/>
              <a:rect l="l" t="t" r="r" b="b"/>
              <a:pathLst>
                <a:path w="49275" h="23574" extrusionOk="0">
                  <a:moveTo>
                    <a:pt x="39187" y="0"/>
                  </a:moveTo>
                  <a:cubicBezTo>
                    <a:pt x="35266" y="0"/>
                    <a:pt x="28487" y="1698"/>
                    <a:pt x="15597" y="7177"/>
                  </a:cubicBezTo>
                  <a:cubicBezTo>
                    <a:pt x="1" y="13781"/>
                    <a:pt x="856" y="17899"/>
                    <a:pt x="1155" y="19252"/>
                  </a:cubicBezTo>
                  <a:cubicBezTo>
                    <a:pt x="1538" y="21141"/>
                    <a:pt x="3079" y="23574"/>
                    <a:pt x="8364" y="23574"/>
                  </a:cubicBezTo>
                  <a:cubicBezTo>
                    <a:pt x="11038" y="23574"/>
                    <a:pt x="14670" y="22951"/>
                    <a:pt x="19595" y="21321"/>
                  </a:cubicBezTo>
                  <a:cubicBezTo>
                    <a:pt x="44163" y="13204"/>
                    <a:pt x="49275" y="5208"/>
                    <a:pt x="43625" y="1209"/>
                  </a:cubicBezTo>
                  <a:cubicBezTo>
                    <a:pt x="42654" y="521"/>
                    <a:pt x="41359" y="0"/>
                    <a:pt x="39187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7"/>
            <p:cNvSpPr/>
            <p:nvPr/>
          </p:nvSpPr>
          <p:spPr>
            <a:xfrm>
              <a:off x="3706200" y="2225400"/>
              <a:ext cx="1339125" cy="564150"/>
            </a:xfrm>
            <a:custGeom>
              <a:avLst/>
              <a:gdLst/>
              <a:ahLst/>
              <a:cxnLst/>
              <a:rect l="l" t="t" r="r" b="b"/>
              <a:pathLst>
                <a:path w="53565" h="22566" extrusionOk="0">
                  <a:moveTo>
                    <a:pt x="39829" y="0"/>
                  </a:moveTo>
                  <a:cubicBezTo>
                    <a:pt x="29257" y="0"/>
                    <a:pt x="1" y="11060"/>
                    <a:pt x="1426" y="18680"/>
                  </a:cubicBezTo>
                  <a:cubicBezTo>
                    <a:pt x="1752" y="20409"/>
                    <a:pt x="3144" y="22566"/>
                    <a:pt x="8026" y="22566"/>
                  </a:cubicBezTo>
                  <a:cubicBezTo>
                    <a:pt x="10892" y="22566"/>
                    <a:pt x="14960" y="21822"/>
                    <a:pt x="20722" y="19814"/>
                  </a:cubicBezTo>
                  <a:cubicBezTo>
                    <a:pt x="53565" y="8375"/>
                    <a:pt x="44096" y="1353"/>
                    <a:pt x="42902" y="597"/>
                  </a:cubicBezTo>
                  <a:cubicBezTo>
                    <a:pt x="42269" y="189"/>
                    <a:pt x="41208" y="0"/>
                    <a:pt x="3982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7"/>
            <p:cNvSpPr/>
            <p:nvPr/>
          </p:nvSpPr>
          <p:spPr>
            <a:xfrm>
              <a:off x="3744325" y="2225125"/>
              <a:ext cx="1221450" cy="552950"/>
            </a:xfrm>
            <a:custGeom>
              <a:avLst/>
              <a:gdLst/>
              <a:ahLst/>
              <a:cxnLst/>
              <a:rect l="l" t="t" r="r" b="b"/>
              <a:pathLst>
                <a:path w="48858" h="22118" extrusionOk="0">
                  <a:moveTo>
                    <a:pt x="37504" y="0"/>
                  </a:moveTo>
                  <a:cubicBezTo>
                    <a:pt x="32877" y="0"/>
                    <a:pt x="25027" y="2414"/>
                    <a:pt x="14065" y="7232"/>
                  </a:cubicBezTo>
                  <a:cubicBezTo>
                    <a:pt x="4835" y="11291"/>
                    <a:pt x="1" y="15309"/>
                    <a:pt x="438" y="18551"/>
                  </a:cubicBezTo>
                  <a:cubicBezTo>
                    <a:pt x="623" y="19905"/>
                    <a:pt x="1675" y="22118"/>
                    <a:pt x="6531" y="22118"/>
                  </a:cubicBezTo>
                  <a:cubicBezTo>
                    <a:pt x="9526" y="22118"/>
                    <a:pt x="13970" y="21276"/>
                    <a:pt x="20550" y="18870"/>
                  </a:cubicBezTo>
                  <a:cubicBezTo>
                    <a:pt x="48857" y="8545"/>
                    <a:pt x="44262" y="2757"/>
                    <a:pt x="40960" y="747"/>
                  </a:cubicBezTo>
                  <a:cubicBezTo>
                    <a:pt x="40143" y="249"/>
                    <a:pt x="38989" y="0"/>
                    <a:pt x="37504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7"/>
            <p:cNvSpPr/>
            <p:nvPr/>
          </p:nvSpPr>
          <p:spPr>
            <a:xfrm>
              <a:off x="3757950" y="2235025"/>
              <a:ext cx="1112325" cy="529675"/>
            </a:xfrm>
            <a:custGeom>
              <a:avLst/>
              <a:gdLst/>
              <a:ahLst/>
              <a:cxnLst/>
              <a:rect l="l" t="t" r="r" b="b"/>
              <a:pathLst>
                <a:path w="44493" h="21187" extrusionOk="0">
                  <a:moveTo>
                    <a:pt x="37011" y="1"/>
                  </a:moveTo>
                  <a:cubicBezTo>
                    <a:pt x="26337" y="1"/>
                    <a:pt x="1" y="12260"/>
                    <a:pt x="590" y="17937"/>
                  </a:cubicBezTo>
                  <a:cubicBezTo>
                    <a:pt x="686" y="18954"/>
                    <a:pt x="1469" y="21186"/>
                    <a:pt x="6272" y="21186"/>
                  </a:cubicBezTo>
                  <a:cubicBezTo>
                    <a:pt x="9362" y="21186"/>
                    <a:pt x="14114" y="20263"/>
                    <a:pt x="21417" y="17499"/>
                  </a:cubicBezTo>
                  <a:cubicBezTo>
                    <a:pt x="35660" y="12108"/>
                    <a:pt x="38585" y="9422"/>
                    <a:pt x="40355" y="7811"/>
                  </a:cubicBezTo>
                  <a:cubicBezTo>
                    <a:pt x="41151" y="7075"/>
                    <a:pt x="44493" y="2599"/>
                    <a:pt x="39997" y="511"/>
                  </a:cubicBezTo>
                  <a:cubicBezTo>
                    <a:pt x="39249" y="161"/>
                    <a:pt x="38233" y="1"/>
                    <a:pt x="37011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7"/>
            <p:cNvSpPr/>
            <p:nvPr/>
          </p:nvSpPr>
          <p:spPr>
            <a:xfrm>
              <a:off x="3759250" y="2240975"/>
              <a:ext cx="1269675" cy="510800"/>
            </a:xfrm>
            <a:custGeom>
              <a:avLst/>
              <a:gdLst/>
              <a:ahLst/>
              <a:cxnLst/>
              <a:rect l="l" t="t" r="r" b="b"/>
              <a:pathLst>
                <a:path w="50787" h="20432" extrusionOk="0">
                  <a:moveTo>
                    <a:pt x="36807" y="0"/>
                  </a:moveTo>
                  <a:cubicBezTo>
                    <a:pt x="29542" y="0"/>
                    <a:pt x="16106" y="6120"/>
                    <a:pt x="13150" y="7494"/>
                  </a:cubicBezTo>
                  <a:cubicBezTo>
                    <a:pt x="8156" y="9841"/>
                    <a:pt x="0" y="14357"/>
                    <a:pt x="1671" y="18176"/>
                  </a:cubicBezTo>
                  <a:cubicBezTo>
                    <a:pt x="2208" y="19416"/>
                    <a:pt x="3609" y="20431"/>
                    <a:pt x="6751" y="20431"/>
                  </a:cubicBezTo>
                  <a:cubicBezTo>
                    <a:pt x="10366" y="20431"/>
                    <a:pt x="16285" y="19087"/>
                    <a:pt x="25841" y="15192"/>
                  </a:cubicBezTo>
                  <a:cubicBezTo>
                    <a:pt x="50786" y="4987"/>
                    <a:pt x="39627" y="471"/>
                    <a:pt x="39507" y="412"/>
                  </a:cubicBezTo>
                  <a:cubicBezTo>
                    <a:pt x="38768" y="127"/>
                    <a:pt x="37851" y="0"/>
                    <a:pt x="36807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7"/>
            <p:cNvSpPr/>
            <p:nvPr/>
          </p:nvSpPr>
          <p:spPr>
            <a:xfrm>
              <a:off x="3800400" y="2248425"/>
              <a:ext cx="1184750" cy="489625"/>
            </a:xfrm>
            <a:custGeom>
              <a:avLst/>
              <a:gdLst/>
              <a:ahLst/>
              <a:cxnLst/>
              <a:rect l="l" t="t" r="r" b="b"/>
              <a:pathLst>
                <a:path w="47390" h="19585" extrusionOk="0">
                  <a:moveTo>
                    <a:pt x="35481" y="0"/>
                  </a:moveTo>
                  <a:cubicBezTo>
                    <a:pt x="26573" y="0"/>
                    <a:pt x="0" y="10763"/>
                    <a:pt x="602" y="16804"/>
                  </a:cubicBezTo>
                  <a:cubicBezTo>
                    <a:pt x="667" y="17509"/>
                    <a:pt x="1258" y="19585"/>
                    <a:pt x="5800" y="19585"/>
                  </a:cubicBezTo>
                  <a:cubicBezTo>
                    <a:pt x="9591" y="19585"/>
                    <a:pt x="16133" y="18139"/>
                    <a:pt x="27418" y="13243"/>
                  </a:cubicBezTo>
                  <a:cubicBezTo>
                    <a:pt x="47390" y="4570"/>
                    <a:pt x="37523" y="313"/>
                    <a:pt x="37424" y="273"/>
                  </a:cubicBezTo>
                  <a:cubicBezTo>
                    <a:pt x="36941" y="87"/>
                    <a:pt x="36282" y="0"/>
                    <a:pt x="3548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7"/>
            <p:cNvSpPr/>
            <p:nvPr/>
          </p:nvSpPr>
          <p:spPr>
            <a:xfrm>
              <a:off x="3822050" y="2253550"/>
              <a:ext cx="1147700" cy="470975"/>
            </a:xfrm>
            <a:custGeom>
              <a:avLst/>
              <a:gdLst/>
              <a:ahLst/>
              <a:cxnLst/>
              <a:rect l="l" t="t" r="r" b="b"/>
              <a:pathLst>
                <a:path w="45908" h="18839" extrusionOk="0">
                  <a:moveTo>
                    <a:pt x="34484" y="1"/>
                  </a:moveTo>
                  <a:cubicBezTo>
                    <a:pt x="26258" y="1"/>
                    <a:pt x="0" y="10767"/>
                    <a:pt x="552" y="16300"/>
                  </a:cubicBezTo>
                  <a:cubicBezTo>
                    <a:pt x="596" y="16720"/>
                    <a:pt x="1033" y="18839"/>
                    <a:pt x="5591" y="18839"/>
                  </a:cubicBezTo>
                  <a:cubicBezTo>
                    <a:pt x="9242" y="18839"/>
                    <a:pt x="15537" y="17479"/>
                    <a:pt x="26393" y="12799"/>
                  </a:cubicBezTo>
                  <a:cubicBezTo>
                    <a:pt x="45907" y="4385"/>
                    <a:pt x="36220" y="267"/>
                    <a:pt x="36120" y="227"/>
                  </a:cubicBezTo>
                  <a:cubicBezTo>
                    <a:pt x="35713" y="73"/>
                    <a:pt x="35159" y="1"/>
                    <a:pt x="344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7"/>
            <p:cNvSpPr/>
            <p:nvPr/>
          </p:nvSpPr>
          <p:spPr>
            <a:xfrm>
              <a:off x="3841050" y="2257825"/>
              <a:ext cx="1121225" cy="453150"/>
            </a:xfrm>
            <a:custGeom>
              <a:avLst/>
              <a:gdLst/>
              <a:ahLst/>
              <a:cxnLst/>
              <a:rect l="l" t="t" r="r" b="b"/>
              <a:pathLst>
                <a:path w="44849" h="18126" extrusionOk="0">
                  <a:moveTo>
                    <a:pt x="33337" y="0"/>
                  </a:moveTo>
                  <a:cubicBezTo>
                    <a:pt x="25387" y="0"/>
                    <a:pt x="0" y="10496"/>
                    <a:pt x="608" y="15851"/>
                  </a:cubicBezTo>
                  <a:cubicBezTo>
                    <a:pt x="630" y="16008"/>
                    <a:pt x="961" y="18125"/>
                    <a:pt x="5499" y="18125"/>
                  </a:cubicBezTo>
                  <a:cubicBezTo>
                    <a:pt x="9021" y="18125"/>
                    <a:pt x="15079" y="16849"/>
                    <a:pt x="25493" y="12390"/>
                  </a:cubicBezTo>
                  <a:cubicBezTo>
                    <a:pt x="44849" y="4094"/>
                    <a:pt x="35002" y="255"/>
                    <a:pt x="34903" y="215"/>
                  </a:cubicBezTo>
                  <a:cubicBezTo>
                    <a:pt x="34510" y="69"/>
                    <a:pt x="33981" y="0"/>
                    <a:pt x="333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7"/>
            <p:cNvSpPr/>
            <p:nvPr/>
          </p:nvSpPr>
          <p:spPr>
            <a:xfrm>
              <a:off x="3869650" y="2263575"/>
              <a:ext cx="927525" cy="436950"/>
            </a:xfrm>
            <a:custGeom>
              <a:avLst/>
              <a:gdLst/>
              <a:ahLst/>
              <a:cxnLst/>
              <a:rect l="l" t="t" r="r" b="b"/>
              <a:pathLst>
                <a:path w="37101" h="17478" extrusionOk="0">
                  <a:moveTo>
                    <a:pt x="31889" y="1"/>
                  </a:moveTo>
                  <a:cubicBezTo>
                    <a:pt x="28055" y="1"/>
                    <a:pt x="22446" y="2168"/>
                    <a:pt x="17964" y="3904"/>
                  </a:cubicBezTo>
                  <a:cubicBezTo>
                    <a:pt x="2865" y="9753"/>
                    <a:pt x="1" y="13333"/>
                    <a:pt x="259" y="15342"/>
                  </a:cubicBezTo>
                  <a:cubicBezTo>
                    <a:pt x="445" y="16825"/>
                    <a:pt x="2019" y="17477"/>
                    <a:pt x="4491" y="17477"/>
                  </a:cubicBezTo>
                  <a:cubicBezTo>
                    <a:pt x="9678" y="17477"/>
                    <a:pt x="18817" y="14604"/>
                    <a:pt x="27373" y="10508"/>
                  </a:cubicBezTo>
                  <a:cubicBezTo>
                    <a:pt x="37100" y="5854"/>
                    <a:pt x="36464" y="2730"/>
                    <a:pt x="35748" y="1597"/>
                  </a:cubicBezTo>
                  <a:cubicBezTo>
                    <a:pt x="35013" y="451"/>
                    <a:pt x="33635" y="1"/>
                    <a:pt x="318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7"/>
            <p:cNvSpPr/>
            <p:nvPr/>
          </p:nvSpPr>
          <p:spPr>
            <a:xfrm>
              <a:off x="3879000" y="2277000"/>
              <a:ext cx="920175" cy="413200"/>
            </a:xfrm>
            <a:custGeom>
              <a:avLst/>
              <a:gdLst/>
              <a:ahLst/>
              <a:cxnLst/>
              <a:rect l="l" t="t" r="r" b="b"/>
              <a:pathLst>
                <a:path w="36807" h="16528" extrusionOk="0">
                  <a:moveTo>
                    <a:pt x="31752" y="0"/>
                  </a:moveTo>
                  <a:cubicBezTo>
                    <a:pt x="22774" y="0"/>
                    <a:pt x="0" y="9700"/>
                    <a:pt x="641" y="14507"/>
                  </a:cubicBezTo>
                  <a:cubicBezTo>
                    <a:pt x="832" y="15932"/>
                    <a:pt x="2312" y="16527"/>
                    <a:pt x="4576" y="16527"/>
                  </a:cubicBezTo>
                  <a:cubicBezTo>
                    <a:pt x="9869" y="16527"/>
                    <a:pt x="19448" y="13272"/>
                    <a:pt x="26860" y="9733"/>
                  </a:cubicBezTo>
                  <a:cubicBezTo>
                    <a:pt x="36806" y="4978"/>
                    <a:pt x="35632" y="1875"/>
                    <a:pt x="35036" y="1020"/>
                  </a:cubicBezTo>
                  <a:cubicBezTo>
                    <a:pt x="34528" y="312"/>
                    <a:pt x="33361" y="0"/>
                    <a:pt x="317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7"/>
            <p:cNvSpPr/>
            <p:nvPr/>
          </p:nvSpPr>
          <p:spPr>
            <a:xfrm>
              <a:off x="3908950" y="2276025"/>
              <a:ext cx="863350" cy="403700"/>
            </a:xfrm>
            <a:custGeom>
              <a:avLst/>
              <a:gdLst/>
              <a:ahLst/>
              <a:cxnLst/>
              <a:rect l="l" t="t" r="r" b="b"/>
              <a:pathLst>
                <a:path w="34534" h="16148" extrusionOk="0">
                  <a:moveTo>
                    <a:pt x="29651" y="1"/>
                  </a:moveTo>
                  <a:cubicBezTo>
                    <a:pt x="29241" y="1"/>
                    <a:pt x="28800" y="32"/>
                    <a:pt x="28327" y="104"/>
                  </a:cubicBezTo>
                  <a:cubicBezTo>
                    <a:pt x="26000" y="462"/>
                    <a:pt x="23115" y="1238"/>
                    <a:pt x="16531" y="3824"/>
                  </a:cubicBezTo>
                  <a:cubicBezTo>
                    <a:pt x="1233" y="9831"/>
                    <a:pt x="0" y="13134"/>
                    <a:pt x="179" y="14287"/>
                  </a:cubicBezTo>
                  <a:cubicBezTo>
                    <a:pt x="359" y="15507"/>
                    <a:pt x="1767" y="16148"/>
                    <a:pt x="4084" y="16148"/>
                  </a:cubicBezTo>
                  <a:cubicBezTo>
                    <a:pt x="5092" y="16148"/>
                    <a:pt x="6273" y="16027"/>
                    <a:pt x="7599" y="15779"/>
                  </a:cubicBezTo>
                  <a:cubicBezTo>
                    <a:pt x="15019" y="14387"/>
                    <a:pt x="25403" y="9573"/>
                    <a:pt x="25522" y="9533"/>
                  </a:cubicBezTo>
                  <a:cubicBezTo>
                    <a:pt x="34534" y="5256"/>
                    <a:pt x="34395" y="2471"/>
                    <a:pt x="33499" y="1198"/>
                  </a:cubicBezTo>
                  <a:cubicBezTo>
                    <a:pt x="33499" y="1181"/>
                    <a:pt x="32174" y="1"/>
                    <a:pt x="29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7"/>
            <p:cNvSpPr/>
            <p:nvPr/>
          </p:nvSpPr>
          <p:spPr>
            <a:xfrm>
              <a:off x="3928325" y="2281475"/>
              <a:ext cx="845975" cy="387975"/>
            </a:xfrm>
            <a:custGeom>
              <a:avLst/>
              <a:gdLst/>
              <a:ahLst/>
              <a:cxnLst/>
              <a:rect l="l" t="t" r="r" b="b"/>
              <a:pathLst>
                <a:path w="33839" h="15519" extrusionOk="0">
                  <a:moveTo>
                    <a:pt x="29381" y="0"/>
                  </a:moveTo>
                  <a:cubicBezTo>
                    <a:pt x="25510" y="0"/>
                    <a:pt x="19281" y="2450"/>
                    <a:pt x="15816" y="3825"/>
                  </a:cubicBezTo>
                  <a:cubicBezTo>
                    <a:pt x="717" y="9753"/>
                    <a:pt x="1" y="12955"/>
                    <a:pt x="140" y="13791"/>
                  </a:cubicBezTo>
                  <a:cubicBezTo>
                    <a:pt x="140" y="13851"/>
                    <a:pt x="1990" y="15422"/>
                    <a:pt x="2050" y="15422"/>
                  </a:cubicBezTo>
                  <a:cubicBezTo>
                    <a:pt x="2354" y="15470"/>
                    <a:pt x="2817" y="15518"/>
                    <a:pt x="3470" y="15518"/>
                  </a:cubicBezTo>
                  <a:cubicBezTo>
                    <a:pt x="4438" y="15518"/>
                    <a:pt x="5826" y="15412"/>
                    <a:pt x="7739" y="15044"/>
                  </a:cubicBezTo>
                  <a:cubicBezTo>
                    <a:pt x="14383" y="13791"/>
                    <a:pt x="24529" y="9156"/>
                    <a:pt x="24628" y="9116"/>
                  </a:cubicBezTo>
                  <a:cubicBezTo>
                    <a:pt x="30994" y="6152"/>
                    <a:pt x="33838" y="3228"/>
                    <a:pt x="32406" y="1119"/>
                  </a:cubicBezTo>
                  <a:cubicBezTo>
                    <a:pt x="31863" y="318"/>
                    <a:pt x="30775" y="0"/>
                    <a:pt x="29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7"/>
            <p:cNvSpPr/>
            <p:nvPr/>
          </p:nvSpPr>
          <p:spPr>
            <a:xfrm>
              <a:off x="3950225" y="2287350"/>
              <a:ext cx="782800" cy="372600"/>
            </a:xfrm>
            <a:custGeom>
              <a:avLst/>
              <a:gdLst/>
              <a:ahLst/>
              <a:cxnLst/>
              <a:rect l="l" t="t" r="r" b="b"/>
              <a:pathLst>
                <a:path w="31312" h="14904" extrusionOk="0">
                  <a:moveTo>
                    <a:pt x="28313" y="0"/>
                  </a:moveTo>
                  <a:cubicBezTo>
                    <a:pt x="26268" y="0"/>
                    <a:pt x="22892" y="686"/>
                    <a:pt x="17327" y="2873"/>
                  </a:cubicBezTo>
                  <a:cubicBezTo>
                    <a:pt x="12911" y="4604"/>
                    <a:pt x="8335" y="6414"/>
                    <a:pt x="4715" y="8583"/>
                  </a:cubicBezTo>
                  <a:cubicBezTo>
                    <a:pt x="955" y="10850"/>
                    <a:pt x="0" y="13277"/>
                    <a:pt x="0" y="13277"/>
                  </a:cubicBezTo>
                  <a:cubicBezTo>
                    <a:pt x="20" y="13357"/>
                    <a:pt x="2029" y="14849"/>
                    <a:pt x="2129" y="14869"/>
                  </a:cubicBezTo>
                  <a:cubicBezTo>
                    <a:pt x="2137" y="14869"/>
                    <a:pt x="2428" y="14904"/>
                    <a:pt x="2986" y="14904"/>
                  </a:cubicBezTo>
                  <a:cubicBezTo>
                    <a:pt x="3823" y="14904"/>
                    <a:pt x="5260" y="14825"/>
                    <a:pt x="7241" y="14431"/>
                  </a:cubicBezTo>
                  <a:cubicBezTo>
                    <a:pt x="13806" y="13158"/>
                    <a:pt x="23533" y="8722"/>
                    <a:pt x="23633" y="8682"/>
                  </a:cubicBezTo>
                  <a:cubicBezTo>
                    <a:pt x="30177" y="5658"/>
                    <a:pt x="31172" y="3649"/>
                    <a:pt x="31311" y="3271"/>
                  </a:cubicBezTo>
                  <a:lnTo>
                    <a:pt x="31192" y="1023"/>
                  </a:lnTo>
                  <a:cubicBezTo>
                    <a:pt x="30867" y="523"/>
                    <a:pt x="30098" y="0"/>
                    <a:pt x="283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7"/>
            <p:cNvSpPr/>
            <p:nvPr/>
          </p:nvSpPr>
          <p:spPr>
            <a:xfrm>
              <a:off x="3968125" y="2294725"/>
              <a:ext cx="785275" cy="356250"/>
            </a:xfrm>
            <a:custGeom>
              <a:avLst/>
              <a:gdLst/>
              <a:ahLst/>
              <a:cxnLst/>
              <a:rect l="l" t="t" r="r" b="b"/>
              <a:pathLst>
                <a:path w="31411" h="14250" extrusionOk="0">
                  <a:moveTo>
                    <a:pt x="26381" y="0"/>
                  </a:moveTo>
                  <a:cubicBezTo>
                    <a:pt x="26310" y="0"/>
                    <a:pt x="26249" y="4"/>
                    <a:pt x="26199" y="12"/>
                  </a:cubicBezTo>
                  <a:cubicBezTo>
                    <a:pt x="24846" y="191"/>
                    <a:pt x="22340" y="549"/>
                    <a:pt x="16670" y="2777"/>
                  </a:cubicBezTo>
                  <a:cubicBezTo>
                    <a:pt x="12095" y="4588"/>
                    <a:pt x="8136" y="6139"/>
                    <a:pt x="4078" y="8566"/>
                  </a:cubicBezTo>
                  <a:cubicBezTo>
                    <a:pt x="2089" y="9760"/>
                    <a:pt x="0" y="12545"/>
                    <a:pt x="20" y="12704"/>
                  </a:cubicBezTo>
                  <a:cubicBezTo>
                    <a:pt x="60" y="12863"/>
                    <a:pt x="2109" y="14176"/>
                    <a:pt x="2407" y="14236"/>
                  </a:cubicBezTo>
                  <a:cubicBezTo>
                    <a:pt x="2459" y="14245"/>
                    <a:pt x="2552" y="14249"/>
                    <a:pt x="2679" y="14249"/>
                  </a:cubicBezTo>
                  <a:cubicBezTo>
                    <a:pt x="3385" y="14249"/>
                    <a:pt x="5121" y="14111"/>
                    <a:pt x="6386" y="13858"/>
                  </a:cubicBezTo>
                  <a:cubicBezTo>
                    <a:pt x="13508" y="12465"/>
                    <a:pt x="21882" y="8626"/>
                    <a:pt x="22817" y="8208"/>
                  </a:cubicBezTo>
                  <a:cubicBezTo>
                    <a:pt x="28745" y="5463"/>
                    <a:pt x="31411" y="2777"/>
                    <a:pt x="30138" y="868"/>
                  </a:cubicBezTo>
                  <a:cubicBezTo>
                    <a:pt x="30045" y="701"/>
                    <a:pt x="27333" y="0"/>
                    <a:pt x="26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7"/>
            <p:cNvSpPr/>
            <p:nvPr/>
          </p:nvSpPr>
          <p:spPr>
            <a:xfrm>
              <a:off x="3987025" y="2302925"/>
              <a:ext cx="733550" cy="338775"/>
            </a:xfrm>
            <a:custGeom>
              <a:avLst/>
              <a:gdLst/>
              <a:ahLst/>
              <a:cxnLst/>
              <a:rect l="l" t="t" r="r" b="b"/>
              <a:pathLst>
                <a:path w="29342" h="13551" extrusionOk="0">
                  <a:moveTo>
                    <a:pt x="25265" y="0"/>
                  </a:moveTo>
                  <a:cubicBezTo>
                    <a:pt x="25039" y="0"/>
                    <a:pt x="24824" y="13"/>
                    <a:pt x="24627" y="42"/>
                  </a:cubicBezTo>
                  <a:cubicBezTo>
                    <a:pt x="21942" y="460"/>
                    <a:pt x="18441" y="1693"/>
                    <a:pt x="15974" y="2668"/>
                  </a:cubicBezTo>
                  <a:cubicBezTo>
                    <a:pt x="12195" y="4160"/>
                    <a:pt x="7918" y="5831"/>
                    <a:pt x="4576" y="7820"/>
                  </a:cubicBezTo>
                  <a:cubicBezTo>
                    <a:pt x="2308" y="9153"/>
                    <a:pt x="0" y="11898"/>
                    <a:pt x="40" y="12097"/>
                  </a:cubicBezTo>
                  <a:cubicBezTo>
                    <a:pt x="60" y="12237"/>
                    <a:pt x="2387" y="13510"/>
                    <a:pt x="2686" y="13550"/>
                  </a:cubicBezTo>
                  <a:cubicBezTo>
                    <a:pt x="2689" y="13550"/>
                    <a:pt x="2715" y="13551"/>
                    <a:pt x="2768" y="13551"/>
                  </a:cubicBezTo>
                  <a:cubicBezTo>
                    <a:pt x="3070" y="13551"/>
                    <a:pt x="4253" y="13508"/>
                    <a:pt x="7162" y="12933"/>
                  </a:cubicBezTo>
                  <a:cubicBezTo>
                    <a:pt x="12513" y="11839"/>
                    <a:pt x="21862" y="7721"/>
                    <a:pt x="21962" y="7681"/>
                  </a:cubicBezTo>
                  <a:cubicBezTo>
                    <a:pt x="26080" y="5772"/>
                    <a:pt x="27293" y="4677"/>
                    <a:pt x="27492" y="4478"/>
                  </a:cubicBezTo>
                  <a:cubicBezTo>
                    <a:pt x="29024" y="2967"/>
                    <a:pt x="29342" y="1037"/>
                    <a:pt x="29044" y="679"/>
                  </a:cubicBezTo>
                  <a:cubicBezTo>
                    <a:pt x="29044" y="662"/>
                    <a:pt x="26883" y="0"/>
                    <a:pt x="252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7"/>
            <p:cNvSpPr/>
            <p:nvPr/>
          </p:nvSpPr>
          <p:spPr>
            <a:xfrm>
              <a:off x="4007900" y="2310625"/>
              <a:ext cx="712200" cy="321100"/>
            </a:xfrm>
            <a:custGeom>
              <a:avLst/>
              <a:gdLst/>
              <a:ahLst/>
              <a:cxnLst/>
              <a:rect l="l" t="t" r="r" b="b"/>
              <a:pathLst>
                <a:path w="28488" h="12844" extrusionOk="0">
                  <a:moveTo>
                    <a:pt x="24707" y="1"/>
                  </a:moveTo>
                  <a:cubicBezTo>
                    <a:pt x="24098" y="1"/>
                    <a:pt x="23402" y="48"/>
                    <a:pt x="22619" y="172"/>
                  </a:cubicBezTo>
                  <a:cubicBezTo>
                    <a:pt x="21525" y="351"/>
                    <a:pt x="18740" y="1167"/>
                    <a:pt x="15219" y="2559"/>
                  </a:cubicBezTo>
                  <a:cubicBezTo>
                    <a:pt x="13389" y="3275"/>
                    <a:pt x="7858" y="5464"/>
                    <a:pt x="5690" y="6737"/>
                  </a:cubicBezTo>
                  <a:cubicBezTo>
                    <a:pt x="1513" y="9183"/>
                    <a:pt x="1" y="11471"/>
                    <a:pt x="1" y="11491"/>
                  </a:cubicBezTo>
                  <a:cubicBezTo>
                    <a:pt x="21" y="11650"/>
                    <a:pt x="2507" y="12764"/>
                    <a:pt x="2965" y="12844"/>
                  </a:cubicBezTo>
                  <a:cubicBezTo>
                    <a:pt x="2965" y="12844"/>
                    <a:pt x="4039" y="12804"/>
                    <a:pt x="6187" y="12366"/>
                  </a:cubicBezTo>
                  <a:cubicBezTo>
                    <a:pt x="12275" y="11113"/>
                    <a:pt x="20928" y="7214"/>
                    <a:pt x="21007" y="7174"/>
                  </a:cubicBezTo>
                  <a:cubicBezTo>
                    <a:pt x="24847" y="5404"/>
                    <a:pt x="26160" y="4330"/>
                    <a:pt x="26558" y="3952"/>
                  </a:cubicBezTo>
                  <a:cubicBezTo>
                    <a:pt x="28487" y="2082"/>
                    <a:pt x="27811" y="550"/>
                    <a:pt x="27791" y="550"/>
                  </a:cubicBezTo>
                  <a:cubicBezTo>
                    <a:pt x="27791" y="535"/>
                    <a:pt x="26742" y="1"/>
                    <a:pt x="247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7"/>
            <p:cNvSpPr/>
            <p:nvPr/>
          </p:nvSpPr>
          <p:spPr>
            <a:xfrm>
              <a:off x="4028300" y="2318000"/>
              <a:ext cx="668925" cy="299975"/>
            </a:xfrm>
            <a:custGeom>
              <a:avLst/>
              <a:gdLst/>
              <a:ahLst/>
              <a:cxnLst/>
              <a:rect l="l" t="t" r="r" b="b"/>
              <a:pathLst>
                <a:path w="26757" h="11999" extrusionOk="0">
                  <a:moveTo>
                    <a:pt x="24008" y="0"/>
                  </a:moveTo>
                  <a:cubicBezTo>
                    <a:pt x="23215" y="0"/>
                    <a:pt x="22197" y="77"/>
                    <a:pt x="20908" y="295"/>
                  </a:cubicBezTo>
                  <a:cubicBezTo>
                    <a:pt x="20888" y="295"/>
                    <a:pt x="19097" y="653"/>
                    <a:pt x="14462" y="2463"/>
                  </a:cubicBezTo>
                  <a:cubicBezTo>
                    <a:pt x="378" y="8013"/>
                    <a:pt x="0" y="10858"/>
                    <a:pt x="20" y="10878"/>
                  </a:cubicBezTo>
                  <a:cubicBezTo>
                    <a:pt x="20" y="10894"/>
                    <a:pt x="1056" y="11998"/>
                    <a:pt x="3393" y="11998"/>
                  </a:cubicBezTo>
                  <a:cubicBezTo>
                    <a:pt x="3935" y="11998"/>
                    <a:pt x="4547" y="11939"/>
                    <a:pt x="5232" y="11793"/>
                  </a:cubicBezTo>
                  <a:cubicBezTo>
                    <a:pt x="12016" y="10380"/>
                    <a:pt x="20012" y="6720"/>
                    <a:pt x="20092" y="6680"/>
                  </a:cubicBezTo>
                  <a:cubicBezTo>
                    <a:pt x="23732" y="5009"/>
                    <a:pt x="25125" y="3935"/>
                    <a:pt x="25622" y="3438"/>
                  </a:cubicBezTo>
                  <a:cubicBezTo>
                    <a:pt x="26756" y="2344"/>
                    <a:pt x="26537" y="454"/>
                    <a:pt x="26517" y="434"/>
                  </a:cubicBezTo>
                  <a:cubicBezTo>
                    <a:pt x="26517" y="434"/>
                    <a:pt x="25896" y="0"/>
                    <a:pt x="240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7"/>
            <p:cNvSpPr/>
            <p:nvPr/>
          </p:nvSpPr>
          <p:spPr>
            <a:xfrm>
              <a:off x="4050175" y="2323550"/>
              <a:ext cx="629625" cy="282375"/>
            </a:xfrm>
            <a:custGeom>
              <a:avLst/>
              <a:gdLst/>
              <a:ahLst/>
              <a:cxnLst/>
              <a:rect l="l" t="t" r="r" b="b"/>
              <a:pathLst>
                <a:path w="25185" h="11295" extrusionOk="0">
                  <a:moveTo>
                    <a:pt x="23248" y="1"/>
                  </a:moveTo>
                  <a:cubicBezTo>
                    <a:pt x="21607" y="1"/>
                    <a:pt x="18690" y="478"/>
                    <a:pt x="13667" y="2460"/>
                  </a:cubicBezTo>
                  <a:cubicBezTo>
                    <a:pt x="1711" y="7174"/>
                    <a:pt x="1" y="10298"/>
                    <a:pt x="1" y="10337"/>
                  </a:cubicBezTo>
                  <a:cubicBezTo>
                    <a:pt x="17" y="10337"/>
                    <a:pt x="1078" y="11295"/>
                    <a:pt x="3376" y="11295"/>
                  </a:cubicBezTo>
                  <a:cubicBezTo>
                    <a:pt x="3965" y="11295"/>
                    <a:pt x="4636" y="11232"/>
                    <a:pt x="5392" y="11073"/>
                  </a:cubicBezTo>
                  <a:cubicBezTo>
                    <a:pt x="10723" y="9940"/>
                    <a:pt x="19038" y="6299"/>
                    <a:pt x="19118" y="6259"/>
                  </a:cubicBezTo>
                  <a:cubicBezTo>
                    <a:pt x="22479" y="4728"/>
                    <a:pt x="23951" y="3653"/>
                    <a:pt x="24608" y="3037"/>
                  </a:cubicBezTo>
                  <a:lnTo>
                    <a:pt x="25185" y="411"/>
                  </a:lnTo>
                  <a:cubicBezTo>
                    <a:pt x="25185" y="401"/>
                    <a:pt x="24753" y="1"/>
                    <a:pt x="23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7"/>
            <p:cNvSpPr/>
            <p:nvPr/>
          </p:nvSpPr>
          <p:spPr>
            <a:xfrm>
              <a:off x="4074050" y="2330225"/>
              <a:ext cx="594825" cy="260675"/>
            </a:xfrm>
            <a:custGeom>
              <a:avLst/>
              <a:gdLst/>
              <a:ahLst/>
              <a:cxnLst/>
              <a:rect l="l" t="t" r="r" b="b"/>
              <a:pathLst>
                <a:path w="23793" h="10427" extrusionOk="0">
                  <a:moveTo>
                    <a:pt x="22233" y="1"/>
                  </a:moveTo>
                  <a:cubicBezTo>
                    <a:pt x="20762" y="1"/>
                    <a:pt x="17971" y="462"/>
                    <a:pt x="12811" y="2491"/>
                  </a:cubicBezTo>
                  <a:cubicBezTo>
                    <a:pt x="7301" y="4680"/>
                    <a:pt x="3223" y="6629"/>
                    <a:pt x="1" y="9692"/>
                  </a:cubicBezTo>
                  <a:cubicBezTo>
                    <a:pt x="1098" y="10071"/>
                    <a:pt x="2140" y="10427"/>
                    <a:pt x="3668" y="10427"/>
                  </a:cubicBezTo>
                  <a:cubicBezTo>
                    <a:pt x="6237" y="10427"/>
                    <a:pt x="10178" y="9419"/>
                    <a:pt x="18063" y="5813"/>
                  </a:cubicBezTo>
                  <a:cubicBezTo>
                    <a:pt x="20430" y="4719"/>
                    <a:pt x="21962" y="3844"/>
                    <a:pt x="22619" y="3207"/>
                  </a:cubicBezTo>
                  <a:cubicBezTo>
                    <a:pt x="23693" y="2173"/>
                    <a:pt x="23792" y="383"/>
                    <a:pt x="23772" y="323"/>
                  </a:cubicBezTo>
                  <a:cubicBezTo>
                    <a:pt x="23763" y="314"/>
                    <a:pt x="23446" y="1"/>
                    <a:pt x="222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7"/>
            <p:cNvSpPr/>
            <p:nvPr/>
          </p:nvSpPr>
          <p:spPr>
            <a:xfrm>
              <a:off x="4099425" y="2337325"/>
              <a:ext cx="565475" cy="238950"/>
            </a:xfrm>
            <a:custGeom>
              <a:avLst/>
              <a:gdLst/>
              <a:ahLst/>
              <a:cxnLst/>
              <a:rect l="l" t="t" r="r" b="b"/>
              <a:pathLst>
                <a:path w="22619" h="9558" extrusionOk="0">
                  <a:moveTo>
                    <a:pt x="21100" y="1"/>
                  </a:moveTo>
                  <a:cubicBezTo>
                    <a:pt x="19797" y="1"/>
                    <a:pt x="17146" y="439"/>
                    <a:pt x="11916" y="2506"/>
                  </a:cubicBezTo>
                  <a:cubicBezTo>
                    <a:pt x="6962" y="4455"/>
                    <a:pt x="3422" y="6146"/>
                    <a:pt x="0" y="9031"/>
                  </a:cubicBezTo>
                  <a:cubicBezTo>
                    <a:pt x="1214" y="9310"/>
                    <a:pt x="2288" y="9557"/>
                    <a:pt x="3621" y="9557"/>
                  </a:cubicBezTo>
                  <a:cubicBezTo>
                    <a:pt x="6175" y="9557"/>
                    <a:pt x="9681" y="8651"/>
                    <a:pt x="16949" y="5330"/>
                  </a:cubicBezTo>
                  <a:cubicBezTo>
                    <a:pt x="16969" y="5311"/>
                    <a:pt x="20032" y="3878"/>
                    <a:pt x="20569" y="3381"/>
                  </a:cubicBezTo>
                  <a:cubicBezTo>
                    <a:pt x="20828" y="3142"/>
                    <a:pt x="22618" y="735"/>
                    <a:pt x="22280" y="238"/>
                  </a:cubicBezTo>
                  <a:cubicBezTo>
                    <a:pt x="22280" y="230"/>
                    <a:pt x="22042" y="1"/>
                    <a:pt x="21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7"/>
            <p:cNvSpPr/>
            <p:nvPr/>
          </p:nvSpPr>
          <p:spPr>
            <a:xfrm>
              <a:off x="4126775" y="2349725"/>
              <a:ext cx="517225" cy="210300"/>
            </a:xfrm>
            <a:custGeom>
              <a:avLst/>
              <a:gdLst/>
              <a:ahLst/>
              <a:cxnLst/>
              <a:rect l="l" t="t" r="r" b="b"/>
              <a:pathLst>
                <a:path w="20689" h="8412" extrusionOk="0">
                  <a:moveTo>
                    <a:pt x="20689" y="1"/>
                  </a:moveTo>
                  <a:lnTo>
                    <a:pt x="20689" y="1"/>
                  </a:lnTo>
                  <a:cubicBezTo>
                    <a:pt x="10722" y="319"/>
                    <a:pt x="100" y="8037"/>
                    <a:pt x="0" y="8097"/>
                  </a:cubicBezTo>
                  <a:cubicBezTo>
                    <a:pt x="957" y="8310"/>
                    <a:pt x="1919" y="8412"/>
                    <a:pt x="2902" y="8412"/>
                  </a:cubicBezTo>
                  <a:cubicBezTo>
                    <a:pt x="6600" y="8412"/>
                    <a:pt x="10600" y="6973"/>
                    <a:pt x="15755" y="4616"/>
                  </a:cubicBezTo>
                  <a:cubicBezTo>
                    <a:pt x="18361" y="3442"/>
                    <a:pt x="18361" y="3442"/>
                    <a:pt x="206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7"/>
            <p:cNvSpPr/>
            <p:nvPr/>
          </p:nvSpPr>
          <p:spPr>
            <a:xfrm>
              <a:off x="4159600" y="2356700"/>
              <a:ext cx="464000" cy="185100"/>
            </a:xfrm>
            <a:custGeom>
              <a:avLst/>
              <a:gdLst/>
              <a:ahLst/>
              <a:cxnLst/>
              <a:rect l="l" t="t" r="r" b="b"/>
              <a:pathLst>
                <a:path w="18560" h="7404" extrusionOk="0">
                  <a:moveTo>
                    <a:pt x="18560" y="0"/>
                  </a:moveTo>
                  <a:lnTo>
                    <a:pt x="18560" y="0"/>
                  </a:lnTo>
                  <a:cubicBezTo>
                    <a:pt x="10822" y="597"/>
                    <a:pt x="1393" y="6306"/>
                    <a:pt x="0" y="7321"/>
                  </a:cubicBezTo>
                  <a:cubicBezTo>
                    <a:pt x="496" y="7377"/>
                    <a:pt x="1005" y="7403"/>
                    <a:pt x="1521" y="7403"/>
                  </a:cubicBezTo>
                  <a:cubicBezTo>
                    <a:pt x="7369" y="7403"/>
                    <a:pt x="14210" y="4075"/>
                    <a:pt x="14283" y="4038"/>
                  </a:cubicBezTo>
                  <a:cubicBezTo>
                    <a:pt x="16650" y="2785"/>
                    <a:pt x="16650" y="2785"/>
                    <a:pt x="185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7"/>
            <p:cNvSpPr/>
            <p:nvPr/>
          </p:nvSpPr>
          <p:spPr>
            <a:xfrm>
              <a:off x="4196900" y="2365650"/>
              <a:ext cx="404325" cy="159725"/>
            </a:xfrm>
            <a:custGeom>
              <a:avLst/>
              <a:gdLst/>
              <a:ahLst/>
              <a:cxnLst/>
              <a:rect l="l" t="t" r="r" b="b"/>
              <a:pathLst>
                <a:path w="16173" h="6389" extrusionOk="0">
                  <a:moveTo>
                    <a:pt x="16173" y="0"/>
                  </a:moveTo>
                  <a:lnTo>
                    <a:pt x="16173" y="0"/>
                  </a:lnTo>
                  <a:cubicBezTo>
                    <a:pt x="11359" y="378"/>
                    <a:pt x="2666" y="4655"/>
                    <a:pt x="0" y="6386"/>
                  </a:cubicBezTo>
                  <a:cubicBezTo>
                    <a:pt x="79" y="6387"/>
                    <a:pt x="159" y="6388"/>
                    <a:pt x="240" y="6388"/>
                  </a:cubicBezTo>
                  <a:cubicBezTo>
                    <a:pt x="4823" y="6388"/>
                    <a:pt x="12874" y="3658"/>
                    <a:pt x="15297" y="1253"/>
                  </a:cubicBezTo>
                  <a:cubicBezTo>
                    <a:pt x="15636" y="935"/>
                    <a:pt x="15914" y="378"/>
                    <a:pt x="161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7"/>
            <p:cNvSpPr/>
            <p:nvPr/>
          </p:nvSpPr>
          <p:spPr>
            <a:xfrm>
              <a:off x="4243150" y="2374600"/>
              <a:ext cx="335700" cy="132800"/>
            </a:xfrm>
            <a:custGeom>
              <a:avLst/>
              <a:gdLst/>
              <a:ahLst/>
              <a:cxnLst/>
              <a:rect l="l" t="t" r="r" b="b"/>
              <a:pathLst>
                <a:path w="13428" h="5312" extrusionOk="0">
                  <a:moveTo>
                    <a:pt x="13428" y="0"/>
                  </a:moveTo>
                  <a:lnTo>
                    <a:pt x="13428" y="0"/>
                  </a:lnTo>
                  <a:cubicBezTo>
                    <a:pt x="10503" y="239"/>
                    <a:pt x="1751" y="4297"/>
                    <a:pt x="0" y="5312"/>
                  </a:cubicBezTo>
                  <a:cubicBezTo>
                    <a:pt x="80" y="5312"/>
                    <a:pt x="9787" y="3680"/>
                    <a:pt x="13209" y="318"/>
                  </a:cubicBezTo>
                  <a:cubicBezTo>
                    <a:pt x="13288" y="239"/>
                    <a:pt x="13348" y="100"/>
                    <a:pt x="134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7"/>
            <p:cNvSpPr/>
            <p:nvPr/>
          </p:nvSpPr>
          <p:spPr>
            <a:xfrm>
              <a:off x="4337125" y="2394975"/>
              <a:ext cx="191000" cy="75625"/>
            </a:xfrm>
            <a:custGeom>
              <a:avLst/>
              <a:gdLst/>
              <a:ahLst/>
              <a:cxnLst/>
              <a:rect l="l" t="t" r="r" b="b"/>
              <a:pathLst>
                <a:path w="7640" h="3025" extrusionOk="0">
                  <a:moveTo>
                    <a:pt x="7640" y="1"/>
                  </a:moveTo>
                  <a:lnTo>
                    <a:pt x="7640" y="1"/>
                  </a:lnTo>
                  <a:cubicBezTo>
                    <a:pt x="5929" y="478"/>
                    <a:pt x="5292" y="657"/>
                    <a:pt x="1" y="3024"/>
                  </a:cubicBezTo>
                  <a:cubicBezTo>
                    <a:pt x="5551" y="1413"/>
                    <a:pt x="5949" y="1135"/>
                    <a:pt x="7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7"/>
            <p:cNvSpPr/>
            <p:nvPr/>
          </p:nvSpPr>
          <p:spPr>
            <a:xfrm>
              <a:off x="3661275" y="1954700"/>
              <a:ext cx="1457675" cy="926000"/>
            </a:xfrm>
            <a:custGeom>
              <a:avLst/>
              <a:gdLst/>
              <a:ahLst/>
              <a:cxnLst/>
              <a:rect l="l" t="t" r="r" b="b"/>
              <a:pathLst>
                <a:path w="58307" h="37040" extrusionOk="0">
                  <a:moveTo>
                    <a:pt x="44162" y="0"/>
                  </a:moveTo>
                  <a:cubicBezTo>
                    <a:pt x="42151" y="0"/>
                    <a:pt x="39905" y="262"/>
                    <a:pt x="37399" y="783"/>
                  </a:cubicBezTo>
                  <a:cubicBezTo>
                    <a:pt x="31073" y="2115"/>
                    <a:pt x="21644" y="5716"/>
                    <a:pt x="16531" y="8282"/>
                  </a:cubicBezTo>
                  <a:cubicBezTo>
                    <a:pt x="11001" y="11047"/>
                    <a:pt x="6844" y="13971"/>
                    <a:pt x="4138" y="16975"/>
                  </a:cubicBezTo>
                  <a:cubicBezTo>
                    <a:pt x="1" y="21551"/>
                    <a:pt x="60" y="25131"/>
                    <a:pt x="80" y="26484"/>
                  </a:cubicBezTo>
                  <a:cubicBezTo>
                    <a:pt x="418" y="31835"/>
                    <a:pt x="4138" y="35654"/>
                    <a:pt x="10066" y="36709"/>
                  </a:cubicBezTo>
                  <a:cubicBezTo>
                    <a:pt x="11362" y="36938"/>
                    <a:pt x="12722" y="37039"/>
                    <a:pt x="14114" y="37039"/>
                  </a:cubicBezTo>
                  <a:cubicBezTo>
                    <a:pt x="21318" y="37039"/>
                    <a:pt x="29403" y="34325"/>
                    <a:pt x="34037" y="32492"/>
                  </a:cubicBezTo>
                  <a:cubicBezTo>
                    <a:pt x="40025" y="30124"/>
                    <a:pt x="52517" y="25171"/>
                    <a:pt x="56317" y="17970"/>
                  </a:cubicBezTo>
                  <a:cubicBezTo>
                    <a:pt x="58306" y="14170"/>
                    <a:pt x="57809" y="10729"/>
                    <a:pt x="57053" y="8541"/>
                  </a:cubicBezTo>
                  <a:cubicBezTo>
                    <a:pt x="55819" y="5000"/>
                    <a:pt x="53611" y="2513"/>
                    <a:pt x="50488" y="1160"/>
                  </a:cubicBezTo>
                  <a:cubicBezTo>
                    <a:pt x="48699" y="386"/>
                    <a:pt x="46604" y="0"/>
                    <a:pt x="44162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7"/>
            <p:cNvSpPr/>
            <p:nvPr/>
          </p:nvSpPr>
          <p:spPr>
            <a:xfrm>
              <a:off x="3648850" y="1954850"/>
              <a:ext cx="1456175" cy="926025"/>
            </a:xfrm>
            <a:custGeom>
              <a:avLst/>
              <a:gdLst/>
              <a:ahLst/>
              <a:cxnLst/>
              <a:rect l="l" t="t" r="r" b="b"/>
              <a:pathLst>
                <a:path w="58247" h="37041" extrusionOk="0">
                  <a:moveTo>
                    <a:pt x="573" y="26205"/>
                  </a:moveTo>
                  <a:cubicBezTo>
                    <a:pt x="572" y="26225"/>
                    <a:pt x="572" y="26245"/>
                    <a:pt x="572" y="26264"/>
                  </a:cubicBezTo>
                  <a:lnTo>
                    <a:pt x="572" y="26264"/>
                  </a:lnTo>
                  <a:cubicBezTo>
                    <a:pt x="572" y="26247"/>
                    <a:pt x="573" y="26230"/>
                    <a:pt x="573" y="26213"/>
                  </a:cubicBezTo>
                  <a:lnTo>
                    <a:pt x="573" y="26213"/>
                  </a:lnTo>
                  <a:cubicBezTo>
                    <a:pt x="573" y="26210"/>
                    <a:pt x="573" y="26208"/>
                    <a:pt x="573" y="26205"/>
                  </a:cubicBezTo>
                  <a:close/>
                  <a:moveTo>
                    <a:pt x="41637" y="5708"/>
                  </a:moveTo>
                  <a:cubicBezTo>
                    <a:pt x="56132" y="5708"/>
                    <a:pt x="51725" y="19348"/>
                    <a:pt x="51642" y="19515"/>
                  </a:cubicBezTo>
                  <a:cubicBezTo>
                    <a:pt x="48085" y="26463"/>
                    <a:pt x="27757" y="36409"/>
                    <a:pt x="13860" y="36409"/>
                  </a:cubicBezTo>
                  <a:cubicBezTo>
                    <a:pt x="7702" y="36409"/>
                    <a:pt x="2807" y="34456"/>
                    <a:pt x="1194" y="29422"/>
                  </a:cubicBezTo>
                  <a:cubicBezTo>
                    <a:pt x="0" y="25702"/>
                    <a:pt x="1691" y="23017"/>
                    <a:pt x="2049" y="22519"/>
                  </a:cubicBezTo>
                  <a:cubicBezTo>
                    <a:pt x="3661" y="20232"/>
                    <a:pt x="7440" y="14841"/>
                    <a:pt x="29998" y="7739"/>
                  </a:cubicBezTo>
                  <a:cubicBezTo>
                    <a:pt x="30337" y="7640"/>
                    <a:pt x="30794" y="7500"/>
                    <a:pt x="31132" y="7381"/>
                  </a:cubicBezTo>
                  <a:cubicBezTo>
                    <a:pt x="35427" y="6203"/>
                    <a:pt x="38875" y="5708"/>
                    <a:pt x="41637" y="5708"/>
                  </a:cubicBezTo>
                  <a:close/>
                  <a:moveTo>
                    <a:pt x="43764" y="1"/>
                  </a:moveTo>
                  <a:cubicBezTo>
                    <a:pt x="43167" y="40"/>
                    <a:pt x="42372" y="80"/>
                    <a:pt x="41755" y="160"/>
                  </a:cubicBezTo>
                  <a:lnTo>
                    <a:pt x="39865" y="418"/>
                  </a:lnTo>
                  <a:cubicBezTo>
                    <a:pt x="39249" y="538"/>
                    <a:pt x="38413" y="677"/>
                    <a:pt x="37776" y="816"/>
                  </a:cubicBezTo>
                  <a:lnTo>
                    <a:pt x="35708" y="1294"/>
                  </a:lnTo>
                  <a:cubicBezTo>
                    <a:pt x="35051" y="1473"/>
                    <a:pt x="34176" y="1711"/>
                    <a:pt x="33519" y="1891"/>
                  </a:cubicBezTo>
                  <a:lnTo>
                    <a:pt x="31291" y="2587"/>
                  </a:lnTo>
                  <a:cubicBezTo>
                    <a:pt x="30595" y="2825"/>
                    <a:pt x="29660" y="3124"/>
                    <a:pt x="28964" y="3363"/>
                  </a:cubicBezTo>
                  <a:lnTo>
                    <a:pt x="26597" y="4218"/>
                  </a:lnTo>
                  <a:cubicBezTo>
                    <a:pt x="25781" y="4536"/>
                    <a:pt x="24687" y="4934"/>
                    <a:pt x="23871" y="5252"/>
                  </a:cubicBezTo>
                  <a:lnTo>
                    <a:pt x="22658" y="5750"/>
                  </a:lnTo>
                  <a:cubicBezTo>
                    <a:pt x="22300" y="5889"/>
                    <a:pt x="21823" y="6088"/>
                    <a:pt x="21484" y="6227"/>
                  </a:cubicBezTo>
                  <a:lnTo>
                    <a:pt x="20331" y="6724"/>
                  </a:lnTo>
                  <a:cubicBezTo>
                    <a:pt x="19992" y="6884"/>
                    <a:pt x="19535" y="7083"/>
                    <a:pt x="19197" y="7242"/>
                  </a:cubicBezTo>
                  <a:lnTo>
                    <a:pt x="18103" y="7759"/>
                  </a:lnTo>
                  <a:cubicBezTo>
                    <a:pt x="17764" y="7918"/>
                    <a:pt x="17347" y="8117"/>
                    <a:pt x="17028" y="8276"/>
                  </a:cubicBezTo>
                  <a:lnTo>
                    <a:pt x="15974" y="8813"/>
                  </a:lnTo>
                  <a:cubicBezTo>
                    <a:pt x="15676" y="8972"/>
                    <a:pt x="15258" y="9191"/>
                    <a:pt x="14960" y="9350"/>
                  </a:cubicBezTo>
                  <a:lnTo>
                    <a:pt x="13985" y="9887"/>
                  </a:lnTo>
                  <a:cubicBezTo>
                    <a:pt x="13686" y="10066"/>
                    <a:pt x="13308" y="10265"/>
                    <a:pt x="13030" y="10444"/>
                  </a:cubicBezTo>
                  <a:lnTo>
                    <a:pt x="12095" y="11001"/>
                  </a:lnTo>
                  <a:cubicBezTo>
                    <a:pt x="11836" y="11161"/>
                    <a:pt x="11478" y="11399"/>
                    <a:pt x="11220" y="11558"/>
                  </a:cubicBezTo>
                  <a:lnTo>
                    <a:pt x="10364" y="12135"/>
                  </a:lnTo>
                  <a:cubicBezTo>
                    <a:pt x="10106" y="12314"/>
                    <a:pt x="9768" y="12533"/>
                    <a:pt x="9529" y="12712"/>
                  </a:cubicBezTo>
                  <a:lnTo>
                    <a:pt x="8733" y="13289"/>
                  </a:lnTo>
                  <a:cubicBezTo>
                    <a:pt x="8514" y="13468"/>
                    <a:pt x="8196" y="13707"/>
                    <a:pt x="7977" y="13886"/>
                  </a:cubicBezTo>
                  <a:lnTo>
                    <a:pt x="7261" y="14463"/>
                  </a:lnTo>
                  <a:cubicBezTo>
                    <a:pt x="7042" y="14642"/>
                    <a:pt x="6764" y="14880"/>
                    <a:pt x="6565" y="15059"/>
                  </a:cubicBezTo>
                  <a:lnTo>
                    <a:pt x="5908" y="15656"/>
                  </a:lnTo>
                  <a:cubicBezTo>
                    <a:pt x="5709" y="15855"/>
                    <a:pt x="5471" y="16094"/>
                    <a:pt x="5272" y="16273"/>
                  </a:cubicBezTo>
                  <a:lnTo>
                    <a:pt x="4635" y="16969"/>
                  </a:lnTo>
                  <a:cubicBezTo>
                    <a:pt x="4436" y="17188"/>
                    <a:pt x="4178" y="17467"/>
                    <a:pt x="3999" y="17685"/>
                  </a:cubicBezTo>
                  <a:lnTo>
                    <a:pt x="3442" y="18382"/>
                  </a:lnTo>
                  <a:cubicBezTo>
                    <a:pt x="3283" y="18600"/>
                    <a:pt x="3064" y="18899"/>
                    <a:pt x="2905" y="19118"/>
                  </a:cubicBezTo>
                  <a:lnTo>
                    <a:pt x="2467" y="19814"/>
                  </a:lnTo>
                  <a:cubicBezTo>
                    <a:pt x="2328" y="20053"/>
                    <a:pt x="2149" y="20351"/>
                    <a:pt x="2009" y="20590"/>
                  </a:cubicBezTo>
                  <a:lnTo>
                    <a:pt x="1671" y="21286"/>
                  </a:lnTo>
                  <a:cubicBezTo>
                    <a:pt x="1572" y="21525"/>
                    <a:pt x="1413" y="21863"/>
                    <a:pt x="1313" y="22121"/>
                  </a:cubicBezTo>
                  <a:lnTo>
                    <a:pt x="1094" y="22778"/>
                  </a:lnTo>
                  <a:cubicBezTo>
                    <a:pt x="1015" y="23056"/>
                    <a:pt x="895" y="23434"/>
                    <a:pt x="836" y="23713"/>
                  </a:cubicBezTo>
                  <a:lnTo>
                    <a:pt x="716" y="24290"/>
                  </a:lnTo>
                  <a:cubicBezTo>
                    <a:pt x="590" y="25137"/>
                    <a:pt x="562" y="25445"/>
                    <a:pt x="573" y="26205"/>
                  </a:cubicBezTo>
                  <a:lnTo>
                    <a:pt x="573" y="26205"/>
                  </a:lnTo>
                  <a:cubicBezTo>
                    <a:pt x="586" y="25041"/>
                    <a:pt x="1074" y="23826"/>
                    <a:pt x="2018" y="22560"/>
                  </a:cubicBezTo>
                  <a:lnTo>
                    <a:pt x="2018" y="22560"/>
                  </a:lnTo>
                  <a:cubicBezTo>
                    <a:pt x="1076" y="23823"/>
                    <a:pt x="589" y="25035"/>
                    <a:pt x="573" y="26213"/>
                  </a:cubicBezTo>
                  <a:lnTo>
                    <a:pt x="573" y="26213"/>
                  </a:lnTo>
                  <a:cubicBezTo>
                    <a:pt x="574" y="26290"/>
                    <a:pt x="575" y="26371"/>
                    <a:pt x="577" y="26458"/>
                  </a:cubicBezTo>
                  <a:cubicBezTo>
                    <a:pt x="574" y="26394"/>
                    <a:pt x="573" y="26329"/>
                    <a:pt x="572" y="26264"/>
                  </a:cubicBezTo>
                  <a:lnTo>
                    <a:pt x="572" y="26264"/>
                  </a:lnTo>
                  <a:cubicBezTo>
                    <a:pt x="572" y="26336"/>
                    <a:pt x="574" y="26407"/>
                    <a:pt x="577" y="26478"/>
                  </a:cubicBezTo>
                  <a:cubicBezTo>
                    <a:pt x="577" y="26597"/>
                    <a:pt x="597" y="26776"/>
                    <a:pt x="597" y="26896"/>
                  </a:cubicBezTo>
                  <a:cubicBezTo>
                    <a:pt x="617" y="27055"/>
                    <a:pt x="637" y="27234"/>
                    <a:pt x="657" y="27373"/>
                  </a:cubicBezTo>
                  <a:lnTo>
                    <a:pt x="716" y="27751"/>
                  </a:lnTo>
                  <a:cubicBezTo>
                    <a:pt x="736" y="27851"/>
                    <a:pt x="756" y="28010"/>
                    <a:pt x="776" y="28109"/>
                  </a:cubicBezTo>
                  <a:lnTo>
                    <a:pt x="856" y="28427"/>
                  </a:lnTo>
                  <a:cubicBezTo>
                    <a:pt x="876" y="28527"/>
                    <a:pt x="895" y="28646"/>
                    <a:pt x="935" y="28746"/>
                  </a:cubicBezTo>
                  <a:lnTo>
                    <a:pt x="1015" y="29024"/>
                  </a:lnTo>
                  <a:cubicBezTo>
                    <a:pt x="1035" y="29104"/>
                    <a:pt x="1074" y="29223"/>
                    <a:pt x="1094" y="29303"/>
                  </a:cubicBezTo>
                  <a:lnTo>
                    <a:pt x="1194" y="29561"/>
                  </a:lnTo>
                  <a:lnTo>
                    <a:pt x="1293" y="29820"/>
                  </a:lnTo>
                  <a:lnTo>
                    <a:pt x="1393" y="30079"/>
                  </a:lnTo>
                  <a:lnTo>
                    <a:pt x="1512" y="30337"/>
                  </a:lnTo>
                  <a:lnTo>
                    <a:pt x="1631" y="30616"/>
                  </a:lnTo>
                  <a:cubicBezTo>
                    <a:pt x="1671" y="30695"/>
                    <a:pt x="1731" y="30795"/>
                    <a:pt x="1771" y="30874"/>
                  </a:cubicBezTo>
                  <a:lnTo>
                    <a:pt x="1930" y="31153"/>
                  </a:lnTo>
                  <a:cubicBezTo>
                    <a:pt x="1970" y="31232"/>
                    <a:pt x="2049" y="31352"/>
                    <a:pt x="2089" y="31431"/>
                  </a:cubicBezTo>
                  <a:lnTo>
                    <a:pt x="2288" y="31749"/>
                  </a:lnTo>
                  <a:cubicBezTo>
                    <a:pt x="2348" y="31849"/>
                    <a:pt x="2447" y="31968"/>
                    <a:pt x="2507" y="32068"/>
                  </a:cubicBezTo>
                  <a:lnTo>
                    <a:pt x="2765" y="32406"/>
                  </a:lnTo>
                  <a:cubicBezTo>
                    <a:pt x="2865" y="32525"/>
                    <a:pt x="2984" y="32684"/>
                    <a:pt x="3084" y="32804"/>
                  </a:cubicBezTo>
                  <a:lnTo>
                    <a:pt x="3442" y="33202"/>
                  </a:lnTo>
                  <a:cubicBezTo>
                    <a:pt x="4098" y="33818"/>
                    <a:pt x="4317" y="34017"/>
                    <a:pt x="5073" y="34574"/>
                  </a:cubicBezTo>
                  <a:lnTo>
                    <a:pt x="5650" y="34932"/>
                  </a:lnTo>
                  <a:cubicBezTo>
                    <a:pt x="5908" y="35091"/>
                    <a:pt x="6247" y="35290"/>
                    <a:pt x="6525" y="35410"/>
                  </a:cubicBezTo>
                  <a:lnTo>
                    <a:pt x="7201" y="35728"/>
                  </a:lnTo>
                  <a:cubicBezTo>
                    <a:pt x="7460" y="35828"/>
                    <a:pt x="7798" y="35967"/>
                    <a:pt x="8077" y="36066"/>
                  </a:cubicBezTo>
                  <a:lnTo>
                    <a:pt x="8833" y="36305"/>
                  </a:lnTo>
                  <a:cubicBezTo>
                    <a:pt x="9091" y="36365"/>
                    <a:pt x="9449" y="36464"/>
                    <a:pt x="9728" y="36544"/>
                  </a:cubicBezTo>
                  <a:lnTo>
                    <a:pt x="10563" y="36703"/>
                  </a:lnTo>
                  <a:cubicBezTo>
                    <a:pt x="10842" y="36743"/>
                    <a:pt x="11220" y="36802"/>
                    <a:pt x="11498" y="36842"/>
                  </a:cubicBezTo>
                  <a:lnTo>
                    <a:pt x="12413" y="36941"/>
                  </a:lnTo>
                  <a:cubicBezTo>
                    <a:pt x="12712" y="36961"/>
                    <a:pt x="13090" y="37001"/>
                    <a:pt x="13388" y="37021"/>
                  </a:cubicBezTo>
                  <a:lnTo>
                    <a:pt x="14243" y="37041"/>
                  </a:lnTo>
                  <a:lnTo>
                    <a:pt x="15159" y="37041"/>
                  </a:lnTo>
                  <a:lnTo>
                    <a:pt x="16054" y="37001"/>
                  </a:lnTo>
                  <a:cubicBezTo>
                    <a:pt x="16332" y="37001"/>
                    <a:pt x="16710" y="36981"/>
                    <a:pt x="17009" y="36941"/>
                  </a:cubicBezTo>
                  <a:lnTo>
                    <a:pt x="17943" y="36862"/>
                  </a:lnTo>
                  <a:cubicBezTo>
                    <a:pt x="18242" y="36842"/>
                    <a:pt x="18640" y="36782"/>
                    <a:pt x="18938" y="36762"/>
                  </a:cubicBezTo>
                  <a:lnTo>
                    <a:pt x="19933" y="36623"/>
                  </a:lnTo>
                  <a:cubicBezTo>
                    <a:pt x="20231" y="36564"/>
                    <a:pt x="20649" y="36504"/>
                    <a:pt x="20947" y="36444"/>
                  </a:cubicBezTo>
                  <a:lnTo>
                    <a:pt x="21982" y="36265"/>
                  </a:lnTo>
                  <a:cubicBezTo>
                    <a:pt x="22300" y="36186"/>
                    <a:pt x="22718" y="36106"/>
                    <a:pt x="23036" y="36046"/>
                  </a:cubicBezTo>
                  <a:lnTo>
                    <a:pt x="24110" y="35808"/>
                  </a:lnTo>
                  <a:cubicBezTo>
                    <a:pt x="24448" y="35728"/>
                    <a:pt x="24886" y="35609"/>
                    <a:pt x="25204" y="35529"/>
                  </a:cubicBezTo>
                  <a:lnTo>
                    <a:pt x="26318" y="35231"/>
                  </a:lnTo>
                  <a:cubicBezTo>
                    <a:pt x="26656" y="35151"/>
                    <a:pt x="27114" y="35012"/>
                    <a:pt x="27452" y="34912"/>
                  </a:cubicBezTo>
                  <a:lnTo>
                    <a:pt x="28586" y="34574"/>
                  </a:lnTo>
                  <a:cubicBezTo>
                    <a:pt x="28924" y="34475"/>
                    <a:pt x="29402" y="34316"/>
                    <a:pt x="29740" y="34216"/>
                  </a:cubicBezTo>
                  <a:lnTo>
                    <a:pt x="30914" y="33818"/>
                  </a:lnTo>
                  <a:cubicBezTo>
                    <a:pt x="31272" y="33699"/>
                    <a:pt x="31749" y="33520"/>
                    <a:pt x="32107" y="33401"/>
                  </a:cubicBezTo>
                  <a:lnTo>
                    <a:pt x="33301" y="32963"/>
                  </a:lnTo>
                  <a:cubicBezTo>
                    <a:pt x="33679" y="32824"/>
                    <a:pt x="34156" y="32625"/>
                    <a:pt x="34534" y="32486"/>
                  </a:cubicBezTo>
                  <a:lnTo>
                    <a:pt x="36961" y="31511"/>
                  </a:lnTo>
                  <a:cubicBezTo>
                    <a:pt x="37757" y="31173"/>
                    <a:pt x="38851" y="30735"/>
                    <a:pt x="39666" y="30377"/>
                  </a:cubicBezTo>
                  <a:lnTo>
                    <a:pt x="41854" y="29382"/>
                  </a:lnTo>
                  <a:cubicBezTo>
                    <a:pt x="42491" y="29084"/>
                    <a:pt x="43346" y="28686"/>
                    <a:pt x="43983" y="28368"/>
                  </a:cubicBezTo>
                  <a:lnTo>
                    <a:pt x="45952" y="27333"/>
                  </a:lnTo>
                  <a:cubicBezTo>
                    <a:pt x="46529" y="27015"/>
                    <a:pt x="47285" y="26597"/>
                    <a:pt x="47842" y="26259"/>
                  </a:cubicBezTo>
                  <a:lnTo>
                    <a:pt x="49553" y="25205"/>
                  </a:lnTo>
                  <a:cubicBezTo>
                    <a:pt x="50050" y="24847"/>
                    <a:pt x="50727" y="24409"/>
                    <a:pt x="51204" y="24031"/>
                  </a:cubicBezTo>
                  <a:lnTo>
                    <a:pt x="52597" y="22937"/>
                  </a:lnTo>
                  <a:cubicBezTo>
                    <a:pt x="53034" y="22539"/>
                    <a:pt x="53591" y="22042"/>
                    <a:pt x="54009" y="21644"/>
                  </a:cubicBezTo>
                  <a:lnTo>
                    <a:pt x="55043" y="20510"/>
                  </a:lnTo>
                  <a:cubicBezTo>
                    <a:pt x="55401" y="20072"/>
                    <a:pt x="55859" y="19476"/>
                    <a:pt x="56197" y="18998"/>
                  </a:cubicBezTo>
                  <a:lnTo>
                    <a:pt x="56814" y="17964"/>
                  </a:lnTo>
                  <a:cubicBezTo>
                    <a:pt x="57092" y="17367"/>
                    <a:pt x="57430" y="16571"/>
                    <a:pt x="57669" y="15955"/>
                  </a:cubicBezTo>
                  <a:lnTo>
                    <a:pt x="57868" y="15199"/>
                  </a:lnTo>
                  <a:cubicBezTo>
                    <a:pt x="58107" y="14125"/>
                    <a:pt x="58246" y="13369"/>
                    <a:pt x="58206" y="12016"/>
                  </a:cubicBezTo>
                  <a:lnTo>
                    <a:pt x="58166" y="11479"/>
                  </a:lnTo>
                  <a:cubicBezTo>
                    <a:pt x="58147" y="11320"/>
                    <a:pt x="58127" y="11101"/>
                    <a:pt x="58107" y="10942"/>
                  </a:cubicBezTo>
                  <a:lnTo>
                    <a:pt x="58027" y="10484"/>
                  </a:lnTo>
                  <a:cubicBezTo>
                    <a:pt x="58007" y="10365"/>
                    <a:pt x="57987" y="10186"/>
                    <a:pt x="57948" y="10047"/>
                  </a:cubicBezTo>
                  <a:lnTo>
                    <a:pt x="57868" y="9649"/>
                  </a:lnTo>
                  <a:cubicBezTo>
                    <a:pt x="57828" y="9529"/>
                    <a:pt x="57789" y="9370"/>
                    <a:pt x="57769" y="9251"/>
                  </a:cubicBezTo>
                  <a:lnTo>
                    <a:pt x="57649" y="8893"/>
                  </a:lnTo>
                  <a:cubicBezTo>
                    <a:pt x="57629" y="8773"/>
                    <a:pt x="57570" y="8634"/>
                    <a:pt x="57550" y="8535"/>
                  </a:cubicBezTo>
                  <a:lnTo>
                    <a:pt x="57430" y="8177"/>
                  </a:lnTo>
                  <a:cubicBezTo>
                    <a:pt x="57391" y="8077"/>
                    <a:pt x="57351" y="7938"/>
                    <a:pt x="57291" y="7838"/>
                  </a:cubicBezTo>
                  <a:lnTo>
                    <a:pt x="57152" y="7500"/>
                  </a:lnTo>
                  <a:cubicBezTo>
                    <a:pt x="57112" y="7401"/>
                    <a:pt x="57052" y="7262"/>
                    <a:pt x="57013" y="7162"/>
                  </a:cubicBezTo>
                  <a:lnTo>
                    <a:pt x="56854" y="6824"/>
                  </a:lnTo>
                  <a:cubicBezTo>
                    <a:pt x="56794" y="6724"/>
                    <a:pt x="56714" y="6585"/>
                    <a:pt x="56675" y="6486"/>
                  </a:cubicBezTo>
                  <a:lnTo>
                    <a:pt x="56476" y="6128"/>
                  </a:lnTo>
                  <a:cubicBezTo>
                    <a:pt x="56416" y="6008"/>
                    <a:pt x="56336" y="5869"/>
                    <a:pt x="56257" y="5770"/>
                  </a:cubicBezTo>
                  <a:lnTo>
                    <a:pt x="56018" y="5392"/>
                  </a:lnTo>
                  <a:cubicBezTo>
                    <a:pt x="55939" y="5272"/>
                    <a:pt x="55839" y="5113"/>
                    <a:pt x="55759" y="4994"/>
                  </a:cubicBezTo>
                  <a:lnTo>
                    <a:pt x="55441" y="4576"/>
                  </a:lnTo>
                  <a:cubicBezTo>
                    <a:pt x="55322" y="4437"/>
                    <a:pt x="55183" y="4258"/>
                    <a:pt x="55063" y="4138"/>
                  </a:cubicBezTo>
                  <a:lnTo>
                    <a:pt x="54566" y="3601"/>
                  </a:lnTo>
                  <a:cubicBezTo>
                    <a:pt x="53890" y="2945"/>
                    <a:pt x="53233" y="2328"/>
                    <a:pt x="52000" y="1652"/>
                  </a:cubicBezTo>
                  <a:lnTo>
                    <a:pt x="50985" y="1154"/>
                  </a:lnTo>
                  <a:cubicBezTo>
                    <a:pt x="50349" y="916"/>
                    <a:pt x="49513" y="617"/>
                    <a:pt x="48857" y="438"/>
                  </a:cubicBezTo>
                  <a:lnTo>
                    <a:pt x="47444" y="180"/>
                  </a:lnTo>
                  <a:cubicBezTo>
                    <a:pt x="46848" y="120"/>
                    <a:pt x="46052" y="21"/>
                    <a:pt x="45455" y="1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7"/>
            <p:cNvSpPr/>
            <p:nvPr/>
          </p:nvSpPr>
          <p:spPr>
            <a:xfrm>
              <a:off x="3662900" y="1954850"/>
              <a:ext cx="1442125" cy="926025"/>
            </a:xfrm>
            <a:custGeom>
              <a:avLst/>
              <a:gdLst/>
              <a:ahLst/>
              <a:cxnLst/>
              <a:rect l="l" t="t" r="r" b="b"/>
              <a:pathLst>
                <a:path w="57685" h="37041" extrusionOk="0">
                  <a:moveTo>
                    <a:pt x="293" y="28425"/>
                  </a:moveTo>
                  <a:lnTo>
                    <a:pt x="293" y="28425"/>
                  </a:lnTo>
                  <a:cubicBezTo>
                    <a:pt x="1008" y="32654"/>
                    <a:pt x="3751" y="35048"/>
                    <a:pt x="7630" y="36103"/>
                  </a:cubicBezTo>
                  <a:lnTo>
                    <a:pt x="7630" y="36103"/>
                  </a:lnTo>
                  <a:lnTo>
                    <a:pt x="7515" y="36066"/>
                  </a:lnTo>
                  <a:cubicBezTo>
                    <a:pt x="7236" y="35967"/>
                    <a:pt x="6898" y="35828"/>
                    <a:pt x="6639" y="35728"/>
                  </a:cubicBezTo>
                  <a:lnTo>
                    <a:pt x="5963" y="35410"/>
                  </a:lnTo>
                  <a:cubicBezTo>
                    <a:pt x="5685" y="35290"/>
                    <a:pt x="5346" y="35091"/>
                    <a:pt x="5088" y="34932"/>
                  </a:cubicBezTo>
                  <a:lnTo>
                    <a:pt x="4511" y="34574"/>
                  </a:lnTo>
                  <a:cubicBezTo>
                    <a:pt x="3755" y="34017"/>
                    <a:pt x="3536" y="33818"/>
                    <a:pt x="2880" y="33202"/>
                  </a:cubicBezTo>
                  <a:lnTo>
                    <a:pt x="2522" y="32804"/>
                  </a:lnTo>
                  <a:cubicBezTo>
                    <a:pt x="2422" y="32684"/>
                    <a:pt x="2303" y="32525"/>
                    <a:pt x="2203" y="32406"/>
                  </a:cubicBezTo>
                  <a:lnTo>
                    <a:pt x="1945" y="32068"/>
                  </a:lnTo>
                  <a:cubicBezTo>
                    <a:pt x="1885" y="31968"/>
                    <a:pt x="1786" y="31849"/>
                    <a:pt x="1726" y="31749"/>
                  </a:cubicBezTo>
                  <a:lnTo>
                    <a:pt x="1527" y="31431"/>
                  </a:lnTo>
                  <a:cubicBezTo>
                    <a:pt x="1487" y="31352"/>
                    <a:pt x="1408" y="31232"/>
                    <a:pt x="1368" y="31153"/>
                  </a:cubicBezTo>
                  <a:lnTo>
                    <a:pt x="1209" y="30874"/>
                  </a:lnTo>
                  <a:cubicBezTo>
                    <a:pt x="1169" y="30795"/>
                    <a:pt x="1109" y="30695"/>
                    <a:pt x="1069" y="30616"/>
                  </a:cubicBezTo>
                  <a:lnTo>
                    <a:pt x="950" y="30337"/>
                  </a:lnTo>
                  <a:lnTo>
                    <a:pt x="831" y="30079"/>
                  </a:lnTo>
                  <a:lnTo>
                    <a:pt x="731" y="29820"/>
                  </a:lnTo>
                  <a:lnTo>
                    <a:pt x="632" y="29561"/>
                  </a:lnTo>
                  <a:lnTo>
                    <a:pt x="532" y="29303"/>
                  </a:lnTo>
                  <a:cubicBezTo>
                    <a:pt x="512" y="29223"/>
                    <a:pt x="473" y="29104"/>
                    <a:pt x="453" y="29024"/>
                  </a:cubicBezTo>
                  <a:lnTo>
                    <a:pt x="373" y="28746"/>
                  </a:lnTo>
                  <a:cubicBezTo>
                    <a:pt x="333" y="28646"/>
                    <a:pt x="314" y="28527"/>
                    <a:pt x="294" y="28427"/>
                  </a:cubicBezTo>
                  <a:lnTo>
                    <a:pt x="293" y="28425"/>
                  </a:lnTo>
                  <a:close/>
                  <a:moveTo>
                    <a:pt x="43202" y="1"/>
                  </a:moveTo>
                  <a:cubicBezTo>
                    <a:pt x="42605" y="40"/>
                    <a:pt x="41810" y="80"/>
                    <a:pt x="41193" y="160"/>
                  </a:cubicBezTo>
                  <a:lnTo>
                    <a:pt x="39303" y="418"/>
                  </a:lnTo>
                  <a:cubicBezTo>
                    <a:pt x="38687" y="538"/>
                    <a:pt x="37851" y="677"/>
                    <a:pt x="37214" y="816"/>
                  </a:cubicBezTo>
                  <a:lnTo>
                    <a:pt x="35146" y="1294"/>
                  </a:lnTo>
                  <a:cubicBezTo>
                    <a:pt x="34489" y="1473"/>
                    <a:pt x="33614" y="1711"/>
                    <a:pt x="32957" y="1891"/>
                  </a:cubicBezTo>
                  <a:lnTo>
                    <a:pt x="30729" y="2587"/>
                  </a:lnTo>
                  <a:cubicBezTo>
                    <a:pt x="30033" y="2825"/>
                    <a:pt x="29098" y="3124"/>
                    <a:pt x="28402" y="3363"/>
                  </a:cubicBezTo>
                  <a:lnTo>
                    <a:pt x="26035" y="4218"/>
                  </a:lnTo>
                  <a:cubicBezTo>
                    <a:pt x="25219" y="4536"/>
                    <a:pt x="24125" y="4934"/>
                    <a:pt x="23309" y="5252"/>
                  </a:cubicBezTo>
                  <a:lnTo>
                    <a:pt x="22096" y="5750"/>
                  </a:lnTo>
                  <a:cubicBezTo>
                    <a:pt x="21738" y="5889"/>
                    <a:pt x="21261" y="6088"/>
                    <a:pt x="20922" y="6227"/>
                  </a:cubicBezTo>
                  <a:lnTo>
                    <a:pt x="19769" y="6724"/>
                  </a:lnTo>
                  <a:cubicBezTo>
                    <a:pt x="19430" y="6884"/>
                    <a:pt x="18973" y="7083"/>
                    <a:pt x="18635" y="7242"/>
                  </a:cubicBezTo>
                  <a:lnTo>
                    <a:pt x="17541" y="7759"/>
                  </a:lnTo>
                  <a:cubicBezTo>
                    <a:pt x="17202" y="7918"/>
                    <a:pt x="16785" y="8117"/>
                    <a:pt x="16466" y="8276"/>
                  </a:cubicBezTo>
                  <a:lnTo>
                    <a:pt x="15412" y="8813"/>
                  </a:lnTo>
                  <a:cubicBezTo>
                    <a:pt x="15114" y="8972"/>
                    <a:pt x="14696" y="9191"/>
                    <a:pt x="14398" y="9350"/>
                  </a:cubicBezTo>
                  <a:lnTo>
                    <a:pt x="13423" y="9887"/>
                  </a:lnTo>
                  <a:cubicBezTo>
                    <a:pt x="13124" y="10066"/>
                    <a:pt x="12746" y="10265"/>
                    <a:pt x="12468" y="10444"/>
                  </a:cubicBezTo>
                  <a:lnTo>
                    <a:pt x="11533" y="11001"/>
                  </a:lnTo>
                  <a:cubicBezTo>
                    <a:pt x="11274" y="11161"/>
                    <a:pt x="10916" y="11399"/>
                    <a:pt x="10658" y="11558"/>
                  </a:cubicBezTo>
                  <a:lnTo>
                    <a:pt x="9802" y="12135"/>
                  </a:lnTo>
                  <a:cubicBezTo>
                    <a:pt x="9544" y="12314"/>
                    <a:pt x="9206" y="12533"/>
                    <a:pt x="8967" y="12712"/>
                  </a:cubicBezTo>
                  <a:lnTo>
                    <a:pt x="8171" y="13289"/>
                  </a:lnTo>
                  <a:cubicBezTo>
                    <a:pt x="7952" y="13468"/>
                    <a:pt x="7634" y="13707"/>
                    <a:pt x="7415" y="13886"/>
                  </a:cubicBezTo>
                  <a:lnTo>
                    <a:pt x="6699" y="14463"/>
                  </a:lnTo>
                  <a:cubicBezTo>
                    <a:pt x="6480" y="14642"/>
                    <a:pt x="6202" y="14880"/>
                    <a:pt x="6003" y="15059"/>
                  </a:cubicBezTo>
                  <a:lnTo>
                    <a:pt x="5346" y="15656"/>
                  </a:lnTo>
                  <a:cubicBezTo>
                    <a:pt x="5147" y="15855"/>
                    <a:pt x="4909" y="16094"/>
                    <a:pt x="4710" y="16273"/>
                  </a:cubicBezTo>
                  <a:lnTo>
                    <a:pt x="4073" y="16969"/>
                  </a:lnTo>
                  <a:cubicBezTo>
                    <a:pt x="3874" y="17188"/>
                    <a:pt x="3616" y="17467"/>
                    <a:pt x="3437" y="17685"/>
                  </a:cubicBezTo>
                  <a:lnTo>
                    <a:pt x="2880" y="18382"/>
                  </a:lnTo>
                  <a:cubicBezTo>
                    <a:pt x="2721" y="18600"/>
                    <a:pt x="2502" y="18899"/>
                    <a:pt x="2343" y="19118"/>
                  </a:cubicBezTo>
                  <a:lnTo>
                    <a:pt x="1905" y="19814"/>
                  </a:lnTo>
                  <a:cubicBezTo>
                    <a:pt x="1766" y="20053"/>
                    <a:pt x="1587" y="20351"/>
                    <a:pt x="1447" y="20590"/>
                  </a:cubicBezTo>
                  <a:lnTo>
                    <a:pt x="1109" y="21286"/>
                  </a:lnTo>
                  <a:cubicBezTo>
                    <a:pt x="1010" y="21525"/>
                    <a:pt x="851" y="21863"/>
                    <a:pt x="751" y="22121"/>
                  </a:cubicBezTo>
                  <a:lnTo>
                    <a:pt x="532" y="22778"/>
                  </a:lnTo>
                  <a:cubicBezTo>
                    <a:pt x="453" y="23056"/>
                    <a:pt x="333" y="23434"/>
                    <a:pt x="274" y="23713"/>
                  </a:cubicBezTo>
                  <a:lnTo>
                    <a:pt x="154" y="24290"/>
                  </a:lnTo>
                  <a:cubicBezTo>
                    <a:pt x="29" y="25135"/>
                    <a:pt x="0" y="25443"/>
                    <a:pt x="11" y="26200"/>
                  </a:cubicBezTo>
                  <a:lnTo>
                    <a:pt x="11" y="26200"/>
                  </a:lnTo>
                  <a:cubicBezTo>
                    <a:pt x="21" y="25491"/>
                    <a:pt x="214" y="24752"/>
                    <a:pt x="578" y="23982"/>
                  </a:cubicBezTo>
                  <a:lnTo>
                    <a:pt x="578" y="23982"/>
                  </a:lnTo>
                  <a:cubicBezTo>
                    <a:pt x="215" y="24750"/>
                    <a:pt x="22" y="25487"/>
                    <a:pt x="11" y="26207"/>
                  </a:cubicBezTo>
                  <a:lnTo>
                    <a:pt x="11" y="26207"/>
                  </a:lnTo>
                  <a:cubicBezTo>
                    <a:pt x="11" y="26204"/>
                    <a:pt x="11" y="26202"/>
                    <a:pt x="11" y="26200"/>
                  </a:cubicBezTo>
                  <a:lnTo>
                    <a:pt x="11" y="26200"/>
                  </a:lnTo>
                  <a:cubicBezTo>
                    <a:pt x="10" y="26221"/>
                    <a:pt x="10" y="26243"/>
                    <a:pt x="10" y="26265"/>
                  </a:cubicBezTo>
                  <a:lnTo>
                    <a:pt x="10" y="26265"/>
                  </a:lnTo>
                  <a:cubicBezTo>
                    <a:pt x="10" y="26246"/>
                    <a:pt x="10" y="26226"/>
                    <a:pt x="11" y="26207"/>
                  </a:cubicBezTo>
                  <a:lnTo>
                    <a:pt x="11" y="26207"/>
                  </a:lnTo>
                  <a:cubicBezTo>
                    <a:pt x="12" y="26285"/>
                    <a:pt x="13" y="26369"/>
                    <a:pt x="15" y="26458"/>
                  </a:cubicBezTo>
                  <a:cubicBezTo>
                    <a:pt x="12" y="26394"/>
                    <a:pt x="10" y="26330"/>
                    <a:pt x="10" y="26265"/>
                  </a:cubicBezTo>
                  <a:lnTo>
                    <a:pt x="10" y="26265"/>
                  </a:lnTo>
                  <a:cubicBezTo>
                    <a:pt x="10" y="26336"/>
                    <a:pt x="12" y="26407"/>
                    <a:pt x="15" y="26478"/>
                  </a:cubicBezTo>
                  <a:cubicBezTo>
                    <a:pt x="15" y="26597"/>
                    <a:pt x="35" y="26776"/>
                    <a:pt x="35" y="26896"/>
                  </a:cubicBezTo>
                  <a:cubicBezTo>
                    <a:pt x="55" y="27055"/>
                    <a:pt x="75" y="27234"/>
                    <a:pt x="95" y="27373"/>
                  </a:cubicBezTo>
                  <a:lnTo>
                    <a:pt x="154" y="27751"/>
                  </a:lnTo>
                  <a:cubicBezTo>
                    <a:pt x="174" y="27851"/>
                    <a:pt x="194" y="28010"/>
                    <a:pt x="214" y="28109"/>
                  </a:cubicBezTo>
                  <a:lnTo>
                    <a:pt x="293" y="28425"/>
                  </a:lnTo>
                  <a:lnTo>
                    <a:pt x="293" y="28425"/>
                  </a:lnTo>
                  <a:cubicBezTo>
                    <a:pt x="232" y="28062"/>
                    <a:pt x="185" y="27685"/>
                    <a:pt x="154" y="27294"/>
                  </a:cubicBezTo>
                  <a:cubicBezTo>
                    <a:pt x="15" y="25364"/>
                    <a:pt x="592" y="23971"/>
                    <a:pt x="592" y="23952"/>
                  </a:cubicBezTo>
                  <a:cubicBezTo>
                    <a:pt x="5923" y="11678"/>
                    <a:pt x="37752" y="5292"/>
                    <a:pt x="38070" y="5252"/>
                  </a:cubicBezTo>
                  <a:cubicBezTo>
                    <a:pt x="38508" y="5213"/>
                    <a:pt x="39084" y="5133"/>
                    <a:pt x="39522" y="5093"/>
                  </a:cubicBezTo>
                  <a:cubicBezTo>
                    <a:pt x="39691" y="5089"/>
                    <a:pt x="39859" y="5088"/>
                    <a:pt x="40024" y="5088"/>
                  </a:cubicBezTo>
                  <a:cubicBezTo>
                    <a:pt x="52937" y="5088"/>
                    <a:pt x="54719" y="16461"/>
                    <a:pt x="49946" y="21803"/>
                  </a:cubicBezTo>
                  <a:cubicBezTo>
                    <a:pt x="43929" y="28534"/>
                    <a:pt x="25799" y="36759"/>
                    <a:pt x="13152" y="36759"/>
                  </a:cubicBezTo>
                  <a:cubicBezTo>
                    <a:pt x="11151" y="36759"/>
                    <a:pt x="9287" y="36553"/>
                    <a:pt x="7630" y="36103"/>
                  </a:cubicBezTo>
                  <a:lnTo>
                    <a:pt x="7630" y="36103"/>
                  </a:lnTo>
                  <a:lnTo>
                    <a:pt x="8271" y="36305"/>
                  </a:lnTo>
                  <a:cubicBezTo>
                    <a:pt x="8529" y="36365"/>
                    <a:pt x="8887" y="36464"/>
                    <a:pt x="9166" y="36544"/>
                  </a:cubicBezTo>
                  <a:lnTo>
                    <a:pt x="10001" y="36703"/>
                  </a:lnTo>
                  <a:cubicBezTo>
                    <a:pt x="10280" y="36743"/>
                    <a:pt x="10658" y="36802"/>
                    <a:pt x="10936" y="36842"/>
                  </a:cubicBezTo>
                  <a:lnTo>
                    <a:pt x="11851" y="36941"/>
                  </a:lnTo>
                  <a:cubicBezTo>
                    <a:pt x="12150" y="36961"/>
                    <a:pt x="12528" y="37001"/>
                    <a:pt x="12826" y="37021"/>
                  </a:cubicBezTo>
                  <a:lnTo>
                    <a:pt x="13681" y="37041"/>
                  </a:lnTo>
                  <a:lnTo>
                    <a:pt x="14597" y="37041"/>
                  </a:lnTo>
                  <a:lnTo>
                    <a:pt x="15492" y="37001"/>
                  </a:lnTo>
                  <a:cubicBezTo>
                    <a:pt x="15770" y="37001"/>
                    <a:pt x="16148" y="36981"/>
                    <a:pt x="16447" y="36941"/>
                  </a:cubicBezTo>
                  <a:lnTo>
                    <a:pt x="17381" y="36862"/>
                  </a:lnTo>
                  <a:cubicBezTo>
                    <a:pt x="17680" y="36842"/>
                    <a:pt x="18078" y="36782"/>
                    <a:pt x="18376" y="36762"/>
                  </a:cubicBezTo>
                  <a:lnTo>
                    <a:pt x="19371" y="36623"/>
                  </a:lnTo>
                  <a:cubicBezTo>
                    <a:pt x="19669" y="36564"/>
                    <a:pt x="20087" y="36504"/>
                    <a:pt x="20385" y="36444"/>
                  </a:cubicBezTo>
                  <a:lnTo>
                    <a:pt x="21420" y="36265"/>
                  </a:lnTo>
                  <a:cubicBezTo>
                    <a:pt x="21738" y="36186"/>
                    <a:pt x="22156" y="36106"/>
                    <a:pt x="22474" y="36046"/>
                  </a:cubicBezTo>
                  <a:lnTo>
                    <a:pt x="23548" y="35808"/>
                  </a:lnTo>
                  <a:cubicBezTo>
                    <a:pt x="23886" y="35728"/>
                    <a:pt x="24324" y="35609"/>
                    <a:pt x="24642" y="35529"/>
                  </a:cubicBezTo>
                  <a:lnTo>
                    <a:pt x="25756" y="35231"/>
                  </a:lnTo>
                  <a:cubicBezTo>
                    <a:pt x="26094" y="35151"/>
                    <a:pt x="26552" y="35012"/>
                    <a:pt x="26890" y="34912"/>
                  </a:cubicBezTo>
                  <a:lnTo>
                    <a:pt x="28024" y="34574"/>
                  </a:lnTo>
                  <a:cubicBezTo>
                    <a:pt x="28362" y="34475"/>
                    <a:pt x="28840" y="34316"/>
                    <a:pt x="29178" y="34216"/>
                  </a:cubicBezTo>
                  <a:lnTo>
                    <a:pt x="30352" y="33818"/>
                  </a:lnTo>
                  <a:cubicBezTo>
                    <a:pt x="30710" y="33699"/>
                    <a:pt x="31187" y="33520"/>
                    <a:pt x="31545" y="33401"/>
                  </a:cubicBezTo>
                  <a:lnTo>
                    <a:pt x="32739" y="32963"/>
                  </a:lnTo>
                  <a:cubicBezTo>
                    <a:pt x="33117" y="32824"/>
                    <a:pt x="33594" y="32625"/>
                    <a:pt x="33972" y="32486"/>
                  </a:cubicBezTo>
                  <a:lnTo>
                    <a:pt x="36379" y="31511"/>
                  </a:lnTo>
                  <a:cubicBezTo>
                    <a:pt x="37195" y="31173"/>
                    <a:pt x="38289" y="30735"/>
                    <a:pt x="39104" y="30377"/>
                  </a:cubicBezTo>
                  <a:lnTo>
                    <a:pt x="41292" y="29382"/>
                  </a:lnTo>
                  <a:cubicBezTo>
                    <a:pt x="41929" y="29084"/>
                    <a:pt x="42784" y="28686"/>
                    <a:pt x="43421" y="28368"/>
                  </a:cubicBezTo>
                  <a:lnTo>
                    <a:pt x="45390" y="27333"/>
                  </a:lnTo>
                  <a:cubicBezTo>
                    <a:pt x="45967" y="27015"/>
                    <a:pt x="46723" y="26597"/>
                    <a:pt x="47280" y="26259"/>
                  </a:cubicBezTo>
                  <a:lnTo>
                    <a:pt x="48991" y="25205"/>
                  </a:lnTo>
                  <a:cubicBezTo>
                    <a:pt x="49488" y="24847"/>
                    <a:pt x="50165" y="24409"/>
                    <a:pt x="50642" y="24031"/>
                  </a:cubicBezTo>
                  <a:lnTo>
                    <a:pt x="52035" y="22937"/>
                  </a:lnTo>
                  <a:cubicBezTo>
                    <a:pt x="52472" y="22539"/>
                    <a:pt x="53029" y="22042"/>
                    <a:pt x="53447" y="21644"/>
                  </a:cubicBezTo>
                  <a:lnTo>
                    <a:pt x="54481" y="20510"/>
                  </a:lnTo>
                  <a:cubicBezTo>
                    <a:pt x="54839" y="20072"/>
                    <a:pt x="55297" y="19476"/>
                    <a:pt x="55635" y="18998"/>
                  </a:cubicBezTo>
                  <a:lnTo>
                    <a:pt x="56252" y="17964"/>
                  </a:lnTo>
                  <a:cubicBezTo>
                    <a:pt x="56530" y="17367"/>
                    <a:pt x="56868" y="16571"/>
                    <a:pt x="57107" y="15955"/>
                  </a:cubicBezTo>
                  <a:lnTo>
                    <a:pt x="57306" y="15199"/>
                  </a:lnTo>
                  <a:cubicBezTo>
                    <a:pt x="57545" y="14125"/>
                    <a:pt x="57684" y="13369"/>
                    <a:pt x="57624" y="12016"/>
                  </a:cubicBezTo>
                  <a:lnTo>
                    <a:pt x="57604" y="11479"/>
                  </a:lnTo>
                  <a:cubicBezTo>
                    <a:pt x="57585" y="11320"/>
                    <a:pt x="57565" y="11101"/>
                    <a:pt x="57545" y="10942"/>
                  </a:cubicBezTo>
                  <a:lnTo>
                    <a:pt x="57465" y="10484"/>
                  </a:lnTo>
                  <a:cubicBezTo>
                    <a:pt x="57445" y="10365"/>
                    <a:pt x="57425" y="10186"/>
                    <a:pt x="57386" y="10047"/>
                  </a:cubicBezTo>
                  <a:lnTo>
                    <a:pt x="57306" y="9649"/>
                  </a:lnTo>
                  <a:cubicBezTo>
                    <a:pt x="57266" y="9529"/>
                    <a:pt x="57227" y="9370"/>
                    <a:pt x="57207" y="9251"/>
                  </a:cubicBezTo>
                  <a:lnTo>
                    <a:pt x="57087" y="8893"/>
                  </a:lnTo>
                  <a:cubicBezTo>
                    <a:pt x="57067" y="8773"/>
                    <a:pt x="57008" y="8634"/>
                    <a:pt x="56988" y="8535"/>
                  </a:cubicBezTo>
                  <a:lnTo>
                    <a:pt x="56868" y="8177"/>
                  </a:lnTo>
                  <a:cubicBezTo>
                    <a:pt x="56829" y="8077"/>
                    <a:pt x="56789" y="7938"/>
                    <a:pt x="56729" y="7838"/>
                  </a:cubicBezTo>
                  <a:lnTo>
                    <a:pt x="56590" y="7500"/>
                  </a:lnTo>
                  <a:cubicBezTo>
                    <a:pt x="56550" y="7401"/>
                    <a:pt x="56490" y="7262"/>
                    <a:pt x="56451" y="7162"/>
                  </a:cubicBezTo>
                  <a:lnTo>
                    <a:pt x="56292" y="6824"/>
                  </a:lnTo>
                  <a:cubicBezTo>
                    <a:pt x="56232" y="6724"/>
                    <a:pt x="56152" y="6585"/>
                    <a:pt x="56113" y="6486"/>
                  </a:cubicBezTo>
                  <a:lnTo>
                    <a:pt x="55914" y="6128"/>
                  </a:lnTo>
                  <a:cubicBezTo>
                    <a:pt x="55854" y="6008"/>
                    <a:pt x="55774" y="5869"/>
                    <a:pt x="55695" y="5770"/>
                  </a:cubicBezTo>
                  <a:lnTo>
                    <a:pt x="55456" y="5392"/>
                  </a:lnTo>
                  <a:cubicBezTo>
                    <a:pt x="55377" y="5272"/>
                    <a:pt x="55277" y="5113"/>
                    <a:pt x="55197" y="4994"/>
                  </a:cubicBezTo>
                  <a:lnTo>
                    <a:pt x="54859" y="4576"/>
                  </a:lnTo>
                  <a:cubicBezTo>
                    <a:pt x="54760" y="4437"/>
                    <a:pt x="54621" y="4258"/>
                    <a:pt x="54501" y="4138"/>
                  </a:cubicBezTo>
                  <a:lnTo>
                    <a:pt x="54004" y="3601"/>
                  </a:lnTo>
                  <a:cubicBezTo>
                    <a:pt x="53328" y="2945"/>
                    <a:pt x="52671" y="2328"/>
                    <a:pt x="51438" y="1652"/>
                  </a:cubicBezTo>
                  <a:lnTo>
                    <a:pt x="50423" y="1154"/>
                  </a:lnTo>
                  <a:cubicBezTo>
                    <a:pt x="49787" y="916"/>
                    <a:pt x="48951" y="617"/>
                    <a:pt x="48295" y="438"/>
                  </a:cubicBezTo>
                  <a:lnTo>
                    <a:pt x="46882" y="180"/>
                  </a:lnTo>
                  <a:cubicBezTo>
                    <a:pt x="46286" y="120"/>
                    <a:pt x="45490" y="21"/>
                    <a:pt x="44893" y="1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7"/>
            <p:cNvSpPr/>
            <p:nvPr/>
          </p:nvSpPr>
          <p:spPr>
            <a:xfrm>
              <a:off x="3661275" y="2579475"/>
              <a:ext cx="20425" cy="122375"/>
            </a:xfrm>
            <a:custGeom>
              <a:avLst/>
              <a:gdLst/>
              <a:ahLst/>
              <a:cxnLst/>
              <a:rect l="l" t="t" r="r" b="b"/>
              <a:pathLst>
                <a:path w="817" h="4895" extrusionOk="0">
                  <a:moveTo>
                    <a:pt x="259" y="1"/>
                  </a:moveTo>
                  <a:lnTo>
                    <a:pt x="259" y="1"/>
                  </a:lnTo>
                  <a:cubicBezTo>
                    <a:pt x="120" y="498"/>
                    <a:pt x="60" y="996"/>
                    <a:pt x="80" y="1493"/>
                  </a:cubicBezTo>
                  <a:cubicBezTo>
                    <a:pt x="80" y="1612"/>
                    <a:pt x="100" y="1791"/>
                    <a:pt x="100" y="1911"/>
                  </a:cubicBezTo>
                  <a:cubicBezTo>
                    <a:pt x="120" y="2070"/>
                    <a:pt x="140" y="2249"/>
                    <a:pt x="160" y="2388"/>
                  </a:cubicBezTo>
                  <a:lnTo>
                    <a:pt x="219" y="2766"/>
                  </a:lnTo>
                  <a:cubicBezTo>
                    <a:pt x="239" y="2866"/>
                    <a:pt x="259" y="3025"/>
                    <a:pt x="279" y="3124"/>
                  </a:cubicBezTo>
                  <a:lnTo>
                    <a:pt x="335" y="3349"/>
                  </a:lnTo>
                  <a:lnTo>
                    <a:pt x="335" y="3349"/>
                  </a:lnTo>
                  <a:cubicBezTo>
                    <a:pt x="0" y="1827"/>
                    <a:pt x="162" y="711"/>
                    <a:pt x="259" y="1"/>
                  </a:cubicBezTo>
                  <a:close/>
                  <a:moveTo>
                    <a:pt x="335" y="3349"/>
                  </a:moveTo>
                  <a:cubicBezTo>
                    <a:pt x="346" y="3399"/>
                    <a:pt x="358" y="3450"/>
                    <a:pt x="370" y="3501"/>
                  </a:cubicBezTo>
                  <a:lnTo>
                    <a:pt x="370" y="3501"/>
                  </a:lnTo>
                  <a:cubicBezTo>
                    <a:pt x="366" y="3481"/>
                    <a:pt x="362" y="3461"/>
                    <a:pt x="359" y="3442"/>
                  </a:cubicBezTo>
                  <a:lnTo>
                    <a:pt x="335" y="3349"/>
                  </a:lnTo>
                  <a:close/>
                  <a:moveTo>
                    <a:pt x="370" y="3501"/>
                  </a:moveTo>
                  <a:lnTo>
                    <a:pt x="370" y="3501"/>
                  </a:lnTo>
                  <a:cubicBezTo>
                    <a:pt x="385" y="3579"/>
                    <a:pt x="403" y="3665"/>
                    <a:pt x="430" y="3740"/>
                  </a:cubicBezTo>
                  <a:lnTo>
                    <a:pt x="430" y="3740"/>
                  </a:lnTo>
                  <a:cubicBezTo>
                    <a:pt x="409" y="3659"/>
                    <a:pt x="389" y="3580"/>
                    <a:pt x="370" y="3501"/>
                  </a:cubicBezTo>
                  <a:close/>
                  <a:moveTo>
                    <a:pt x="430" y="3740"/>
                  </a:moveTo>
                  <a:cubicBezTo>
                    <a:pt x="467" y="3877"/>
                    <a:pt x="507" y="4017"/>
                    <a:pt x="552" y="4160"/>
                  </a:cubicBezTo>
                  <a:lnTo>
                    <a:pt x="552" y="4160"/>
                  </a:lnTo>
                  <a:cubicBezTo>
                    <a:pt x="539" y="4117"/>
                    <a:pt x="527" y="4074"/>
                    <a:pt x="518" y="4039"/>
                  </a:cubicBezTo>
                  <a:lnTo>
                    <a:pt x="438" y="3761"/>
                  </a:lnTo>
                  <a:cubicBezTo>
                    <a:pt x="436" y="3754"/>
                    <a:pt x="433" y="3747"/>
                    <a:pt x="430" y="3740"/>
                  </a:cubicBezTo>
                  <a:close/>
                  <a:moveTo>
                    <a:pt x="552" y="4160"/>
                  </a:moveTo>
                  <a:lnTo>
                    <a:pt x="552" y="4160"/>
                  </a:lnTo>
                  <a:cubicBezTo>
                    <a:pt x="569" y="4216"/>
                    <a:pt x="586" y="4273"/>
                    <a:pt x="597" y="4318"/>
                  </a:cubicBezTo>
                  <a:lnTo>
                    <a:pt x="643" y="4436"/>
                  </a:lnTo>
                  <a:lnTo>
                    <a:pt x="643" y="4436"/>
                  </a:lnTo>
                  <a:cubicBezTo>
                    <a:pt x="611" y="4343"/>
                    <a:pt x="581" y="4251"/>
                    <a:pt x="552" y="4160"/>
                  </a:cubicBezTo>
                  <a:close/>
                  <a:moveTo>
                    <a:pt x="643" y="4436"/>
                  </a:moveTo>
                  <a:cubicBezTo>
                    <a:pt x="648" y="4450"/>
                    <a:pt x="652" y="4463"/>
                    <a:pt x="657" y="4477"/>
                  </a:cubicBezTo>
                  <a:cubicBezTo>
                    <a:pt x="674" y="4529"/>
                    <a:pt x="692" y="4580"/>
                    <a:pt x="709" y="4619"/>
                  </a:cubicBezTo>
                  <a:lnTo>
                    <a:pt x="709" y="4619"/>
                  </a:lnTo>
                  <a:cubicBezTo>
                    <a:pt x="704" y="4604"/>
                    <a:pt x="700" y="4590"/>
                    <a:pt x="697" y="4576"/>
                  </a:cubicBezTo>
                  <a:lnTo>
                    <a:pt x="643" y="4436"/>
                  </a:lnTo>
                  <a:close/>
                  <a:moveTo>
                    <a:pt x="709" y="4619"/>
                  </a:moveTo>
                  <a:lnTo>
                    <a:pt x="709" y="4619"/>
                  </a:lnTo>
                  <a:cubicBezTo>
                    <a:pt x="714" y="4637"/>
                    <a:pt x="721" y="4656"/>
                    <a:pt x="727" y="4674"/>
                  </a:cubicBezTo>
                  <a:lnTo>
                    <a:pt x="727" y="4674"/>
                  </a:lnTo>
                  <a:cubicBezTo>
                    <a:pt x="723" y="4661"/>
                    <a:pt x="720" y="4648"/>
                    <a:pt x="717" y="4636"/>
                  </a:cubicBezTo>
                  <a:cubicBezTo>
                    <a:pt x="714" y="4631"/>
                    <a:pt x="711" y="4625"/>
                    <a:pt x="709" y="4619"/>
                  </a:cubicBezTo>
                  <a:close/>
                  <a:moveTo>
                    <a:pt x="727" y="4674"/>
                  </a:moveTo>
                  <a:cubicBezTo>
                    <a:pt x="749" y="4746"/>
                    <a:pt x="783" y="4827"/>
                    <a:pt x="816" y="4895"/>
                  </a:cubicBezTo>
                  <a:cubicBezTo>
                    <a:pt x="816" y="4875"/>
                    <a:pt x="796" y="4855"/>
                    <a:pt x="796" y="4835"/>
                  </a:cubicBezTo>
                  <a:cubicBezTo>
                    <a:pt x="772" y="4786"/>
                    <a:pt x="747" y="4729"/>
                    <a:pt x="727" y="4674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7"/>
            <p:cNvSpPr/>
            <p:nvPr/>
          </p:nvSpPr>
          <p:spPr>
            <a:xfrm>
              <a:off x="3662850" y="1954850"/>
              <a:ext cx="1442175" cy="926025"/>
            </a:xfrm>
            <a:custGeom>
              <a:avLst/>
              <a:gdLst/>
              <a:ahLst/>
              <a:cxnLst/>
              <a:rect l="l" t="t" r="r" b="b"/>
              <a:pathLst>
                <a:path w="57687" h="37041" extrusionOk="0">
                  <a:moveTo>
                    <a:pt x="13" y="26274"/>
                  </a:moveTo>
                  <a:cubicBezTo>
                    <a:pt x="13" y="26342"/>
                    <a:pt x="14" y="26410"/>
                    <a:pt x="17" y="26478"/>
                  </a:cubicBezTo>
                  <a:cubicBezTo>
                    <a:pt x="16" y="26407"/>
                    <a:pt x="14" y="26339"/>
                    <a:pt x="13" y="26274"/>
                  </a:cubicBezTo>
                  <a:close/>
                  <a:moveTo>
                    <a:pt x="5149" y="34972"/>
                  </a:moveTo>
                  <a:cubicBezTo>
                    <a:pt x="5202" y="35002"/>
                    <a:pt x="5255" y="35031"/>
                    <a:pt x="5308" y="35059"/>
                  </a:cubicBezTo>
                  <a:lnTo>
                    <a:pt x="5308" y="35059"/>
                  </a:lnTo>
                  <a:lnTo>
                    <a:pt x="5149" y="34972"/>
                  </a:lnTo>
                  <a:close/>
                  <a:moveTo>
                    <a:pt x="43204" y="1"/>
                  </a:moveTo>
                  <a:cubicBezTo>
                    <a:pt x="42607" y="40"/>
                    <a:pt x="41812" y="80"/>
                    <a:pt x="41195" y="160"/>
                  </a:cubicBezTo>
                  <a:lnTo>
                    <a:pt x="39305" y="418"/>
                  </a:lnTo>
                  <a:cubicBezTo>
                    <a:pt x="38689" y="538"/>
                    <a:pt x="37853" y="677"/>
                    <a:pt x="37216" y="816"/>
                  </a:cubicBezTo>
                  <a:lnTo>
                    <a:pt x="35148" y="1294"/>
                  </a:lnTo>
                  <a:cubicBezTo>
                    <a:pt x="34491" y="1473"/>
                    <a:pt x="33616" y="1711"/>
                    <a:pt x="32959" y="1891"/>
                  </a:cubicBezTo>
                  <a:lnTo>
                    <a:pt x="30731" y="2587"/>
                  </a:lnTo>
                  <a:cubicBezTo>
                    <a:pt x="30035" y="2825"/>
                    <a:pt x="29100" y="3124"/>
                    <a:pt x="28404" y="3363"/>
                  </a:cubicBezTo>
                  <a:lnTo>
                    <a:pt x="26037" y="4218"/>
                  </a:lnTo>
                  <a:cubicBezTo>
                    <a:pt x="25221" y="4536"/>
                    <a:pt x="24127" y="4934"/>
                    <a:pt x="23311" y="5252"/>
                  </a:cubicBezTo>
                  <a:lnTo>
                    <a:pt x="22098" y="5750"/>
                  </a:lnTo>
                  <a:cubicBezTo>
                    <a:pt x="21740" y="5889"/>
                    <a:pt x="21263" y="6088"/>
                    <a:pt x="20924" y="6227"/>
                  </a:cubicBezTo>
                  <a:lnTo>
                    <a:pt x="19771" y="6724"/>
                  </a:lnTo>
                  <a:cubicBezTo>
                    <a:pt x="19432" y="6884"/>
                    <a:pt x="18975" y="7083"/>
                    <a:pt x="18637" y="7242"/>
                  </a:cubicBezTo>
                  <a:lnTo>
                    <a:pt x="17543" y="7759"/>
                  </a:lnTo>
                  <a:cubicBezTo>
                    <a:pt x="17204" y="7918"/>
                    <a:pt x="16787" y="8117"/>
                    <a:pt x="16468" y="8276"/>
                  </a:cubicBezTo>
                  <a:lnTo>
                    <a:pt x="15414" y="8813"/>
                  </a:lnTo>
                  <a:cubicBezTo>
                    <a:pt x="15116" y="8972"/>
                    <a:pt x="14698" y="9191"/>
                    <a:pt x="14400" y="9350"/>
                  </a:cubicBezTo>
                  <a:lnTo>
                    <a:pt x="13425" y="9887"/>
                  </a:lnTo>
                  <a:cubicBezTo>
                    <a:pt x="13126" y="10066"/>
                    <a:pt x="12748" y="10285"/>
                    <a:pt x="12470" y="10444"/>
                  </a:cubicBezTo>
                  <a:lnTo>
                    <a:pt x="11555" y="11001"/>
                  </a:lnTo>
                  <a:cubicBezTo>
                    <a:pt x="11276" y="11161"/>
                    <a:pt x="10918" y="11399"/>
                    <a:pt x="10660" y="11558"/>
                  </a:cubicBezTo>
                  <a:lnTo>
                    <a:pt x="9804" y="12135"/>
                  </a:lnTo>
                  <a:cubicBezTo>
                    <a:pt x="9546" y="12314"/>
                    <a:pt x="9208" y="12533"/>
                    <a:pt x="8969" y="12712"/>
                  </a:cubicBezTo>
                  <a:lnTo>
                    <a:pt x="8173" y="13289"/>
                  </a:lnTo>
                  <a:cubicBezTo>
                    <a:pt x="7954" y="13468"/>
                    <a:pt x="7636" y="13707"/>
                    <a:pt x="7417" y="13886"/>
                  </a:cubicBezTo>
                  <a:lnTo>
                    <a:pt x="6701" y="14463"/>
                  </a:lnTo>
                  <a:cubicBezTo>
                    <a:pt x="6482" y="14642"/>
                    <a:pt x="6204" y="14880"/>
                    <a:pt x="6005" y="15059"/>
                  </a:cubicBezTo>
                  <a:lnTo>
                    <a:pt x="5348" y="15656"/>
                  </a:lnTo>
                  <a:cubicBezTo>
                    <a:pt x="5149" y="15855"/>
                    <a:pt x="4911" y="16094"/>
                    <a:pt x="4712" y="16273"/>
                  </a:cubicBezTo>
                  <a:lnTo>
                    <a:pt x="4075" y="16969"/>
                  </a:lnTo>
                  <a:cubicBezTo>
                    <a:pt x="3876" y="17188"/>
                    <a:pt x="3618" y="17467"/>
                    <a:pt x="3439" y="17685"/>
                  </a:cubicBezTo>
                  <a:lnTo>
                    <a:pt x="2882" y="18382"/>
                  </a:lnTo>
                  <a:cubicBezTo>
                    <a:pt x="2723" y="18600"/>
                    <a:pt x="2504" y="18899"/>
                    <a:pt x="2345" y="19118"/>
                  </a:cubicBezTo>
                  <a:lnTo>
                    <a:pt x="1907" y="19814"/>
                  </a:lnTo>
                  <a:cubicBezTo>
                    <a:pt x="1768" y="20053"/>
                    <a:pt x="1589" y="20351"/>
                    <a:pt x="1449" y="20590"/>
                  </a:cubicBezTo>
                  <a:lnTo>
                    <a:pt x="1111" y="21286"/>
                  </a:lnTo>
                  <a:cubicBezTo>
                    <a:pt x="1012" y="21525"/>
                    <a:pt x="853" y="21863"/>
                    <a:pt x="753" y="22121"/>
                  </a:cubicBezTo>
                  <a:lnTo>
                    <a:pt x="534" y="22778"/>
                  </a:lnTo>
                  <a:cubicBezTo>
                    <a:pt x="455" y="23056"/>
                    <a:pt x="335" y="23434"/>
                    <a:pt x="276" y="23713"/>
                  </a:cubicBezTo>
                  <a:lnTo>
                    <a:pt x="156" y="24290"/>
                  </a:lnTo>
                  <a:cubicBezTo>
                    <a:pt x="27" y="25156"/>
                    <a:pt x="1" y="25459"/>
                    <a:pt x="13" y="26274"/>
                  </a:cubicBezTo>
                  <a:lnTo>
                    <a:pt x="13" y="26274"/>
                  </a:lnTo>
                  <a:cubicBezTo>
                    <a:pt x="15" y="25845"/>
                    <a:pt x="76" y="25415"/>
                    <a:pt x="196" y="24986"/>
                  </a:cubicBezTo>
                  <a:cubicBezTo>
                    <a:pt x="3251" y="12964"/>
                    <a:pt x="32861" y="4554"/>
                    <a:pt x="41708" y="4554"/>
                  </a:cubicBezTo>
                  <a:cubicBezTo>
                    <a:pt x="41791" y="4554"/>
                    <a:pt x="41872" y="4555"/>
                    <a:pt x="41951" y="4556"/>
                  </a:cubicBezTo>
                  <a:lnTo>
                    <a:pt x="42170" y="4556"/>
                  </a:lnTo>
                  <a:cubicBezTo>
                    <a:pt x="53151" y="5969"/>
                    <a:pt x="56691" y="16929"/>
                    <a:pt x="48396" y="23773"/>
                  </a:cubicBezTo>
                  <a:cubicBezTo>
                    <a:pt x="45427" y="26223"/>
                    <a:pt x="26921" y="36811"/>
                    <a:pt x="13355" y="36811"/>
                  </a:cubicBezTo>
                  <a:cubicBezTo>
                    <a:pt x="10358" y="36811"/>
                    <a:pt x="7602" y="36295"/>
                    <a:pt x="5308" y="35059"/>
                  </a:cubicBezTo>
                  <a:lnTo>
                    <a:pt x="5308" y="35059"/>
                  </a:lnTo>
                  <a:lnTo>
                    <a:pt x="5766" y="35310"/>
                  </a:lnTo>
                  <a:lnTo>
                    <a:pt x="5965" y="35410"/>
                  </a:lnTo>
                  <a:lnTo>
                    <a:pt x="6641" y="35728"/>
                  </a:lnTo>
                  <a:cubicBezTo>
                    <a:pt x="6900" y="35828"/>
                    <a:pt x="7238" y="35967"/>
                    <a:pt x="7517" y="36066"/>
                  </a:cubicBezTo>
                  <a:lnTo>
                    <a:pt x="8273" y="36305"/>
                  </a:lnTo>
                  <a:cubicBezTo>
                    <a:pt x="8531" y="36365"/>
                    <a:pt x="8889" y="36464"/>
                    <a:pt x="9168" y="36544"/>
                  </a:cubicBezTo>
                  <a:lnTo>
                    <a:pt x="10003" y="36703"/>
                  </a:lnTo>
                  <a:cubicBezTo>
                    <a:pt x="10282" y="36743"/>
                    <a:pt x="10660" y="36802"/>
                    <a:pt x="10938" y="36842"/>
                  </a:cubicBezTo>
                  <a:lnTo>
                    <a:pt x="11853" y="36941"/>
                  </a:lnTo>
                  <a:cubicBezTo>
                    <a:pt x="12152" y="36961"/>
                    <a:pt x="12530" y="37001"/>
                    <a:pt x="12828" y="37021"/>
                  </a:cubicBezTo>
                  <a:lnTo>
                    <a:pt x="13683" y="37041"/>
                  </a:lnTo>
                  <a:lnTo>
                    <a:pt x="14599" y="37041"/>
                  </a:lnTo>
                  <a:lnTo>
                    <a:pt x="15494" y="37001"/>
                  </a:lnTo>
                  <a:cubicBezTo>
                    <a:pt x="15772" y="37001"/>
                    <a:pt x="16150" y="36981"/>
                    <a:pt x="16449" y="36941"/>
                  </a:cubicBezTo>
                  <a:lnTo>
                    <a:pt x="17383" y="36862"/>
                  </a:lnTo>
                  <a:cubicBezTo>
                    <a:pt x="17682" y="36842"/>
                    <a:pt x="18080" y="36782"/>
                    <a:pt x="18378" y="36762"/>
                  </a:cubicBezTo>
                  <a:lnTo>
                    <a:pt x="19373" y="36623"/>
                  </a:lnTo>
                  <a:cubicBezTo>
                    <a:pt x="19671" y="36564"/>
                    <a:pt x="20089" y="36504"/>
                    <a:pt x="20387" y="36444"/>
                  </a:cubicBezTo>
                  <a:lnTo>
                    <a:pt x="21422" y="36265"/>
                  </a:lnTo>
                  <a:cubicBezTo>
                    <a:pt x="21740" y="36205"/>
                    <a:pt x="22158" y="36106"/>
                    <a:pt x="22476" y="36046"/>
                  </a:cubicBezTo>
                  <a:lnTo>
                    <a:pt x="23550" y="35808"/>
                  </a:lnTo>
                  <a:cubicBezTo>
                    <a:pt x="23888" y="35728"/>
                    <a:pt x="24326" y="35609"/>
                    <a:pt x="24644" y="35529"/>
                  </a:cubicBezTo>
                  <a:lnTo>
                    <a:pt x="25758" y="35231"/>
                  </a:lnTo>
                  <a:cubicBezTo>
                    <a:pt x="26096" y="35151"/>
                    <a:pt x="26554" y="35012"/>
                    <a:pt x="26892" y="34912"/>
                  </a:cubicBezTo>
                  <a:lnTo>
                    <a:pt x="28026" y="34574"/>
                  </a:lnTo>
                  <a:cubicBezTo>
                    <a:pt x="28364" y="34475"/>
                    <a:pt x="28842" y="34316"/>
                    <a:pt x="29180" y="34216"/>
                  </a:cubicBezTo>
                  <a:lnTo>
                    <a:pt x="30354" y="33818"/>
                  </a:lnTo>
                  <a:cubicBezTo>
                    <a:pt x="30712" y="33699"/>
                    <a:pt x="31189" y="33520"/>
                    <a:pt x="31547" y="33401"/>
                  </a:cubicBezTo>
                  <a:lnTo>
                    <a:pt x="32741" y="32963"/>
                  </a:lnTo>
                  <a:cubicBezTo>
                    <a:pt x="33119" y="32824"/>
                    <a:pt x="33596" y="32625"/>
                    <a:pt x="33974" y="32486"/>
                  </a:cubicBezTo>
                  <a:lnTo>
                    <a:pt x="36401" y="31511"/>
                  </a:lnTo>
                  <a:cubicBezTo>
                    <a:pt x="37197" y="31173"/>
                    <a:pt x="38291" y="30735"/>
                    <a:pt x="39106" y="30377"/>
                  </a:cubicBezTo>
                  <a:lnTo>
                    <a:pt x="41294" y="29382"/>
                  </a:lnTo>
                  <a:cubicBezTo>
                    <a:pt x="41931" y="29084"/>
                    <a:pt x="42786" y="28686"/>
                    <a:pt x="43423" y="28368"/>
                  </a:cubicBezTo>
                  <a:lnTo>
                    <a:pt x="45392" y="27333"/>
                  </a:lnTo>
                  <a:cubicBezTo>
                    <a:pt x="45969" y="27015"/>
                    <a:pt x="46725" y="26597"/>
                    <a:pt x="47282" y="26259"/>
                  </a:cubicBezTo>
                  <a:lnTo>
                    <a:pt x="48993" y="25205"/>
                  </a:lnTo>
                  <a:cubicBezTo>
                    <a:pt x="49490" y="24847"/>
                    <a:pt x="50167" y="24409"/>
                    <a:pt x="50644" y="24031"/>
                  </a:cubicBezTo>
                  <a:lnTo>
                    <a:pt x="52037" y="22937"/>
                  </a:lnTo>
                  <a:cubicBezTo>
                    <a:pt x="52474" y="22539"/>
                    <a:pt x="53031" y="22042"/>
                    <a:pt x="53449" y="21644"/>
                  </a:cubicBezTo>
                  <a:lnTo>
                    <a:pt x="54483" y="20510"/>
                  </a:lnTo>
                  <a:cubicBezTo>
                    <a:pt x="54841" y="20072"/>
                    <a:pt x="55299" y="19476"/>
                    <a:pt x="55637" y="18998"/>
                  </a:cubicBezTo>
                  <a:lnTo>
                    <a:pt x="56254" y="17964"/>
                  </a:lnTo>
                  <a:cubicBezTo>
                    <a:pt x="56532" y="17367"/>
                    <a:pt x="56870" y="16571"/>
                    <a:pt x="57109" y="15975"/>
                  </a:cubicBezTo>
                  <a:lnTo>
                    <a:pt x="57308" y="15199"/>
                  </a:lnTo>
                  <a:cubicBezTo>
                    <a:pt x="57547" y="14125"/>
                    <a:pt x="57686" y="13369"/>
                    <a:pt x="57646" y="12016"/>
                  </a:cubicBezTo>
                  <a:lnTo>
                    <a:pt x="57606" y="11479"/>
                  </a:lnTo>
                  <a:cubicBezTo>
                    <a:pt x="57587" y="11320"/>
                    <a:pt x="57567" y="11101"/>
                    <a:pt x="57547" y="10942"/>
                  </a:cubicBezTo>
                  <a:lnTo>
                    <a:pt x="57467" y="10484"/>
                  </a:lnTo>
                  <a:cubicBezTo>
                    <a:pt x="57447" y="10365"/>
                    <a:pt x="57427" y="10186"/>
                    <a:pt x="57388" y="10047"/>
                  </a:cubicBezTo>
                  <a:lnTo>
                    <a:pt x="57308" y="9649"/>
                  </a:lnTo>
                  <a:cubicBezTo>
                    <a:pt x="57268" y="9529"/>
                    <a:pt x="57229" y="9370"/>
                    <a:pt x="57209" y="9251"/>
                  </a:cubicBezTo>
                  <a:lnTo>
                    <a:pt x="57089" y="8893"/>
                  </a:lnTo>
                  <a:cubicBezTo>
                    <a:pt x="57069" y="8773"/>
                    <a:pt x="57010" y="8634"/>
                    <a:pt x="56990" y="8535"/>
                  </a:cubicBezTo>
                  <a:lnTo>
                    <a:pt x="56870" y="8177"/>
                  </a:lnTo>
                  <a:cubicBezTo>
                    <a:pt x="56831" y="8077"/>
                    <a:pt x="56791" y="7938"/>
                    <a:pt x="56731" y="7838"/>
                  </a:cubicBezTo>
                  <a:lnTo>
                    <a:pt x="56592" y="7500"/>
                  </a:lnTo>
                  <a:cubicBezTo>
                    <a:pt x="56552" y="7401"/>
                    <a:pt x="56492" y="7262"/>
                    <a:pt x="56453" y="7162"/>
                  </a:cubicBezTo>
                  <a:lnTo>
                    <a:pt x="56294" y="6824"/>
                  </a:lnTo>
                  <a:cubicBezTo>
                    <a:pt x="56234" y="6724"/>
                    <a:pt x="56154" y="6585"/>
                    <a:pt x="56115" y="6486"/>
                  </a:cubicBezTo>
                  <a:lnTo>
                    <a:pt x="55916" y="6128"/>
                  </a:lnTo>
                  <a:cubicBezTo>
                    <a:pt x="55856" y="6008"/>
                    <a:pt x="55776" y="5869"/>
                    <a:pt x="55697" y="5770"/>
                  </a:cubicBezTo>
                  <a:lnTo>
                    <a:pt x="55458" y="5392"/>
                  </a:lnTo>
                  <a:cubicBezTo>
                    <a:pt x="55379" y="5272"/>
                    <a:pt x="55279" y="5113"/>
                    <a:pt x="55199" y="4994"/>
                  </a:cubicBezTo>
                  <a:lnTo>
                    <a:pt x="54881" y="4576"/>
                  </a:lnTo>
                  <a:cubicBezTo>
                    <a:pt x="54762" y="4437"/>
                    <a:pt x="54623" y="4258"/>
                    <a:pt x="54503" y="4138"/>
                  </a:cubicBezTo>
                  <a:lnTo>
                    <a:pt x="54006" y="3601"/>
                  </a:lnTo>
                  <a:cubicBezTo>
                    <a:pt x="53330" y="2945"/>
                    <a:pt x="52673" y="2328"/>
                    <a:pt x="51440" y="1652"/>
                  </a:cubicBezTo>
                  <a:lnTo>
                    <a:pt x="50425" y="1154"/>
                  </a:lnTo>
                  <a:cubicBezTo>
                    <a:pt x="49789" y="916"/>
                    <a:pt x="48953" y="617"/>
                    <a:pt x="48297" y="438"/>
                  </a:cubicBezTo>
                  <a:lnTo>
                    <a:pt x="46884" y="180"/>
                  </a:lnTo>
                  <a:cubicBezTo>
                    <a:pt x="46288" y="120"/>
                    <a:pt x="45492" y="21"/>
                    <a:pt x="44895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7"/>
            <p:cNvSpPr/>
            <p:nvPr/>
          </p:nvSpPr>
          <p:spPr>
            <a:xfrm>
              <a:off x="3662775" y="2599875"/>
              <a:ext cx="4500" cy="52750"/>
            </a:xfrm>
            <a:custGeom>
              <a:avLst/>
              <a:gdLst/>
              <a:ahLst/>
              <a:cxnLst/>
              <a:rect l="l" t="t" r="r" b="b"/>
              <a:pathLst>
                <a:path w="180" h="2110" extrusionOk="0">
                  <a:moveTo>
                    <a:pt x="40" y="1"/>
                  </a:moveTo>
                  <a:lnTo>
                    <a:pt x="40" y="1"/>
                  </a:lnTo>
                  <a:cubicBezTo>
                    <a:pt x="20" y="219"/>
                    <a:pt x="0" y="438"/>
                    <a:pt x="20" y="677"/>
                  </a:cubicBezTo>
                  <a:cubicBezTo>
                    <a:pt x="20" y="796"/>
                    <a:pt x="40" y="975"/>
                    <a:pt x="40" y="1095"/>
                  </a:cubicBezTo>
                  <a:cubicBezTo>
                    <a:pt x="60" y="1254"/>
                    <a:pt x="80" y="1433"/>
                    <a:pt x="100" y="1572"/>
                  </a:cubicBezTo>
                  <a:lnTo>
                    <a:pt x="100" y="1575"/>
                  </a:lnTo>
                  <a:lnTo>
                    <a:pt x="100" y="1575"/>
                  </a:lnTo>
                  <a:cubicBezTo>
                    <a:pt x="100" y="1559"/>
                    <a:pt x="100" y="1544"/>
                    <a:pt x="100" y="1532"/>
                  </a:cubicBezTo>
                  <a:cubicBezTo>
                    <a:pt x="40" y="1134"/>
                    <a:pt x="20" y="836"/>
                    <a:pt x="40" y="1"/>
                  </a:cubicBezTo>
                  <a:close/>
                  <a:moveTo>
                    <a:pt x="100" y="1575"/>
                  </a:moveTo>
                  <a:cubicBezTo>
                    <a:pt x="101" y="1614"/>
                    <a:pt x="105" y="1660"/>
                    <a:pt x="118" y="1688"/>
                  </a:cubicBezTo>
                  <a:lnTo>
                    <a:pt x="118" y="1688"/>
                  </a:lnTo>
                  <a:lnTo>
                    <a:pt x="100" y="1575"/>
                  </a:lnTo>
                  <a:close/>
                  <a:moveTo>
                    <a:pt x="118" y="1688"/>
                  </a:moveTo>
                  <a:lnTo>
                    <a:pt x="130" y="1761"/>
                  </a:lnTo>
                  <a:lnTo>
                    <a:pt x="120" y="1691"/>
                  </a:lnTo>
                  <a:cubicBezTo>
                    <a:pt x="119" y="1690"/>
                    <a:pt x="119" y="1689"/>
                    <a:pt x="118" y="1688"/>
                  </a:cubicBezTo>
                  <a:close/>
                  <a:moveTo>
                    <a:pt x="130" y="1761"/>
                  </a:moveTo>
                  <a:lnTo>
                    <a:pt x="179" y="2109"/>
                  </a:lnTo>
                  <a:lnTo>
                    <a:pt x="159" y="1950"/>
                  </a:lnTo>
                  <a:lnTo>
                    <a:pt x="130" y="176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3662950" y="1954850"/>
              <a:ext cx="1588275" cy="926025"/>
            </a:xfrm>
            <a:custGeom>
              <a:avLst/>
              <a:gdLst/>
              <a:ahLst/>
              <a:cxnLst/>
              <a:rect l="l" t="t" r="r" b="b"/>
              <a:pathLst>
                <a:path w="63531" h="37041" extrusionOk="0">
                  <a:moveTo>
                    <a:pt x="8" y="26143"/>
                  </a:moveTo>
                  <a:cubicBezTo>
                    <a:pt x="3" y="26251"/>
                    <a:pt x="4" y="26362"/>
                    <a:pt x="13" y="26478"/>
                  </a:cubicBezTo>
                  <a:cubicBezTo>
                    <a:pt x="11" y="26356"/>
                    <a:pt x="9" y="26246"/>
                    <a:pt x="8" y="26143"/>
                  </a:cubicBezTo>
                  <a:close/>
                  <a:moveTo>
                    <a:pt x="7513" y="36066"/>
                  </a:moveTo>
                  <a:cubicBezTo>
                    <a:pt x="7607" y="36097"/>
                    <a:pt x="7702" y="36127"/>
                    <a:pt x="7798" y="36156"/>
                  </a:cubicBezTo>
                  <a:lnTo>
                    <a:pt x="7798" y="36156"/>
                  </a:lnTo>
                  <a:lnTo>
                    <a:pt x="7513" y="36066"/>
                  </a:lnTo>
                  <a:close/>
                  <a:moveTo>
                    <a:pt x="43200" y="1"/>
                  </a:moveTo>
                  <a:cubicBezTo>
                    <a:pt x="42603" y="40"/>
                    <a:pt x="41808" y="80"/>
                    <a:pt x="41191" y="160"/>
                  </a:cubicBezTo>
                  <a:lnTo>
                    <a:pt x="39301" y="418"/>
                  </a:lnTo>
                  <a:cubicBezTo>
                    <a:pt x="38685" y="538"/>
                    <a:pt x="37849" y="677"/>
                    <a:pt x="37212" y="816"/>
                  </a:cubicBezTo>
                  <a:lnTo>
                    <a:pt x="35144" y="1294"/>
                  </a:lnTo>
                  <a:cubicBezTo>
                    <a:pt x="34487" y="1473"/>
                    <a:pt x="33612" y="1711"/>
                    <a:pt x="32955" y="1891"/>
                  </a:cubicBezTo>
                  <a:lnTo>
                    <a:pt x="30727" y="2587"/>
                  </a:lnTo>
                  <a:cubicBezTo>
                    <a:pt x="30031" y="2825"/>
                    <a:pt x="29096" y="3124"/>
                    <a:pt x="28400" y="3363"/>
                  </a:cubicBezTo>
                  <a:lnTo>
                    <a:pt x="26033" y="4218"/>
                  </a:lnTo>
                  <a:cubicBezTo>
                    <a:pt x="25217" y="4536"/>
                    <a:pt x="24123" y="4934"/>
                    <a:pt x="23307" y="5252"/>
                  </a:cubicBezTo>
                  <a:lnTo>
                    <a:pt x="22094" y="5750"/>
                  </a:lnTo>
                  <a:cubicBezTo>
                    <a:pt x="21736" y="5889"/>
                    <a:pt x="21259" y="6088"/>
                    <a:pt x="20920" y="6227"/>
                  </a:cubicBezTo>
                  <a:lnTo>
                    <a:pt x="19767" y="6724"/>
                  </a:lnTo>
                  <a:cubicBezTo>
                    <a:pt x="19428" y="6884"/>
                    <a:pt x="18971" y="7083"/>
                    <a:pt x="18633" y="7242"/>
                  </a:cubicBezTo>
                  <a:lnTo>
                    <a:pt x="17539" y="7759"/>
                  </a:lnTo>
                  <a:cubicBezTo>
                    <a:pt x="17200" y="7918"/>
                    <a:pt x="16783" y="8117"/>
                    <a:pt x="16464" y="8276"/>
                  </a:cubicBezTo>
                  <a:lnTo>
                    <a:pt x="15410" y="8813"/>
                  </a:lnTo>
                  <a:cubicBezTo>
                    <a:pt x="15112" y="8972"/>
                    <a:pt x="14694" y="9191"/>
                    <a:pt x="14396" y="9350"/>
                  </a:cubicBezTo>
                  <a:lnTo>
                    <a:pt x="13421" y="9887"/>
                  </a:lnTo>
                  <a:cubicBezTo>
                    <a:pt x="13122" y="10066"/>
                    <a:pt x="12744" y="10285"/>
                    <a:pt x="12466" y="10444"/>
                  </a:cubicBezTo>
                  <a:lnTo>
                    <a:pt x="11551" y="11001"/>
                  </a:lnTo>
                  <a:cubicBezTo>
                    <a:pt x="11272" y="11161"/>
                    <a:pt x="10914" y="11399"/>
                    <a:pt x="10656" y="11558"/>
                  </a:cubicBezTo>
                  <a:lnTo>
                    <a:pt x="9800" y="12135"/>
                  </a:lnTo>
                  <a:cubicBezTo>
                    <a:pt x="9542" y="12314"/>
                    <a:pt x="9204" y="12533"/>
                    <a:pt x="8965" y="12712"/>
                  </a:cubicBezTo>
                  <a:lnTo>
                    <a:pt x="8169" y="13289"/>
                  </a:lnTo>
                  <a:cubicBezTo>
                    <a:pt x="7950" y="13468"/>
                    <a:pt x="7632" y="13707"/>
                    <a:pt x="7413" y="13886"/>
                  </a:cubicBezTo>
                  <a:lnTo>
                    <a:pt x="6697" y="14463"/>
                  </a:lnTo>
                  <a:cubicBezTo>
                    <a:pt x="6478" y="14642"/>
                    <a:pt x="6200" y="14880"/>
                    <a:pt x="6001" y="15059"/>
                  </a:cubicBezTo>
                  <a:lnTo>
                    <a:pt x="5344" y="15656"/>
                  </a:lnTo>
                  <a:cubicBezTo>
                    <a:pt x="5145" y="15855"/>
                    <a:pt x="4907" y="16094"/>
                    <a:pt x="4708" y="16273"/>
                  </a:cubicBezTo>
                  <a:lnTo>
                    <a:pt x="4071" y="16969"/>
                  </a:lnTo>
                  <a:cubicBezTo>
                    <a:pt x="3872" y="17188"/>
                    <a:pt x="3614" y="17467"/>
                    <a:pt x="3435" y="17685"/>
                  </a:cubicBezTo>
                  <a:lnTo>
                    <a:pt x="2878" y="18382"/>
                  </a:lnTo>
                  <a:cubicBezTo>
                    <a:pt x="2719" y="18600"/>
                    <a:pt x="2500" y="18899"/>
                    <a:pt x="2341" y="19118"/>
                  </a:cubicBezTo>
                  <a:lnTo>
                    <a:pt x="1903" y="19814"/>
                  </a:lnTo>
                  <a:cubicBezTo>
                    <a:pt x="1764" y="20053"/>
                    <a:pt x="1585" y="20351"/>
                    <a:pt x="1445" y="20590"/>
                  </a:cubicBezTo>
                  <a:lnTo>
                    <a:pt x="1107" y="21286"/>
                  </a:lnTo>
                  <a:cubicBezTo>
                    <a:pt x="1008" y="21525"/>
                    <a:pt x="849" y="21863"/>
                    <a:pt x="749" y="22121"/>
                  </a:cubicBezTo>
                  <a:lnTo>
                    <a:pt x="530" y="22778"/>
                  </a:lnTo>
                  <a:cubicBezTo>
                    <a:pt x="451" y="23056"/>
                    <a:pt x="331" y="23434"/>
                    <a:pt x="272" y="23713"/>
                  </a:cubicBezTo>
                  <a:lnTo>
                    <a:pt x="152" y="24290"/>
                  </a:lnTo>
                  <a:cubicBezTo>
                    <a:pt x="31" y="25108"/>
                    <a:pt x="0" y="25423"/>
                    <a:pt x="8" y="26143"/>
                  </a:cubicBezTo>
                  <a:lnTo>
                    <a:pt x="8" y="26143"/>
                  </a:lnTo>
                  <a:cubicBezTo>
                    <a:pt x="13" y="26027"/>
                    <a:pt x="23" y="25914"/>
                    <a:pt x="33" y="25802"/>
                  </a:cubicBezTo>
                  <a:cubicBezTo>
                    <a:pt x="1325" y="13729"/>
                    <a:pt x="29955" y="4141"/>
                    <a:pt x="41895" y="4141"/>
                  </a:cubicBezTo>
                  <a:cubicBezTo>
                    <a:pt x="42822" y="4141"/>
                    <a:pt x="43649" y="4198"/>
                    <a:pt x="44354" y="4317"/>
                  </a:cubicBezTo>
                  <a:cubicBezTo>
                    <a:pt x="44453" y="4337"/>
                    <a:pt x="44573" y="4357"/>
                    <a:pt x="44672" y="4377"/>
                  </a:cubicBezTo>
                  <a:cubicBezTo>
                    <a:pt x="50123" y="6247"/>
                    <a:pt x="63531" y="17486"/>
                    <a:pt x="41092" y="28626"/>
                  </a:cubicBezTo>
                  <a:cubicBezTo>
                    <a:pt x="34276" y="31994"/>
                    <a:pt x="22756" y="36916"/>
                    <a:pt x="13459" y="36916"/>
                  </a:cubicBezTo>
                  <a:cubicBezTo>
                    <a:pt x="11444" y="36916"/>
                    <a:pt x="9533" y="36685"/>
                    <a:pt x="7798" y="36156"/>
                  </a:cubicBezTo>
                  <a:lnTo>
                    <a:pt x="7798" y="36156"/>
                  </a:lnTo>
                  <a:lnTo>
                    <a:pt x="8269" y="36305"/>
                  </a:lnTo>
                  <a:cubicBezTo>
                    <a:pt x="8527" y="36365"/>
                    <a:pt x="8885" y="36464"/>
                    <a:pt x="9164" y="36544"/>
                  </a:cubicBezTo>
                  <a:lnTo>
                    <a:pt x="9999" y="36703"/>
                  </a:lnTo>
                  <a:cubicBezTo>
                    <a:pt x="10278" y="36743"/>
                    <a:pt x="10656" y="36802"/>
                    <a:pt x="10934" y="36842"/>
                  </a:cubicBezTo>
                  <a:lnTo>
                    <a:pt x="11849" y="36941"/>
                  </a:lnTo>
                  <a:cubicBezTo>
                    <a:pt x="12148" y="36961"/>
                    <a:pt x="12526" y="37001"/>
                    <a:pt x="12824" y="37021"/>
                  </a:cubicBezTo>
                  <a:lnTo>
                    <a:pt x="13679" y="37041"/>
                  </a:lnTo>
                  <a:lnTo>
                    <a:pt x="14595" y="37041"/>
                  </a:lnTo>
                  <a:lnTo>
                    <a:pt x="15490" y="37001"/>
                  </a:lnTo>
                  <a:cubicBezTo>
                    <a:pt x="15768" y="37001"/>
                    <a:pt x="16146" y="36981"/>
                    <a:pt x="16445" y="36941"/>
                  </a:cubicBezTo>
                  <a:lnTo>
                    <a:pt x="17379" y="36862"/>
                  </a:lnTo>
                  <a:cubicBezTo>
                    <a:pt x="17678" y="36842"/>
                    <a:pt x="18076" y="36782"/>
                    <a:pt x="18374" y="36762"/>
                  </a:cubicBezTo>
                  <a:lnTo>
                    <a:pt x="19369" y="36623"/>
                  </a:lnTo>
                  <a:cubicBezTo>
                    <a:pt x="19667" y="36564"/>
                    <a:pt x="20085" y="36504"/>
                    <a:pt x="20383" y="36444"/>
                  </a:cubicBezTo>
                  <a:lnTo>
                    <a:pt x="21418" y="36265"/>
                  </a:lnTo>
                  <a:cubicBezTo>
                    <a:pt x="21736" y="36205"/>
                    <a:pt x="22154" y="36106"/>
                    <a:pt x="22472" y="36046"/>
                  </a:cubicBezTo>
                  <a:lnTo>
                    <a:pt x="23546" y="35808"/>
                  </a:lnTo>
                  <a:cubicBezTo>
                    <a:pt x="23884" y="35728"/>
                    <a:pt x="24322" y="35609"/>
                    <a:pt x="24640" y="35529"/>
                  </a:cubicBezTo>
                  <a:lnTo>
                    <a:pt x="25754" y="35231"/>
                  </a:lnTo>
                  <a:cubicBezTo>
                    <a:pt x="26092" y="35151"/>
                    <a:pt x="26550" y="35012"/>
                    <a:pt x="26888" y="34912"/>
                  </a:cubicBezTo>
                  <a:lnTo>
                    <a:pt x="28022" y="34574"/>
                  </a:lnTo>
                  <a:cubicBezTo>
                    <a:pt x="28360" y="34475"/>
                    <a:pt x="28838" y="34316"/>
                    <a:pt x="29176" y="34216"/>
                  </a:cubicBezTo>
                  <a:lnTo>
                    <a:pt x="30350" y="33818"/>
                  </a:lnTo>
                  <a:cubicBezTo>
                    <a:pt x="30708" y="33699"/>
                    <a:pt x="31185" y="33520"/>
                    <a:pt x="31543" y="33401"/>
                  </a:cubicBezTo>
                  <a:lnTo>
                    <a:pt x="32737" y="32963"/>
                  </a:lnTo>
                  <a:cubicBezTo>
                    <a:pt x="33115" y="32824"/>
                    <a:pt x="33592" y="32625"/>
                    <a:pt x="33970" y="32486"/>
                  </a:cubicBezTo>
                  <a:lnTo>
                    <a:pt x="36397" y="31511"/>
                  </a:lnTo>
                  <a:cubicBezTo>
                    <a:pt x="37193" y="31173"/>
                    <a:pt x="38287" y="30735"/>
                    <a:pt x="39102" y="30377"/>
                  </a:cubicBezTo>
                  <a:lnTo>
                    <a:pt x="41290" y="29382"/>
                  </a:lnTo>
                  <a:cubicBezTo>
                    <a:pt x="41927" y="29084"/>
                    <a:pt x="42782" y="28686"/>
                    <a:pt x="43419" y="28368"/>
                  </a:cubicBezTo>
                  <a:lnTo>
                    <a:pt x="45388" y="27333"/>
                  </a:lnTo>
                  <a:cubicBezTo>
                    <a:pt x="45965" y="27015"/>
                    <a:pt x="46721" y="26597"/>
                    <a:pt x="47278" y="26259"/>
                  </a:cubicBezTo>
                  <a:lnTo>
                    <a:pt x="48989" y="25205"/>
                  </a:lnTo>
                  <a:cubicBezTo>
                    <a:pt x="49486" y="24847"/>
                    <a:pt x="50163" y="24409"/>
                    <a:pt x="50640" y="24031"/>
                  </a:cubicBezTo>
                  <a:lnTo>
                    <a:pt x="52033" y="22937"/>
                  </a:lnTo>
                  <a:cubicBezTo>
                    <a:pt x="52470" y="22539"/>
                    <a:pt x="53027" y="22042"/>
                    <a:pt x="53445" y="21644"/>
                  </a:cubicBezTo>
                  <a:lnTo>
                    <a:pt x="54479" y="20510"/>
                  </a:lnTo>
                  <a:cubicBezTo>
                    <a:pt x="54837" y="20072"/>
                    <a:pt x="55295" y="19476"/>
                    <a:pt x="55633" y="18998"/>
                  </a:cubicBezTo>
                  <a:lnTo>
                    <a:pt x="56250" y="17964"/>
                  </a:lnTo>
                  <a:cubicBezTo>
                    <a:pt x="56528" y="17367"/>
                    <a:pt x="56866" y="16571"/>
                    <a:pt x="57105" y="15975"/>
                  </a:cubicBezTo>
                  <a:lnTo>
                    <a:pt x="57304" y="15199"/>
                  </a:lnTo>
                  <a:cubicBezTo>
                    <a:pt x="57543" y="14125"/>
                    <a:pt x="57682" y="13369"/>
                    <a:pt x="57642" y="12016"/>
                  </a:cubicBezTo>
                  <a:lnTo>
                    <a:pt x="57602" y="11479"/>
                  </a:lnTo>
                  <a:cubicBezTo>
                    <a:pt x="57583" y="11320"/>
                    <a:pt x="57563" y="11101"/>
                    <a:pt x="57543" y="10942"/>
                  </a:cubicBezTo>
                  <a:lnTo>
                    <a:pt x="57463" y="10484"/>
                  </a:lnTo>
                  <a:cubicBezTo>
                    <a:pt x="57443" y="10365"/>
                    <a:pt x="57423" y="10186"/>
                    <a:pt x="57384" y="10047"/>
                  </a:cubicBezTo>
                  <a:lnTo>
                    <a:pt x="57304" y="9649"/>
                  </a:lnTo>
                  <a:cubicBezTo>
                    <a:pt x="57264" y="9529"/>
                    <a:pt x="57225" y="9370"/>
                    <a:pt x="57205" y="9251"/>
                  </a:cubicBezTo>
                  <a:lnTo>
                    <a:pt x="57085" y="8893"/>
                  </a:lnTo>
                  <a:cubicBezTo>
                    <a:pt x="57065" y="8773"/>
                    <a:pt x="57006" y="8634"/>
                    <a:pt x="56986" y="8535"/>
                  </a:cubicBezTo>
                  <a:lnTo>
                    <a:pt x="56866" y="8177"/>
                  </a:lnTo>
                  <a:cubicBezTo>
                    <a:pt x="56827" y="8077"/>
                    <a:pt x="56787" y="7938"/>
                    <a:pt x="56727" y="7838"/>
                  </a:cubicBezTo>
                  <a:lnTo>
                    <a:pt x="56588" y="7500"/>
                  </a:lnTo>
                  <a:cubicBezTo>
                    <a:pt x="56548" y="7401"/>
                    <a:pt x="56488" y="7262"/>
                    <a:pt x="56449" y="7162"/>
                  </a:cubicBezTo>
                  <a:lnTo>
                    <a:pt x="56290" y="6824"/>
                  </a:lnTo>
                  <a:cubicBezTo>
                    <a:pt x="56230" y="6724"/>
                    <a:pt x="56150" y="6585"/>
                    <a:pt x="56111" y="6486"/>
                  </a:cubicBezTo>
                  <a:lnTo>
                    <a:pt x="55912" y="6128"/>
                  </a:lnTo>
                  <a:cubicBezTo>
                    <a:pt x="55852" y="6008"/>
                    <a:pt x="55772" y="5869"/>
                    <a:pt x="55693" y="5770"/>
                  </a:cubicBezTo>
                  <a:lnTo>
                    <a:pt x="55454" y="5392"/>
                  </a:lnTo>
                  <a:cubicBezTo>
                    <a:pt x="55375" y="5272"/>
                    <a:pt x="55275" y="5113"/>
                    <a:pt x="55195" y="4994"/>
                  </a:cubicBezTo>
                  <a:lnTo>
                    <a:pt x="54877" y="4576"/>
                  </a:lnTo>
                  <a:cubicBezTo>
                    <a:pt x="54758" y="4437"/>
                    <a:pt x="54619" y="4258"/>
                    <a:pt x="54499" y="4138"/>
                  </a:cubicBezTo>
                  <a:lnTo>
                    <a:pt x="54002" y="3601"/>
                  </a:lnTo>
                  <a:cubicBezTo>
                    <a:pt x="53326" y="2945"/>
                    <a:pt x="52669" y="2328"/>
                    <a:pt x="51436" y="1652"/>
                  </a:cubicBezTo>
                  <a:lnTo>
                    <a:pt x="50421" y="1154"/>
                  </a:lnTo>
                  <a:cubicBezTo>
                    <a:pt x="49785" y="916"/>
                    <a:pt x="48949" y="617"/>
                    <a:pt x="48293" y="438"/>
                  </a:cubicBezTo>
                  <a:lnTo>
                    <a:pt x="46880" y="180"/>
                  </a:lnTo>
                  <a:cubicBezTo>
                    <a:pt x="46284" y="120"/>
                    <a:pt x="45488" y="21"/>
                    <a:pt x="448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7"/>
            <p:cNvSpPr/>
            <p:nvPr/>
          </p:nvSpPr>
          <p:spPr>
            <a:xfrm>
              <a:off x="3663275" y="1954850"/>
              <a:ext cx="1524800" cy="926025"/>
            </a:xfrm>
            <a:custGeom>
              <a:avLst/>
              <a:gdLst/>
              <a:ahLst/>
              <a:cxnLst/>
              <a:rect l="l" t="t" r="r" b="b"/>
              <a:pathLst>
                <a:path w="60992" h="37041" extrusionOk="0">
                  <a:moveTo>
                    <a:pt x="10504" y="36782"/>
                  </a:moveTo>
                  <a:lnTo>
                    <a:pt x="10504" y="36782"/>
                  </a:lnTo>
                  <a:cubicBezTo>
                    <a:pt x="10836" y="36833"/>
                    <a:pt x="11176" y="36875"/>
                    <a:pt x="11523" y="36909"/>
                  </a:cubicBezTo>
                  <a:lnTo>
                    <a:pt x="11523" y="36909"/>
                  </a:lnTo>
                  <a:cubicBezTo>
                    <a:pt x="11184" y="36872"/>
                    <a:pt x="10804" y="36827"/>
                    <a:pt x="10504" y="36782"/>
                  </a:cubicBezTo>
                  <a:close/>
                  <a:moveTo>
                    <a:pt x="43187" y="1"/>
                  </a:moveTo>
                  <a:cubicBezTo>
                    <a:pt x="42590" y="40"/>
                    <a:pt x="41795" y="80"/>
                    <a:pt x="41178" y="160"/>
                  </a:cubicBezTo>
                  <a:lnTo>
                    <a:pt x="39288" y="418"/>
                  </a:lnTo>
                  <a:cubicBezTo>
                    <a:pt x="38672" y="538"/>
                    <a:pt x="37836" y="677"/>
                    <a:pt x="37199" y="816"/>
                  </a:cubicBezTo>
                  <a:lnTo>
                    <a:pt x="35131" y="1294"/>
                  </a:lnTo>
                  <a:cubicBezTo>
                    <a:pt x="34474" y="1473"/>
                    <a:pt x="33599" y="1711"/>
                    <a:pt x="32942" y="1891"/>
                  </a:cubicBezTo>
                  <a:lnTo>
                    <a:pt x="30714" y="2587"/>
                  </a:lnTo>
                  <a:cubicBezTo>
                    <a:pt x="30018" y="2825"/>
                    <a:pt x="29083" y="3124"/>
                    <a:pt x="28387" y="3363"/>
                  </a:cubicBezTo>
                  <a:lnTo>
                    <a:pt x="26020" y="4218"/>
                  </a:lnTo>
                  <a:cubicBezTo>
                    <a:pt x="25204" y="4536"/>
                    <a:pt x="24110" y="4934"/>
                    <a:pt x="23294" y="5252"/>
                  </a:cubicBezTo>
                  <a:lnTo>
                    <a:pt x="22081" y="5750"/>
                  </a:lnTo>
                  <a:cubicBezTo>
                    <a:pt x="21723" y="5889"/>
                    <a:pt x="21246" y="6088"/>
                    <a:pt x="20907" y="6227"/>
                  </a:cubicBezTo>
                  <a:lnTo>
                    <a:pt x="19754" y="6724"/>
                  </a:lnTo>
                  <a:cubicBezTo>
                    <a:pt x="19415" y="6884"/>
                    <a:pt x="18958" y="7083"/>
                    <a:pt x="18620" y="7242"/>
                  </a:cubicBezTo>
                  <a:lnTo>
                    <a:pt x="17526" y="7759"/>
                  </a:lnTo>
                  <a:cubicBezTo>
                    <a:pt x="17187" y="7918"/>
                    <a:pt x="16770" y="8117"/>
                    <a:pt x="16451" y="8276"/>
                  </a:cubicBezTo>
                  <a:lnTo>
                    <a:pt x="15397" y="8813"/>
                  </a:lnTo>
                  <a:cubicBezTo>
                    <a:pt x="15099" y="8972"/>
                    <a:pt x="14681" y="9191"/>
                    <a:pt x="14383" y="9350"/>
                  </a:cubicBezTo>
                  <a:lnTo>
                    <a:pt x="13408" y="9887"/>
                  </a:lnTo>
                  <a:cubicBezTo>
                    <a:pt x="13109" y="10047"/>
                    <a:pt x="12731" y="10265"/>
                    <a:pt x="12453" y="10444"/>
                  </a:cubicBezTo>
                  <a:lnTo>
                    <a:pt x="11538" y="11001"/>
                  </a:lnTo>
                  <a:cubicBezTo>
                    <a:pt x="11259" y="11161"/>
                    <a:pt x="10901" y="11399"/>
                    <a:pt x="10643" y="11558"/>
                  </a:cubicBezTo>
                  <a:lnTo>
                    <a:pt x="9787" y="12135"/>
                  </a:lnTo>
                  <a:cubicBezTo>
                    <a:pt x="9529" y="12314"/>
                    <a:pt x="9191" y="12533"/>
                    <a:pt x="8952" y="12712"/>
                  </a:cubicBezTo>
                  <a:lnTo>
                    <a:pt x="8156" y="13289"/>
                  </a:lnTo>
                  <a:cubicBezTo>
                    <a:pt x="7937" y="13468"/>
                    <a:pt x="7619" y="13707"/>
                    <a:pt x="7400" y="13886"/>
                  </a:cubicBezTo>
                  <a:lnTo>
                    <a:pt x="6684" y="14463"/>
                  </a:lnTo>
                  <a:cubicBezTo>
                    <a:pt x="6465" y="14642"/>
                    <a:pt x="6187" y="14880"/>
                    <a:pt x="5988" y="15059"/>
                  </a:cubicBezTo>
                  <a:lnTo>
                    <a:pt x="5331" y="15656"/>
                  </a:lnTo>
                  <a:cubicBezTo>
                    <a:pt x="5132" y="15855"/>
                    <a:pt x="4894" y="16094"/>
                    <a:pt x="4695" y="16273"/>
                  </a:cubicBezTo>
                  <a:lnTo>
                    <a:pt x="4058" y="16969"/>
                  </a:lnTo>
                  <a:cubicBezTo>
                    <a:pt x="3859" y="17188"/>
                    <a:pt x="3601" y="17467"/>
                    <a:pt x="3422" y="17685"/>
                  </a:cubicBezTo>
                  <a:lnTo>
                    <a:pt x="2865" y="18382"/>
                  </a:lnTo>
                  <a:cubicBezTo>
                    <a:pt x="2706" y="18600"/>
                    <a:pt x="2487" y="18899"/>
                    <a:pt x="2328" y="19118"/>
                  </a:cubicBezTo>
                  <a:lnTo>
                    <a:pt x="1890" y="19814"/>
                  </a:lnTo>
                  <a:cubicBezTo>
                    <a:pt x="1751" y="20053"/>
                    <a:pt x="1572" y="20351"/>
                    <a:pt x="1432" y="20590"/>
                  </a:cubicBezTo>
                  <a:lnTo>
                    <a:pt x="1094" y="21286"/>
                  </a:lnTo>
                  <a:cubicBezTo>
                    <a:pt x="995" y="21525"/>
                    <a:pt x="836" y="21863"/>
                    <a:pt x="736" y="22121"/>
                  </a:cubicBezTo>
                  <a:lnTo>
                    <a:pt x="517" y="22778"/>
                  </a:lnTo>
                  <a:cubicBezTo>
                    <a:pt x="438" y="23056"/>
                    <a:pt x="318" y="23434"/>
                    <a:pt x="259" y="23713"/>
                  </a:cubicBezTo>
                  <a:lnTo>
                    <a:pt x="139" y="24290"/>
                  </a:lnTo>
                  <a:cubicBezTo>
                    <a:pt x="60" y="24807"/>
                    <a:pt x="0" y="25324"/>
                    <a:pt x="0" y="26040"/>
                  </a:cubicBezTo>
                  <a:lnTo>
                    <a:pt x="20" y="25444"/>
                  </a:lnTo>
                  <a:cubicBezTo>
                    <a:pt x="949" y="14610"/>
                    <a:pt x="28185" y="3653"/>
                    <a:pt x="41598" y="3653"/>
                  </a:cubicBezTo>
                  <a:cubicBezTo>
                    <a:pt x="43407" y="3653"/>
                    <a:pt x="44964" y="3852"/>
                    <a:pt x="46171" y="4278"/>
                  </a:cubicBezTo>
                  <a:cubicBezTo>
                    <a:pt x="46171" y="4278"/>
                    <a:pt x="46171" y="4278"/>
                    <a:pt x="46171" y="4278"/>
                  </a:cubicBezTo>
                  <a:lnTo>
                    <a:pt x="46171" y="4278"/>
                  </a:lnTo>
                  <a:cubicBezTo>
                    <a:pt x="46410" y="4377"/>
                    <a:pt x="46748" y="4496"/>
                    <a:pt x="46987" y="4596"/>
                  </a:cubicBezTo>
                  <a:cubicBezTo>
                    <a:pt x="60991" y="13030"/>
                    <a:pt x="54546" y="27910"/>
                    <a:pt x="22897" y="35768"/>
                  </a:cubicBezTo>
                  <a:cubicBezTo>
                    <a:pt x="19552" y="36601"/>
                    <a:pt x="16507" y="37017"/>
                    <a:pt x="13810" y="37017"/>
                  </a:cubicBezTo>
                  <a:cubicBezTo>
                    <a:pt x="13017" y="37017"/>
                    <a:pt x="12255" y="36981"/>
                    <a:pt x="11523" y="36909"/>
                  </a:cubicBezTo>
                  <a:lnTo>
                    <a:pt x="11523" y="36909"/>
                  </a:lnTo>
                  <a:cubicBezTo>
                    <a:pt x="11633" y="36921"/>
                    <a:pt x="11739" y="36932"/>
                    <a:pt x="11836" y="36941"/>
                  </a:cubicBezTo>
                  <a:cubicBezTo>
                    <a:pt x="12135" y="36961"/>
                    <a:pt x="12513" y="37001"/>
                    <a:pt x="12811" y="37021"/>
                  </a:cubicBezTo>
                  <a:lnTo>
                    <a:pt x="13666" y="37041"/>
                  </a:lnTo>
                  <a:lnTo>
                    <a:pt x="14582" y="37041"/>
                  </a:lnTo>
                  <a:lnTo>
                    <a:pt x="15477" y="37001"/>
                  </a:lnTo>
                  <a:cubicBezTo>
                    <a:pt x="15755" y="36981"/>
                    <a:pt x="16133" y="36961"/>
                    <a:pt x="16432" y="36941"/>
                  </a:cubicBezTo>
                  <a:lnTo>
                    <a:pt x="17366" y="36862"/>
                  </a:lnTo>
                  <a:cubicBezTo>
                    <a:pt x="17665" y="36842"/>
                    <a:pt x="18063" y="36782"/>
                    <a:pt x="18361" y="36762"/>
                  </a:cubicBezTo>
                  <a:lnTo>
                    <a:pt x="19356" y="36623"/>
                  </a:lnTo>
                  <a:cubicBezTo>
                    <a:pt x="19654" y="36564"/>
                    <a:pt x="20072" y="36504"/>
                    <a:pt x="20370" y="36444"/>
                  </a:cubicBezTo>
                  <a:lnTo>
                    <a:pt x="21405" y="36265"/>
                  </a:lnTo>
                  <a:cubicBezTo>
                    <a:pt x="21723" y="36186"/>
                    <a:pt x="22141" y="36106"/>
                    <a:pt x="22459" y="36046"/>
                  </a:cubicBezTo>
                  <a:lnTo>
                    <a:pt x="23533" y="35808"/>
                  </a:lnTo>
                  <a:cubicBezTo>
                    <a:pt x="23871" y="35728"/>
                    <a:pt x="24309" y="35609"/>
                    <a:pt x="24627" y="35529"/>
                  </a:cubicBezTo>
                  <a:lnTo>
                    <a:pt x="25741" y="35231"/>
                  </a:lnTo>
                  <a:cubicBezTo>
                    <a:pt x="26079" y="35151"/>
                    <a:pt x="26537" y="35012"/>
                    <a:pt x="26875" y="34912"/>
                  </a:cubicBezTo>
                  <a:lnTo>
                    <a:pt x="28009" y="34574"/>
                  </a:lnTo>
                  <a:cubicBezTo>
                    <a:pt x="28347" y="34475"/>
                    <a:pt x="28825" y="34316"/>
                    <a:pt x="29163" y="34216"/>
                  </a:cubicBezTo>
                  <a:lnTo>
                    <a:pt x="30337" y="33818"/>
                  </a:lnTo>
                  <a:cubicBezTo>
                    <a:pt x="30695" y="33699"/>
                    <a:pt x="31172" y="33520"/>
                    <a:pt x="31530" y="33401"/>
                  </a:cubicBezTo>
                  <a:lnTo>
                    <a:pt x="32724" y="32963"/>
                  </a:lnTo>
                  <a:cubicBezTo>
                    <a:pt x="33102" y="32824"/>
                    <a:pt x="33579" y="32625"/>
                    <a:pt x="33957" y="32486"/>
                  </a:cubicBezTo>
                  <a:lnTo>
                    <a:pt x="36384" y="31511"/>
                  </a:lnTo>
                  <a:cubicBezTo>
                    <a:pt x="37180" y="31173"/>
                    <a:pt x="38274" y="30735"/>
                    <a:pt x="39089" y="30377"/>
                  </a:cubicBezTo>
                  <a:lnTo>
                    <a:pt x="41277" y="29382"/>
                  </a:lnTo>
                  <a:cubicBezTo>
                    <a:pt x="41914" y="29084"/>
                    <a:pt x="42769" y="28686"/>
                    <a:pt x="43406" y="28368"/>
                  </a:cubicBezTo>
                  <a:lnTo>
                    <a:pt x="45375" y="27333"/>
                  </a:lnTo>
                  <a:cubicBezTo>
                    <a:pt x="45952" y="27015"/>
                    <a:pt x="46708" y="26597"/>
                    <a:pt x="47265" y="26259"/>
                  </a:cubicBezTo>
                  <a:lnTo>
                    <a:pt x="48976" y="25205"/>
                  </a:lnTo>
                  <a:cubicBezTo>
                    <a:pt x="49473" y="24847"/>
                    <a:pt x="50150" y="24409"/>
                    <a:pt x="50627" y="24031"/>
                  </a:cubicBezTo>
                  <a:lnTo>
                    <a:pt x="52020" y="22937"/>
                  </a:lnTo>
                  <a:cubicBezTo>
                    <a:pt x="52457" y="22539"/>
                    <a:pt x="53014" y="22042"/>
                    <a:pt x="53432" y="21644"/>
                  </a:cubicBezTo>
                  <a:lnTo>
                    <a:pt x="54466" y="20510"/>
                  </a:lnTo>
                  <a:cubicBezTo>
                    <a:pt x="54824" y="20072"/>
                    <a:pt x="55282" y="19476"/>
                    <a:pt x="55620" y="18998"/>
                  </a:cubicBezTo>
                  <a:lnTo>
                    <a:pt x="56237" y="17964"/>
                  </a:lnTo>
                  <a:cubicBezTo>
                    <a:pt x="56515" y="17367"/>
                    <a:pt x="56853" y="16571"/>
                    <a:pt x="57092" y="15955"/>
                  </a:cubicBezTo>
                  <a:lnTo>
                    <a:pt x="57291" y="15199"/>
                  </a:lnTo>
                  <a:cubicBezTo>
                    <a:pt x="57530" y="14125"/>
                    <a:pt x="57669" y="13369"/>
                    <a:pt x="57629" y="12016"/>
                  </a:cubicBezTo>
                  <a:lnTo>
                    <a:pt x="57589" y="11479"/>
                  </a:lnTo>
                  <a:cubicBezTo>
                    <a:pt x="57570" y="11320"/>
                    <a:pt x="57550" y="11101"/>
                    <a:pt x="57530" y="10942"/>
                  </a:cubicBezTo>
                  <a:lnTo>
                    <a:pt x="57450" y="10484"/>
                  </a:lnTo>
                  <a:cubicBezTo>
                    <a:pt x="57430" y="10365"/>
                    <a:pt x="57410" y="10186"/>
                    <a:pt x="57371" y="10047"/>
                  </a:cubicBezTo>
                  <a:lnTo>
                    <a:pt x="57291" y="9649"/>
                  </a:lnTo>
                  <a:cubicBezTo>
                    <a:pt x="57251" y="9529"/>
                    <a:pt x="57212" y="9370"/>
                    <a:pt x="57192" y="9251"/>
                  </a:cubicBezTo>
                  <a:lnTo>
                    <a:pt x="57072" y="8893"/>
                  </a:lnTo>
                  <a:cubicBezTo>
                    <a:pt x="57052" y="8773"/>
                    <a:pt x="56993" y="8634"/>
                    <a:pt x="56973" y="8535"/>
                  </a:cubicBezTo>
                  <a:lnTo>
                    <a:pt x="56853" y="8177"/>
                  </a:lnTo>
                  <a:cubicBezTo>
                    <a:pt x="56814" y="8077"/>
                    <a:pt x="56774" y="7938"/>
                    <a:pt x="56714" y="7838"/>
                  </a:cubicBezTo>
                  <a:lnTo>
                    <a:pt x="56575" y="7500"/>
                  </a:lnTo>
                  <a:cubicBezTo>
                    <a:pt x="56535" y="7401"/>
                    <a:pt x="56475" y="7262"/>
                    <a:pt x="56436" y="7162"/>
                  </a:cubicBezTo>
                  <a:lnTo>
                    <a:pt x="56277" y="6824"/>
                  </a:lnTo>
                  <a:cubicBezTo>
                    <a:pt x="56217" y="6724"/>
                    <a:pt x="56137" y="6585"/>
                    <a:pt x="56098" y="6486"/>
                  </a:cubicBezTo>
                  <a:lnTo>
                    <a:pt x="55899" y="6128"/>
                  </a:lnTo>
                  <a:cubicBezTo>
                    <a:pt x="55839" y="6008"/>
                    <a:pt x="55759" y="5869"/>
                    <a:pt x="55680" y="5770"/>
                  </a:cubicBezTo>
                  <a:lnTo>
                    <a:pt x="55441" y="5392"/>
                  </a:lnTo>
                  <a:cubicBezTo>
                    <a:pt x="55362" y="5272"/>
                    <a:pt x="55262" y="5113"/>
                    <a:pt x="55182" y="4994"/>
                  </a:cubicBezTo>
                  <a:lnTo>
                    <a:pt x="54864" y="4576"/>
                  </a:lnTo>
                  <a:cubicBezTo>
                    <a:pt x="54745" y="4437"/>
                    <a:pt x="54606" y="4258"/>
                    <a:pt x="54486" y="4138"/>
                  </a:cubicBezTo>
                  <a:lnTo>
                    <a:pt x="53989" y="3581"/>
                  </a:lnTo>
                  <a:cubicBezTo>
                    <a:pt x="53313" y="2945"/>
                    <a:pt x="52656" y="2328"/>
                    <a:pt x="51423" y="1652"/>
                  </a:cubicBezTo>
                  <a:lnTo>
                    <a:pt x="50408" y="1154"/>
                  </a:lnTo>
                  <a:cubicBezTo>
                    <a:pt x="49772" y="916"/>
                    <a:pt x="48936" y="617"/>
                    <a:pt x="48280" y="438"/>
                  </a:cubicBezTo>
                  <a:lnTo>
                    <a:pt x="46867" y="180"/>
                  </a:lnTo>
                  <a:cubicBezTo>
                    <a:pt x="46271" y="120"/>
                    <a:pt x="45475" y="21"/>
                    <a:pt x="44878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7"/>
            <p:cNvSpPr/>
            <p:nvPr/>
          </p:nvSpPr>
          <p:spPr>
            <a:xfrm>
              <a:off x="3648850" y="2106400"/>
              <a:ext cx="1577000" cy="760650"/>
            </a:xfrm>
            <a:custGeom>
              <a:avLst/>
              <a:gdLst/>
              <a:ahLst/>
              <a:cxnLst/>
              <a:rect l="l" t="t" r="r" b="b"/>
              <a:pathLst>
                <a:path w="63080" h="30426" extrusionOk="0">
                  <a:moveTo>
                    <a:pt x="41487" y="1"/>
                  </a:moveTo>
                  <a:cubicBezTo>
                    <a:pt x="36926" y="1"/>
                    <a:pt x="29385" y="1540"/>
                    <a:pt x="16571" y="7088"/>
                  </a:cubicBezTo>
                  <a:cubicBezTo>
                    <a:pt x="4655" y="12240"/>
                    <a:pt x="0" y="16795"/>
                    <a:pt x="995" y="22346"/>
                  </a:cubicBezTo>
                  <a:cubicBezTo>
                    <a:pt x="1277" y="23824"/>
                    <a:pt x="3038" y="30426"/>
                    <a:pt x="12988" y="30426"/>
                  </a:cubicBezTo>
                  <a:cubicBezTo>
                    <a:pt x="14284" y="30426"/>
                    <a:pt x="15718" y="30314"/>
                    <a:pt x="17307" y="30064"/>
                  </a:cubicBezTo>
                  <a:cubicBezTo>
                    <a:pt x="36364" y="27060"/>
                    <a:pt x="63080" y="12797"/>
                    <a:pt x="48220" y="1936"/>
                  </a:cubicBezTo>
                  <a:cubicBezTo>
                    <a:pt x="47270" y="1240"/>
                    <a:pt x="45577" y="1"/>
                    <a:pt x="41487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7"/>
            <p:cNvSpPr/>
            <p:nvPr/>
          </p:nvSpPr>
          <p:spPr>
            <a:xfrm>
              <a:off x="3663775" y="2118475"/>
              <a:ext cx="1537725" cy="744325"/>
            </a:xfrm>
            <a:custGeom>
              <a:avLst/>
              <a:gdLst/>
              <a:ahLst/>
              <a:cxnLst/>
              <a:rect l="l" t="t" r="r" b="b"/>
              <a:pathLst>
                <a:path w="61509" h="29773" extrusionOk="0">
                  <a:moveTo>
                    <a:pt x="40894" y="1"/>
                  </a:moveTo>
                  <a:cubicBezTo>
                    <a:pt x="36493" y="1"/>
                    <a:pt x="29516" y="1568"/>
                    <a:pt x="17585" y="6406"/>
                  </a:cubicBezTo>
                  <a:cubicBezTo>
                    <a:pt x="1691" y="12851"/>
                    <a:pt x="0" y="17645"/>
                    <a:pt x="458" y="21465"/>
                  </a:cubicBezTo>
                  <a:cubicBezTo>
                    <a:pt x="564" y="22402"/>
                    <a:pt x="1739" y="29772"/>
                    <a:pt x="12123" y="29772"/>
                  </a:cubicBezTo>
                  <a:cubicBezTo>
                    <a:pt x="13418" y="29772"/>
                    <a:pt x="14855" y="29658"/>
                    <a:pt x="16451" y="29402"/>
                  </a:cubicBezTo>
                  <a:cubicBezTo>
                    <a:pt x="32047" y="26895"/>
                    <a:pt x="61508" y="13348"/>
                    <a:pt x="47862" y="2248"/>
                  </a:cubicBezTo>
                  <a:cubicBezTo>
                    <a:pt x="46404" y="1070"/>
                    <a:pt x="44528" y="1"/>
                    <a:pt x="40894" y="1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7"/>
            <p:cNvSpPr/>
            <p:nvPr/>
          </p:nvSpPr>
          <p:spPr>
            <a:xfrm>
              <a:off x="3658800" y="2131500"/>
              <a:ext cx="1500925" cy="726575"/>
            </a:xfrm>
            <a:custGeom>
              <a:avLst/>
              <a:gdLst/>
              <a:ahLst/>
              <a:cxnLst/>
              <a:rect l="l" t="t" r="r" b="b"/>
              <a:pathLst>
                <a:path w="60037" h="29063" extrusionOk="0">
                  <a:moveTo>
                    <a:pt x="41071" y="0"/>
                  </a:moveTo>
                  <a:cubicBezTo>
                    <a:pt x="36643" y="0"/>
                    <a:pt x="29184" y="1502"/>
                    <a:pt x="16233" y="7019"/>
                  </a:cubicBezTo>
                  <a:cubicBezTo>
                    <a:pt x="4456" y="12032"/>
                    <a:pt x="0" y="16229"/>
                    <a:pt x="856" y="21521"/>
                  </a:cubicBezTo>
                  <a:cubicBezTo>
                    <a:pt x="1076" y="22943"/>
                    <a:pt x="2593" y="29063"/>
                    <a:pt x="12042" y="29063"/>
                  </a:cubicBezTo>
                  <a:cubicBezTo>
                    <a:pt x="13695" y="29063"/>
                    <a:pt x="15591" y="28876"/>
                    <a:pt x="17764" y="28443"/>
                  </a:cubicBezTo>
                  <a:cubicBezTo>
                    <a:pt x="38532" y="24306"/>
                    <a:pt x="60036" y="10679"/>
                    <a:pt x="47325" y="1727"/>
                  </a:cubicBezTo>
                  <a:cubicBezTo>
                    <a:pt x="46434" y="1103"/>
                    <a:pt x="44866" y="0"/>
                    <a:pt x="41071" y="0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7"/>
            <p:cNvSpPr/>
            <p:nvPr/>
          </p:nvSpPr>
          <p:spPr>
            <a:xfrm>
              <a:off x="3658800" y="2143150"/>
              <a:ext cx="1505400" cy="709650"/>
            </a:xfrm>
            <a:custGeom>
              <a:avLst/>
              <a:gdLst/>
              <a:ahLst/>
              <a:cxnLst/>
              <a:rect l="l" t="t" r="r" b="b"/>
              <a:pathLst>
                <a:path w="60216" h="28386" extrusionOk="0">
                  <a:moveTo>
                    <a:pt x="40958" y="1"/>
                  </a:moveTo>
                  <a:cubicBezTo>
                    <a:pt x="35185" y="1"/>
                    <a:pt x="26424" y="2563"/>
                    <a:pt x="14780" y="7667"/>
                  </a:cubicBezTo>
                  <a:cubicBezTo>
                    <a:pt x="4118" y="12342"/>
                    <a:pt x="0" y="16459"/>
                    <a:pt x="1035" y="21413"/>
                  </a:cubicBezTo>
                  <a:cubicBezTo>
                    <a:pt x="1419" y="23232"/>
                    <a:pt x="3273" y="28386"/>
                    <a:pt x="11807" y="28386"/>
                  </a:cubicBezTo>
                  <a:cubicBezTo>
                    <a:pt x="13443" y="28386"/>
                    <a:pt x="15323" y="28197"/>
                    <a:pt x="17486" y="27758"/>
                  </a:cubicBezTo>
                  <a:cubicBezTo>
                    <a:pt x="35827" y="24038"/>
                    <a:pt x="60215" y="10671"/>
                    <a:pt x="46708" y="1401"/>
                  </a:cubicBezTo>
                  <a:cubicBezTo>
                    <a:pt x="45340" y="467"/>
                    <a:pt x="43421" y="1"/>
                    <a:pt x="4095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7"/>
            <p:cNvSpPr/>
            <p:nvPr/>
          </p:nvSpPr>
          <p:spPr>
            <a:xfrm>
              <a:off x="3656800" y="2153950"/>
              <a:ext cx="1497450" cy="693150"/>
            </a:xfrm>
            <a:custGeom>
              <a:avLst/>
              <a:gdLst/>
              <a:ahLst/>
              <a:cxnLst/>
              <a:rect l="l" t="t" r="r" b="b"/>
              <a:pathLst>
                <a:path w="59898" h="27726" extrusionOk="0">
                  <a:moveTo>
                    <a:pt x="41147" y="0"/>
                  </a:moveTo>
                  <a:cubicBezTo>
                    <a:pt x="34032" y="0"/>
                    <a:pt x="22952" y="4151"/>
                    <a:pt x="13925" y="8170"/>
                  </a:cubicBezTo>
                  <a:cubicBezTo>
                    <a:pt x="7361" y="11074"/>
                    <a:pt x="1" y="15152"/>
                    <a:pt x="1274" y="21040"/>
                  </a:cubicBezTo>
                  <a:cubicBezTo>
                    <a:pt x="1656" y="22801"/>
                    <a:pt x="3453" y="27726"/>
                    <a:pt x="11659" y="27726"/>
                  </a:cubicBezTo>
                  <a:cubicBezTo>
                    <a:pt x="13279" y="27726"/>
                    <a:pt x="15149" y="27534"/>
                    <a:pt x="17307" y="27088"/>
                  </a:cubicBezTo>
                  <a:cubicBezTo>
                    <a:pt x="35330" y="23348"/>
                    <a:pt x="59897" y="9841"/>
                    <a:pt x="46152" y="1128"/>
                  </a:cubicBezTo>
                  <a:cubicBezTo>
                    <a:pt x="44905" y="342"/>
                    <a:pt x="43189" y="0"/>
                    <a:pt x="41147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7"/>
            <p:cNvSpPr/>
            <p:nvPr/>
          </p:nvSpPr>
          <p:spPr>
            <a:xfrm>
              <a:off x="3666750" y="2165725"/>
              <a:ext cx="1431300" cy="675275"/>
            </a:xfrm>
            <a:custGeom>
              <a:avLst/>
              <a:gdLst/>
              <a:ahLst/>
              <a:cxnLst/>
              <a:rect l="l" t="t" r="r" b="b"/>
              <a:pathLst>
                <a:path w="57252" h="27011" extrusionOk="0">
                  <a:moveTo>
                    <a:pt x="40722" y="0"/>
                  </a:moveTo>
                  <a:cubicBezTo>
                    <a:pt x="32662" y="0"/>
                    <a:pt x="19652" y="5402"/>
                    <a:pt x="13587" y="8136"/>
                  </a:cubicBezTo>
                  <a:cubicBezTo>
                    <a:pt x="3601" y="12632"/>
                    <a:pt x="0" y="16352"/>
                    <a:pt x="1154" y="20987"/>
                  </a:cubicBezTo>
                  <a:cubicBezTo>
                    <a:pt x="1672" y="23027"/>
                    <a:pt x="3613" y="27010"/>
                    <a:pt x="10922" y="27010"/>
                  </a:cubicBezTo>
                  <a:cubicBezTo>
                    <a:pt x="12879" y="27010"/>
                    <a:pt x="15221" y="26725"/>
                    <a:pt x="18023" y="26040"/>
                  </a:cubicBezTo>
                  <a:cubicBezTo>
                    <a:pt x="40243" y="20629"/>
                    <a:pt x="57252" y="8017"/>
                    <a:pt x="45455" y="1015"/>
                  </a:cubicBezTo>
                  <a:cubicBezTo>
                    <a:pt x="44260" y="303"/>
                    <a:pt x="42630" y="0"/>
                    <a:pt x="40722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7"/>
            <p:cNvSpPr/>
            <p:nvPr/>
          </p:nvSpPr>
          <p:spPr>
            <a:xfrm>
              <a:off x="3673225" y="2176775"/>
              <a:ext cx="1401950" cy="657275"/>
            </a:xfrm>
            <a:custGeom>
              <a:avLst/>
              <a:gdLst/>
              <a:ahLst/>
              <a:cxnLst/>
              <a:rect l="l" t="t" r="r" b="b"/>
              <a:pathLst>
                <a:path w="56078" h="26291" extrusionOk="0">
                  <a:moveTo>
                    <a:pt x="40398" y="0"/>
                  </a:moveTo>
                  <a:cubicBezTo>
                    <a:pt x="36208" y="0"/>
                    <a:pt x="28740" y="1516"/>
                    <a:pt x="14880" y="7495"/>
                  </a:cubicBezTo>
                  <a:cubicBezTo>
                    <a:pt x="3998" y="12190"/>
                    <a:pt x="0" y="15950"/>
                    <a:pt x="1074" y="20446"/>
                  </a:cubicBezTo>
                  <a:cubicBezTo>
                    <a:pt x="1543" y="22447"/>
                    <a:pt x="3376" y="26290"/>
                    <a:pt x="10454" y="26290"/>
                  </a:cubicBezTo>
                  <a:cubicBezTo>
                    <a:pt x="12382" y="26290"/>
                    <a:pt x="14700" y="26005"/>
                    <a:pt x="17486" y="25319"/>
                  </a:cubicBezTo>
                  <a:cubicBezTo>
                    <a:pt x="38632" y="20088"/>
                    <a:pt x="56077" y="7714"/>
                    <a:pt x="45534" y="1269"/>
                  </a:cubicBezTo>
                  <a:cubicBezTo>
                    <a:pt x="44756" y="800"/>
                    <a:pt x="43442" y="0"/>
                    <a:pt x="40398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7"/>
            <p:cNvSpPr/>
            <p:nvPr/>
          </p:nvSpPr>
          <p:spPr>
            <a:xfrm>
              <a:off x="3675700" y="2188600"/>
              <a:ext cx="1359700" cy="638300"/>
            </a:xfrm>
            <a:custGeom>
              <a:avLst/>
              <a:gdLst/>
              <a:ahLst/>
              <a:cxnLst/>
              <a:rect l="l" t="t" r="r" b="b"/>
              <a:pathLst>
                <a:path w="54388" h="25532" extrusionOk="0">
                  <a:moveTo>
                    <a:pt x="40296" y="1"/>
                  </a:moveTo>
                  <a:cubicBezTo>
                    <a:pt x="36100" y="1"/>
                    <a:pt x="28643" y="1519"/>
                    <a:pt x="14860" y="7480"/>
                  </a:cubicBezTo>
                  <a:cubicBezTo>
                    <a:pt x="3919" y="12214"/>
                    <a:pt x="0" y="15954"/>
                    <a:pt x="1294" y="20410"/>
                  </a:cubicBezTo>
                  <a:cubicBezTo>
                    <a:pt x="1914" y="22545"/>
                    <a:pt x="3894" y="25531"/>
                    <a:pt x="10012" y="25531"/>
                  </a:cubicBezTo>
                  <a:cubicBezTo>
                    <a:pt x="11933" y="25531"/>
                    <a:pt x="14264" y="25237"/>
                    <a:pt x="17088" y="24528"/>
                  </a:cubicBezTo>
                  <a:cubicBezTo>
                    <a:pt x="39527" y="18898"/>
                    <a:pt x="54387" y="6744"/>
                    <a:pt x="45475" y="1293"/>
                  </a:cubicBezTo>
                  <a:cubicBezTo>
                    <a:pt x="44693" y="814"/>
                    <a:pt x="43368" y="1"/>
                    <a:pt x="40296" y="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7"/>
            <p:cNvSpPr/>
            <p:nvPr/>
          </p:nvSpPr>
          <p:spPr>
            <a:xfrm>
              <a:off x="3701075" y="2192125"/>
              <a:ext cx="1304475" cy="626475"/>
            </a:xfrm>
            <a:custGeom>
              <a:avLst/>
              <a:gdLst/>
              <a:ahLst/>
              <a:cxnLst/>
              <a:rect l="l" t="t" r="r" b="b"/>
              <a:pathLst>
                <a:path w="52179" h="25059" extrusionOk="0">
                  <a:moveTo>
                    <a:pt x="39502" y="0"/>
                  </a:moveTo>
                  <a:cubicBezTo>
                    <a:pt x="35748" y="0"/>
                    <a:pt x="28995" y="1557"/>
                    <a:pt x="15477" y="7140"/>
                  </a:cubicBezTo>
                  <a:cubicBezTo>
                    <a:pt x="1512" y="12909"/>
                    <a:pt x="0" y="16549"/>
                    <a:pt x="438" y="19633"/>
                  </a:cubicBezTo>
                  <a:cubicBezTo>
                    <a:pt x="649" y="21142"/>
                    <a:pt x="1869" y="25058"/>
                    <a:pt x="8767" y="25058"/>
                  </a:cubicBezTo>
                  <a:cubicBezTo>
                    <a:pt x="10958" y="25058"/>
                    <a:pt x="13721" y="24663"/>
                    <a:pt x="17207" y="23671"/>
                  </a:cubicBezTo>
                  <a:cubicBezTo>
                    <a:pt x="39507" y="17345"/>
                    <a:pt x="52179" y="6981"/>
                    <a:pt x="44341" y="1490"/>
                  </a:cubicBezTo>
                  <a:cubicBezTo>
                    <a:pt x="43344" y="801"/>
                    <a:pt x="42194" y="0"/>
                    <a:pt x="39502" y="0"/>
                  </a:cubicBez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3707025" y="2200625"/>
              <a:ext cx="1303500" cy="608950"/>
            </a:xfrm>
            <a:custGeom>
              <a:avLst/>
              <a:gdLst/>
              <a:ahLst/>
              <a:cxnLst/>
              <a:rect l="l" t="t" r="r" b="b"/>
              <a:pathLst>
                <a:path w="52140" h="24358" extrusionOk="0">
                  <a:moveTo>
                    <a:pt x="39233" y="0"/>
                  </a:moveTo>
                  <a:cubicBezTo>
                    <a:pt x="35491" y="0"/>
                    <a:pt x="28593" y="1542"/>
                    <a:pt x="14821" y="7437"/>
                  </a:cubicBezTo>
                  <a:cubicBezTo>
                    <a:pt x="1334" y="13205"/>
                    <a:pt x="1" y="16766"/>
                    <a:pt x="578" y="19730"/>
                  </a:cubicBezTo>
                  <a:cubicBezTo>
                    <a:pt x="830" y="21036"/>
                    <a:pt x="2101" y="24357"/>
                    <a:pt x="8380" y="24357"/>
                  </a:cubicBezTo>
                  <a:cubicBezTo>
                    <a:pt x="10518" y="24357"/>
                    <a:pt x="13235" y="23973"/>
                    <a:pt x="16691" y="22993"/>
                  </a:cubicBezTo>
                  <a:cubicBezTo>
                    <a:pt x="36245" y="17423"/>
                    <a:pt x="52139" y="7138"/>
                    <a:pt x="43705" y="1290"/>
                  </a:cubicBezTo>
                  <a:cubicBezTo>
                    <a:pt x="42906" y="744"/>
                    <a:pt x="41830" y="0"/>
                    <a:pt x="39233" y="0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7"/>
            <p:cNvSpPr/>
            <p:nvPr/>
          </p:nvSpPr>
          <p:spPr>
            <a:xfrm>
              <a:off x="3702050" y="2210100"/>
              <a:ext cx="1231875" cy="589350"/>
            </a:xfrm>
            <a:custGeom>
              <a:avLst/>
              <a:gdLst/>
              <a:ahLst/>
              <a:cxnLst/>
              <a:rect l="l" t="t" r="r" b="b"/>
              <a:pathLst>
                <a:path w="49275" h="23574" extrusionOk="0">
                  <a:moveTo>
                    <a:pt x="39187" y="0"/>
                  </a:moveTo>
                  <a:cubicBezTo>
                    <a:pt x="35266" y="0"/>
                    <a:pt x="28487" y="1698"/>
                    <a:pt x="15597" y="7177"/>
                  </a:cubicBezTo>
                  <a:cubicBezTo>
                    <a:pt x="1" y="13781"/>
                    <a:pt x="856" y="17899"/>
                    <a:pt x="1155" y="19252"/>
                  </a:cubicBezTo>
                  <a:cubicBezTo>
                    <a:pt x="1538" y="21141"/>
                    <a:pt x="3079" y="23574"/>
                    <a:pt x="8364" y="23574"/>
                  </a:cubicBezTo>
                  <a:cubicBezTo>
                    <a:pt x="11038" y="23574"/>
                    <a:pt x="14670" y="22951"/>
                    <a:pt x="19595" y="21321"/>
                  </a:cubicBezTo>
                  <a:cubicBezTo>
                    <a:pt x="44163" y="13204"/>
                    <a:pt x="49275" y="5208"/>
                    <a:pt x="43625" y="1209"/>
                  </a:cubicBezTo>
                  <a:cubicBezTo>
                    <a:pt x="42654" y="521"/>
                    <a:pt x="41359" y="0"/>
                    <a:pt x="39187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7"/>
            <p:cNvSpPr/>
            <p:nvPr/>
          </p:nvSpPr>
          <p:spPr>
            <a:xfrm>
              <a:off x="3706200" y="2225400"/>
              <a:ext cx="1339125" cy="564150"/>
            </a:xfrm>
            <a:custGeom>
              <a:avLst/>
              <a:gdLst/>
              <a:ahLst/>
              <a:cxnLst/>
              <a:rect l="l" t="t" r="r" b="b"/>
              <a:pathLst>
                <a:path w="53565" h="22566" extrusionOk="0">
                  <a:moveTo>
                    <a:pt x="39829" y="0"/>
                  </a:moveTo>
                  <a:cubicBezTo>
                    <a:pt x="29257" y="0"/>
                    <a:pt x="1" y="11060"/>
                    <a:pt x="1426" y="18680"/>
                  </a:cubicBezTo>
                  <a:cubicBezTo>
                    <a:pt x="1752" y="20409"/>
                    <a:pt x="3144" y="22566"/>
                    <a:pt x="8026" y="22566"/>
                  </a:cubicBezTo>
                  <a:cubicBezTo>
                    <a:pt x="10892" y="22566"/>
                    <a:pt x="14960" y="21822"/>
                    <a:pt x="20722" y="19814"/>
                  </a:cubicBezTo>
                  <a:cubicBezTo>
                    <a:pt x="53565" y="8375"/>
                    <a:pt x="44096" y="1353"/>
                    <a:pt x="42902" y="597"/>
                  </a:cubicBezTo>
                  <a:cubicBezTo>
                    <a:pt x="42269" y="189"/>
                    <a:pt x="41208" y="0"/>
                    <a:pt x="3982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7"/>
            <p:cNvSpPr/>
            <p:nvPr/>
          </p:nvSpPr>
          <p:spPr>
            <a:xfrm>
              <a:off x="3744325" y="2225125"/>
              <a:ext cx="1221450" cy="552950"/>
            </a:xfrm>
            <a:custGeom>
              <a:avLst/>
              <a:gdLst/>
              <a:ahLst/>
              <a:cxnLst/>
              <a:rect l="l" t="t" r="r" b="b"/>
              <a:pathLst>
                <a:path w="48858" h="22118" extrusionOk="0">
                  <a:moveTo>
                    <a:pt x="37504" y="0"/>
                  </a:moveTo>
                  <a:cubicBezTo>
                    <a:pt x="32877" y="0"/>
                    <a:pt x="25027" y="2414"/>
                    <a:pt x="14065" y="7232"/>
                  </a:cubicBezTo>
                  <a:cubicBezTo>
                    <a:pt x="4835" y="11291"/>
                    <a:pt x="1" y="15309"/>
                    <a:pt x="438" y="18551"/>
                  </a:cubicBezTo>
                  <a:cubicBezTo>
                    <a:pt x="623" y="19905"/>
                    <a:pt x="1675" y="22118"/>
                    <a:pt x="6531" y="22118"/>
                  </a:cubicBezTo>
                  <a:cubicBezTo>
                    <a:pt x="9526" y="22118"/>
                    <a:pt x="13970" y="21276"/>
                    <a:pt x="20550" y="18870"/>
                  </a:cubicBezTo>
                  <a:cubicBezTo>
                    <a:pt x="48857" y="8545"/>
                    <a:pt x="44262" y="2757"/>
                    <a:pt x="40960" y="747"/>
                  </a:cubicBezTo>
                  <a:cubicBezTo>
                    <a:pt x="40143" y="249"/>
                    <a:pt x="38989" y="0"/>
                    <a:pt x="37504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7"/>
            <p:cNvSpPr/>
            <p:nvPr/>
          </p:nvSpPr>
          <p:spPr>
            <a:xfrm>
              <a:off x="3757950" y="2235025"/>
              <a:ext cx="1112325" cy="529675"/>
            </a:xfrm>
            <a:custGeom>
              <a:avLst/>
              <a:gdLst/>
              <a:ahLst/>
              <a:cxnLst/>
              <a:rect l="l" t="t" r="r" b="b"/>
              <a:pathLst>
                <a:path w="44493" h="21187" extrusionOk="0">
                  <a:moveTo>
                    <a:pt x="37011" y="1"/>
                  </a:moveTo>
                  <a:cubicBezTo>
                    <a:pt x="26337" y="1"/>
                    <a:pt x="1" y="12260"/>
                    <a:pt x="590" y="17937"/>
                  </a:cubicBezTo>
                  <a:cubicBezTo>
                    <a:pt x="686" y="18954"/>
                    <a:pt x="1469" y="21186"/>
                    <a:pt x="6272" y="21186"/>
                  </a:cubicBezTo>
                  <a:cubicBezTo>
                    <a:pt x="9362" y="21186"/>
                    <a:pt x="14114" y="20263"/>
                    <a:pt x="21417" y="17499"/>
                  </a:cubicBezTo>
                  <a:cubicBezTo>
                    <a:pt x="35660" y="12108"/>
                    <a:pt x="38585" y="9422"/>
                    <a:pt x="40355" y="7811"/>
                  </a:cubicBezTo>
                  <a:cubicBezTo>
                    <a:pt x="41151" y="7075"/>
                    <a:pt x="44493" y="2599"/>
                    <a:pt x="39997" y="511"/>
                  </a:cubicBezTo>
                  <a:cubicBezTo>
                    <a:pt x="39249" y="161"/>
                    <a:pt x="38233" y="1"/>
                    <a:pt x="37011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7"/>
            <p:cNvSpPr/>
            <p:nvPr/>
          </p:nvSpPr>
          <p:spPr>
            <a:xfrm>
              <a:off x="3759250" y="2240975"/>
              <a:ext cx="1269675" cy="510800"/>
            </a:xfrm>
            <a:custGeom>
              <a:avLst/>
              <a:gdLst/>
              <a:ahLst/>
              <a:cxnLst/>
              <a:rect l="l" t="t" r="r" b="b"/>
              <a:pathLst>
                <a:path w="50787" h="20432" extrusionOk="0">
                  <a:moveTo>
                    <a:pt x="36807" y="0"/>
                  </a:moveTo>
                  <a:cubicBezTo>
                    <a:pt x="29542" y="0"/>
                    <a:pt x="16106" y="6120"/>
                    <a:pt x="13150" y="7494"/>
                  </a:cubicBezTo>
                  <a:cubicBezTo>
                    <a:pt x="8156" y="9841"/>
                    <a:pt x="0" y="14357"/>
                    <a:pt x="1671" y="18176"/>
                  </a:cubicBezTo>
                  <a:cubicBezTo>
                    <a:pt x="2208" y="19416"/>
                    <a:pt x="3609" y="20431"/>
                    <a:pt x="6751" y="20431"/>
                  </a:cubicBezTo>
                  <a:cubicBezTo>
                    <a:pt x="10366" y="20431"/>
                    <a:pt x="16285" y="19087"/>
                    <a:pt x="25841" y="15192"/>
                  </a:cubicBezTo>
                  <a:cubicBezTo>
                    <a:pt x="50786" y="4987"/>
                    <a:pt x="39627" y="471"/>
                    <a:pt x="39507" y="412"/>
                  </a:cubicBezTo>
                  <a:cubicBezTo>
                    <a:pt x="38768" y="127"/>
                    <a:pt x="37851" y="0"/>
                    <a:pt x="36807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7"/>
            <p:cNvSpPr/>
            <p:nvPr/>
          </p:nvSpPr>
          <p:spPr>
            <a:xfrm>
              <a:off x="3662500" y="1954700"/>
              <a:ext cx="1456450" cy="926000"/>
            </a:xfrm>
            <a:custGeom>
              <a:avLst/>
              <a:gdLst/>
              <a:ahLst/>
              <a:cxnLst/>
              <a:rect l="l" t="t" r="r" b="b"/>
              <a:pathLst>
                <a:path w="58258" h="37040" extrusionOk="0">
                  <a:moveTo>
                    <a:pt x="8" y="26214"/>
                  </a:moveTo>
                  <a:lnTo>
                    <a:pt x="8" y="26214"/>
                  </a:lnTo>
                  <a:cubicBezTo>
                    <a:pt x="8" y="26246"/>
                    <a:pt x="8" y="26278"/>
                    <a:pt x="8" y="26310"/>
                  </a:cubicBezTo>
                  <a:lnTo>
                    <a:pt x="8" y="26310"/>
                  </a:lnTo>
                  <a:cubicBezTo>
                    <a:pt x="8" y="26286"/>
                    <a:pt x="8" y="26263"/>
                    <a:pt x="9" y="26240"/>
                  </a:cubicBezTo>
                  <a:lnTo>
                    <a:pt x="9" y="26240"/>
                  </a:lnTo>
                  <a:cubicBezTo>
                    <a:pt x="9" y="26231"/>
                    <a:pt x="9" y="26223"/>
                    <a:pt x="8" y="26214"/>
                  </a:cubicBezTo>
                  <a:close/>
                  <a:moveTo>
                    <a:pt x="44113" y="0"/>
                  </a:moveTo>
                  <a:cubicBezTo>
                    <a:pt x="42102" y="0"/>
                    <a:pt x="39856" y="262"/>
                    <a:pt x="37350" y="783"/>
                  </a:cubicBezTo>
                  <a:cubicBezTo>
                    <a:pt x="31044" y="2115"/>
                    <a:pt x="21595" y="5716"/>
                    <a:pt x="16482" y="8282"/>
                  </a:cubicBezTo>
                  <a:cubicBezTo>
                    <a:pt x="10972" y="11047"/>
                    <a:pt x="6795" y="13971"/>
                    <a:pt x="4089" y="16975"/>
                  </a:cubicBezTo>
                  <a:cubicBezTo>
                    <a:pt x="185" y="21274"/>
                    <a:pt x="0" y="24704"/>
                    <a:pt x="8" y="26214"/>
                  </a:cubicBezTo>
                  <a:lnTo>
                    <a:pt x="8" y="26214"/>
                  </a:lnTo>
                  <a:cubicBezTo>
                    <a:pt x="42" y="24345"/>
                    <a:pt x="1300" y="22299"/>
                    <a:pt x="3816" y="20145"/>
                  </a:cubicBezTo>
                  <a:lnTo>
                    <a:pt x="3816" y="20145"/>
                  </a:lnTo>
                  <a:cubicBezTo>
                    <a:pt x="1304" y="22296"/>
                    <a:pt x="46" y="24339"/>
                    <a:pt x="9" y="26240"/>
                  </a:cubicBezTo>
                  <a:lnTo>
                    <a:pt x="9" y="26240"/>
                  </a:lnTo>
                  <a:cubicBezTo>
                    <a:pt x="9" y="26320"/>
                    <a:pt x="10" y="26395"/>
                    <a:pt x="11" y="26464"/>
                  </a:cubicBezTo>
                  <a:cubicBezTo>
                    <a:pt x="9" y="26413"/>
                    <a:pt x="8" y="26361"/>
                    <a:pt x="8" y="26310"/>
                  </a:cubicBezTo>
                  <a:lnTo>
                    <a:pt x="8" y="26310"/>
                  </a:lnTo>
                  <a:cubicBezTo>
                    <a:pt x="8" y="26375"/>
                    <a:pt x="9" y="26439"/>
                    <a:pt x="11" y="26504"/>
                  </a:cubicBezTo>
                  <a:cubicBezTo>
                    <a:pt x="349" y="31855"/>
                    <a:pt x="4089" y="35674"/>
                    <a:pt x="10017" y="36709"/>
                  </a:cubicBezTo>
                  <a:cubicBezTo>
                    <a:pt x="11316" y="36938"/>
                    <a:pt x="12678" y="37039"/>
                    <a:pt x="14073" y="37039"/>
                  </a:cubicBezTo>
                  <a:cubicBezTo>
                    <a:pt x="21288" y="37039"/>
                    <a:pt x="29370" y="34325"/>
                    <a:pt x="33988" y="32492"/>
                  </a:cubicBezTo>
                  <a:cubicBezTo>
                    <a:pt x="39976" y="30124"/>
                    <a:pt x="52468" y="25171"/>
                    <a:pt x="56268" y="17970"/>
                  </a:cubicBezTo>
                  <a:cubicBezTo>
                    <a:pt x="58257" y="14170"/>
                    <a:pt x="57760" y="10729"/>
                    <a:pt x="57004" y="8541"/>
                  </a:cubicBezTo>
                  <a:cubicBezTo>
                    <a:pt x="55770" y="5000"/>
                    <a:pt x="53562" y="2513"/>
                    <a:pt x="50439" y="1160"/>
                  </a:cubicBezTo>
                  <a:cubicBezTo>
                    <a:pt x="48650" y="386"/>
                    <a:pt x="46555" y="0"/>
                    <a:pt x="44113" y="0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7"/>
            <p:cNvSpPr/>
            <p:nvPr/>
          </p:nvSpPr>
          <p:spPr>
            <a:xfrm>
              <a:off x="3648850" y="1954850"/>
              <a:ext cx="1456175" cy="926025"/>
            </a:xfrm>
            <a:custGeom>
              <a:avLst/>
              <a:gdLst/>
              <a:ahLst/>
              <a:cxnLst/>
              <a:rect l="l" t="t" r="r" b="b"/>
              <a:pathLst>
                <a:path w="58247" h="37041" extrusionOk="0">
                  <a:moveTo>
                    <a:pt x="1969" y="31265"/>
                  </a:moveTo>
                  <a:cubicBezTo>
                    <a:pt x="2030" y="31370"/>
                    <a:pt x="2092" y="31473"/>
                    <a:pt x="2155" y="31575"/>
                  </a:cubicBezTo>
                  <a:lnTo>
                    <a:pt x="2155" y="31575"/>
                  </a:lnTo>
                  <a:lnTo>
                    <a:pt x="2069" y="31431"/>
                  </a:lnTo>
                  <a:cubicBezTo>
                    <a:pt x="2036" y="31376"/>
                    <a:pt x="2003" y="31321"/>
                    <a:pt x="1969" y="31265"/>
                  </a:cubicBezTo>
                  <a:close/>
                  <a:moveTo>
                    <a:pt x="2155" y="31575"/>
                  </a:moveTo>
                  <a:lnTo>
                    <a:pt x="2248" y="31730"/>
                  </a:lnTo>
                  <a:cubicBezTo>
                    <a:pt x="2265" y="31750"/>
                    <a:pt x="2281" y="31772"/>
                    <a:pt x="2298" y="31794"/>
                  </a:cubicBezTo>
                  <a:lnTo>
                    <a:pt x="2298" y="31794"/>
                  </a:lnTo>
                  <a:cubicBezTo>
                    <a:pt x="2249" y="31722"/>
                    <a:pt x="2202" y="31649"/>
                    <a:pt x="2155" y="31575"/>
                  </a:cubicBezTo>
                  <a:close/>
                  <a:moveTo>
                    <a:pt x="2298" y="31794"/>
                  </a:moveTo>
                  <a:lnTo>
                    <a:pt x="2298" y="31794"/>
                  </a:lnTo>
                  <a:cubicBezTo>
                    <a:pt x="2336" y="31851"/>
                    <a:pt x="2375" y="31908"/>
                    <a:pt x="2415" y="31964"/>
                  </a:cubicBezTo>
                  <a:lnTo>
                    <a:pt x="2415" y="31964"/>
                  </a:lnTo>
                  <a:cubicBezTo>
                    <a:pt x="2379" y="31908"/>
                    <a:pt x="2339" y="31849"/>
                    <a:pt x="2298" y="31794"/>
                  </a:cubicBezTo>
                  <a:close/>
                  <a:moveTo>
                    <a:pt x="43764" y="1"/>
                  </a:moveTo>
                  <a:cubicBezTo>
                    <a:pt x="43167" y="40"/>
                    <a:pt x="42372" y="80"/>
                    <a:pt x="41755" y="160"/>
                  </a:cubicBezTo>
                  <a:lnTo>
                    <a:pt x="39865" y="418"/>
                  </a:lnTo>
                  <a:cubicBezTo>
                    <a:pt x="39249" y="538"/>
                    <a:pt x="38413" y="677"/>
                    <a:pt x="37776" y="816"/>
                  </a:cubicBezTo>
                  <a:lnTo>
                    <a:pt x="35708" y="1294"/>
                  </a:lnTo>
                  <a:cubicBezTo>
                    <a:pt x="35051" y="1473"/>
                    <a:pt x="34176" y="1711"/>
                    <a:pt x="33519" y="1891"/>
                  </a:cubicBezTo>
                  <a:lnTo>
                    <a:pt x="31291" y="2587"/>
                  </a:lnTo>
                  <a:cubicBezTo>
                    <a:pt x="30595" y="2825"/>
                    <a:pt x="29660" y="3124"/>
                    <a:pt x="28964" y="3363"/>
                  </a:cubicBezTo>
                  <a:lnTo>
                    <a:pt x="26597" y="4218"/>
                  </a:lnTo>
                  <a:cubicBezTo>
                    <a:pt x="25781" y="4536"/>
                    <a:pt x="24687" y="4934"/>
                    <a:pt x="23871" y="5252"/>
                  </a:cubicBezTo>
                  <a:lnTo>
                    <a:pt x="22658" y="5750"/>
                  </a:lnTo>
                  <a:cubicBezTo>
                    <a:pt x="22300" y="5889"/>
                    <a:pt x="21823" y="6088"/>
                    <a:pt x="21484" y="6227"/>
                  </a:cubicBezTo>
                  <a:lnTo>
                    <a:pt x="20331" y="6724"/>
                  </a:lnTo>
                  <a:cubicBezTo>
                    <a:pt x="19992" y="6884"/>
                    <a:pt x="19535" y="7083"/>
                    <a:pt x="19197" y="7242"/>
                  </a:cubicBezTo>
                  <a:lnTo>
                    <a:pt x="18103" y="7759"/>
                  </a:lnTo>
                  <a:cubicBezTo>
                    <a:pt x="17764" y="7918"/>
                    <a:pt x="17347" y="8117"/>
                    <a:pt x="17028" y="8276"/>
                  </a:cubicBezTo>
                  <a:lnTo>
                    <a:pt x="15974" y="8813"/>
                  </a:lnTo>
                  <a:cubicBezTo>
                    <a:pt x="15676" y="8972"/>
                    <a:pt x="15258" y="9191"/>
                    <a:pt x="14960" y="9350"/>
                  </a:cubicBezTo>
                  <a:lnTo>
                    <a:pt x="13985" y="9887"/>
                  </a:lnTo>
                  <a:cubicBezTo>
                    <a:pt x="13686" y="10066"/>
                    <a:pt x="13308" y="10265"/>
                    <a:pt x="13030" y="10444"/>
                  </a:cubicBezTo>
                  <a:lnTo>
                    <a:pt x="12115" y="11001"/>
                  </a:lnTo>
                  <a:cubicBezTo>
                    <a:pt x="11836" y="11161"/>
                    <a:pt x="11478" y="11399"/>
                    <a:pt x="11220" y="11558"/>
                  </a:cubicBezTo>
                  <a:lnTo>
                    <a:pt x="10364" y="12135"/>
                  </a:lnTo>
                  <a:cubicBezTo>
                    <a:pt x="10106" y="12314"/>
                    <a:pt x="9768" y="12533"/>
                    <a:pt x="9529" y="12712"/>
                  </a:cubicBezTo>
                  <a:lnTo>
                    <a:pt x="8733" y="13289"/>
                  </a:lnTo>
                  <a:cubicBezTo>
                    <a:pt x="8514" y="13468"/>
                    <a:pt x="8196" y="13707"/>
                    <a:pt x="7977" y="13886"/>
                  </a:cubicBezTo>
                  <a:lnTo>
                    <a:pt x="7261" y="14463"/>
                  </a:lnTo>
                  <a:cubicBezTo>
                    <a:pt x="7042" y="14642"/>
                    <a:pt x="6764" y="14880"/>
                    <a:pt x="6565" y="15059"/>
                  </a:cubicBezTo>
                  <a:lnTo>
                    <a:pt x="5908" y="15656"/>
                  </a:lnTo>
                  <a:cubicBezTo>
                    <a:pt x="5709" y="15855"/>
                    <a:pt x="5471" y="16094"/>
                    <a:pt x="5272" y="16273"/>
                  </a:cubicBezTo>
                  <a:lnTo>
                    <a:pt x="4635" y="16969"/>
                  </a:lnTo>
                  <a:cubicBezTo>
                    <a:pt x="4436" y="17188"/>
                    <a:pt x="4178" y="17467"/>
                    <a:pt x="3999" y="17685"/>
                  </a:cubicBezTo>
                  <a:lnTo>
                    <a:pt x="3442" y="18382"/>
                  </a:lnTo>
                  <a:cubicBezTo>
                    <a:pt x="3283" y="18600"/>
                    <a:pt x="3064" y="18899"/>
                    <a:pt x="2905" y="19118"/>
                  </a:cubicBezTo>
                  <a:lnTo>
                    <a:pt x="2467" y="19814"/>
                  </a:lnTo>
                  <a:cubicBezTo>
                    <a:pt x="2328" y="20053"/>
                    <a:pt x="2149" y="20351"/>
                    <a:pt x="2009" y="20590"/>
                  </a:cubicBezTo>
                  <a:lnTo>
                    <a:pt x="1671" y="21286"/>
                  </a:lnTo>
                  <a:cubicBezTo>
                    <a:pt x="1572" y="21525"/>
                    <a:pt x="1413" y="21863"/>
                    <a:pt x="1313" y="22121"/>
                  </a:cubicBezTo>
                  <a:lnTo>
                    <a:pt x="1074" y="22778"/>
                  </a:lnTo>
                  <a:cubicBezTo>
                    <a:pt x="995" y="23056"/>
                    <a:pt x="895" y="23434"/>
                    <a:pt x="836" y="23713"/>
                  </a:cubicBezTo>
                  <a:lnTo>
                    <a:pt x="697" y="24310"/>
                  </a:lnTo>
                  <a:cubicBezTo>
                    <a:pt x="657" y="24648"/>
                    <a:pt x="597" y="25105"/>
                    <a:pt x="577" y="25444"/>
                  </a:cubicBezTo>
                  <a:lnTo>
                    <a:pt x="557" y="25961"/>
                  </a:lnTo>
                  <a:cubicBezTo>
                    <a:pt x="557" y="26120"/>
                    <a:pt x="557" y="26339"/>
                    <a:pt x="557" y="26498"/>
                  </a:cubicBezTo>
                  <a:cubicBezTo>
                    <a:pt x="577" y="26637"/>
                    <a:pt x="577" y="26816"/>
                    <a:pt x="597" y="26935"/>
                  </a:cubicBezTo>
                  <a:cubicBezTo>
                    <a:pt x="597" y="27075"/>
                    <a:pt x="617" y="27274"/>
                    <a:pt x="637" y="27413"/>
                  </a:cubicBezTo>
                  <a:lnTo>
                    <a:pt x="697" y="27771"/>
                  </a:lnTo>
                  <a:cubicBezTo>
                    <a:pt x="716" y="27890"/>
                    <a:pt x="736" y="28030"/>
                    <a:pt x="756" y="28149"/>
                  </a:cubicBezTo>
                  <a:lnTo>
                    <a:pt x="836" y="28447"/>
                  </a:lnTo>
                  <a:cubicBezTo>
                    <a:pt x="856" y="28547"/>
                    <a:pt x="895" y="28666"/>
                    <a:pt x="915" y="28766"/>
                  </a:cubicBezTo>
                  <a:lnTo>
                    <a:pt x="995" y="29044"/>
                  </a:lnTo>
                  <a:lnTo>
                    <a:pt x="1074" y="29323"/>
                  </a:lnTo>
                  <a:lnTo>
                    <a:pt x="1174" y="29581"/>
                  </a:lnTo>
                  <a:lnTo>
                    <a:pt x="1273" y="29840"/>
                  </a:lnTo>
                  <a:lnTo>
                    <a:pt x="1373" y="30098"/>
                  </a:lnTo>
                  <a:lnTo>
                    <a:pt x="1492" y="30337"/>
                  </a:lnTo>
                  <a:lnTo>
                    <a:pt x="1612" y="30596"/>
                  </a:lnTo>
                  <a:cubicBezTo>
                    <a:pt x="1651" y="30675"/>
                    <a:pt x="1711" y="30795"/>
                    <a:pt x="1751" y="30874"/>
                  </a:cubicBezTo>
                  <a:lnTo>
                    <a:pt x="1890" y="31133"/>
                  </a:lnTo>
                  <a:cubicBezTo>
                    <a:pt x="1917" y="31177"/>
                    <a:pt x="1943" y="31221"/>
                    <a:pt x="1969" y="31265"/>
                  </a:cubicBezTo>
                  <a:lnTo>
                    <a:pt x="1969" y="31265"/>
                  </a:lnTo>
                  <a:cubicBezTo>
                    <a:pt x="1651" y="30709"/>
                    <a:pt x="1384" y="30102"/>
                    <a:pt x="1174" y="29442"/>
                  </a:cubicBezTo>
                  <a:cubicBezTo>
                    <a:pt x="0" y="25722"/>
                    <a:pt x="1691" y="23036"/>
                    <a:pt x="2049" y="22519"/>
                  </a:cubicBezTo>
                  <a:cubicBezTo>
                    <a:pt x="3661" y="20232"/>
                    <a:pt x="7440" y="14841"/>
                    <a:pt x="29998" y="7739"/>
                  </a:cubicBezTo>
                  <a:cubicBezTo>
                    <a:pt x="30337" y="7640"/>
                    <a:pt x="30794" y="7500"/>
                    <a:pt x="31132" y="7381"/>
                  </a:cubicBezTo>
                  <a:cubicBezTo>
                    <a:pt x="35427" y="6203"/>
                    <a:pt x="38875" y="5708"/>
                    <a:pt x="41637" y="5708"/>
                  </a:cubicBezTo>
                  <a:cubicBezTo>
                    <a:pt x="56132" y="5708"/>
                    <a:pt x="51725" y="19348"/>
                    <a:pt x="51642" y="19515"/>
                  </a:cubicBezTo>
                  <a:cubicBezTo>
                    <a:pt x="48084" y="26464"/>
                    <a:pt x="27728" y="36433"/>
                    <a:pt x="13825" y="36433"/>
                  </a:cubicBezTo>
                  <a:cubicBezTo>
                    <a:pt x="8827" y="36433"/>
                    <a:pt x="4663" y="35145"/>
                    <a:pt x="2415" y="31964"/>
                  </a:cubicBezTo>
                  <a:lnTo>
                    <a:pt x="2415" y="31964"/>
                  </a:lnTo>
                  <a:cubicBezTo>
                    <a:pt x="2433" y="31993"/>
                    <a:pt x="2451" y="32021"/>
                    <a:pt x="2467" y="32048"/>
                  </a:cubicBezTo>
                  <a:lnTo>
                    <a:pt x="2726" y="32386"/>
                  </a:lnTo>
                  <a:cubicBezTo>
                    <a:pt x="2825" y="32505"/>
                    <a:pt x="2964" y="32665"/>
                    <a:pt x="3064" y="32784"/>
                  </a:cubicBezTo>
                  <a:lnTo>
                    <a:pt x="3422" y="33182"/>
                  </a:lnTo>
                  <a:cubicBezTo>
                    <a:pt x="4078" y="33818"/>
                    <a:pt x="4297" y="34017"/>
                    <a:pt x="5073" y="34574"/>
                  </a:cubicBezTo>
                  <a:lnTo>
                    <a:pt x="5650" y="34952"/>
                  </a:lnTo>
                  <a:cubicBezTo>
                    <a:pt x="5908" y="35091"/>
                    <a:pt x="6266" y="35290"/>
                    <a:pt x="6525" y="35430"/>
                  </a:cubicBezTo>
                  <a:lnTo>
                    <a:pt x="7201" y="35728"/>
                  </a:lnTo>
                  <a:cubicBezTo>
                    <a:pt x="7460" y="35828"/>
                    <a:pt x="7798" y="35967"/>
                    <a:pt x="8077" y="36066"/>
                  </a:cubicBezTo>
                  <a:lnTo>
                    <a:pt x="8833" y="36305"/>
                  </a:lnTo>
                  <a:cubicBezTo>
                    <a:pt x="9091" y="36365"/>
                    <a:pt x="9449" y="36464"/>
                    <a:pt x="9728" y="36544"/>
                  </a:cubicBezTo>
                  <a:lnTo>
                    <a:pt x="10563" y="36703"/>
                  </a:lnTo>
                  <a:cubicBezTo>
                    <a:pt x="10842" y="36743"/>
                    <a:pt x="11220" y="36802"/>
                    <a:pt x="11498" y="36842"/>
                  </a:cubicBezTo>
                  <a:lnTo>
                    <a:pt x="12413" y="36941"/>
                  </a:lnTo>
                  <a:cubicBezTo>
                    <a:pt x="12712" y="36961"/>
                    <a:pt x="13090" y="37001"/>
                    <a:pt x="13388" y="37021"/>
                  </a:cubicBezTo>
                  <a:lnTo>
                    <a:pt x="14243" y="37041"/>
                  </a:lnTo>
                  <a:lnTo>
                    <a:pt x="15159" y="37041"/>
                  </a:lnTo>
                  <a:lnTo>
                    <a:pt x="16054" y="37001"/>
                  </a:lnTo>
                  <a:cubicBezTo>
                    <a:pt x="16332" y="37001"/>
                    <a:pt x="16710" y="36981"/>
                    <a:pt x="17009" y="36941"/>
                  </a:cubicBezTo>
                  <a:lnTo>
                    <a:pt x="17943" y="36862"/>
                  </a:lnTo>
                  <a:cubicBezTo>
                    <a:pt x="18242" y="36842"/>
                    <a:pt x="18640" y="36782"/>
                    <a:pt x="18938" y="36762"/>
                  </a:cubicBezTo>
                  <a:lnTo>
                    <a:pt x="19933" y="36623"/>
                  </a:lnTo>
                  <a:cubicBezTo>
                    <a:pt x="20231" y="36564"/>
                    <a:pt x="20649" y="36504"/>
                    <a:pt x="20947" y="36444"/>
                  </a:cubicBezTo>
                  <a:lnTo>
                    <a:pt x="21982" y="36265"/>
                  </a:lnTo>
                  <a:cubicBezTo>
                    <a:pt x="22300" y="36186"/>
                    <a:pt x="22718" y="36106"/>
                    <a:pt x="23036" y="36046"/>
                  </a:cubicBezTo>
                  <a:lnTo>
                    <a:pt x="24110" y="35808"/>
                  </a:lnTo>
                  <a:cubicBezTo>
                    <a:pt x="24448" y="35728"/>
                    <a:pt x="24886" y="35609"/>
                    <a:pt x="25204" y="35529"/>
                  </a:cubicBezTo>
                  <a:lnTo>
                    <a:pt x="26318" y="35231"/>
                  </a:lnTo>
                  <a:cubicBezTo>
                    <a:pt x="26656" y="35151"/>
                    <a:pt x="27114" y="35012"/>
                    <a:pt x="27452" y="34912"/>
                  </a:cubicBezTo>
                  <a:lnTo>
                    <a:pt x="28586" y="34574"/>
                  </a:lnTo>
                  <a:cubicBezTo>
                    <a:pt x="28924" y="34475"/>
                    <a:pt x="29402" y="34316"/>
                    <a:pt x="29740" y="34216"/>
                  </a:cubicBezTo>
                  <a:lnTo>
                    <a:pt x="30914" y="33818"/>
                  </a:lnTo>
                  <a:cubicBezTo>
                    <a:pt x="31272" y="33699"/>
                    <a:pt x="31749" y="33520"/>
                    <a:pt x="32107" y="33401"/>
                  </a:cubicBezTo>
                  <a:lnTo>
                    <a:pt x="33301" y="32963"/>
                  </a:lnTo>
                  <a:cubicBezTo>
                    <a:pt x="33679" y="32824"/>
                    <a:pt x="34156" y="32625"/>
                    <a:pt x="34534" y="32486"/>
                  </a:cubicBezTo>
                  <a:lnTo>
                    <a:pt x="36961" y="31511"/>
                  </a:lnTo>
                  <a:cubicBezTo>
                    <a:pt x="37757" y="31173"/>
                    <a:pt x="38851" y="30735"/>
                    <a:pt x="39666" y="30377"/>
                  </a:cubicBezTo>
                  <a:lnTo>
                    <a:pt x="41874" y="29382"/>
                  </a:lnTo>
                  <a:cubicBezTo>
                    <a:pt x="42491" y="29084"/>
                    <a:pt x="43346" y="28686"/>
                    <a:pt x="43983" y="28368"/>
                  </a:cubicBezTo>
                  <a:lnTo>
                    <a:pt x="45952" y="27333"/>
                  </a:lnTo>
                  <a:cubicBezTo>
                    <a:pt x="46529" y="27015"/>
                    <a:pt x="47285" y="26597"/>
                    <a:pt x="47842" y="26259"/>
                  </a:cubicBezTo>
                  <a:lnTo>
                    <a:pt x="49553" y="25205"/>
                  </a:lnTo>
                  <a:cubicBezTo>
                    <a:pt x="50050" y="24847"/>
                    <a:pt x="50727" y="24409"/>
                    <a:pt x="51204" y="24031"/>
                  </a:cubicBezTo>
                  <a:lnTo>
                    <a:pt x="52597" y="22937"/>
                  </a:lnTo>
                  <a:cubicBezTo>
                    <a:pt x="53034" y="22539"/>
                    <a:pt x="53591" y="22042"/>
                    <a:pt x="54009" y="21644"/>
                  </a:cubicBezTo>
                  <a:lnTo>
                    <a:pt x="55043" y="20510"/>
                  </a:lnTo>
                  <a:cubicBezTo>
                    <a:pt x="55401" y="20072"/>
                    <a:pt x="55859" y="19476"/>
                    <a:pt x="56197" y="18998"/>
                  </a:cubicBezTo>
                  <a:lnTo>
                    <a:pt x="56814" y="17964"/>
                  </a:lnTo>
                  <a:cubicBezTo>
                    <a:pt x="57092" y="17367"/>
                    <a:pt x="57430" y="16571"/>
                    <a:pt x="57669" y="15955"/>
                  </a:cubicBezTo>
                  <a:lnTo>
                    <a:pt x="57888" y="15199"/>
                  </a:lnTo>
                  <a:cubicBezTo>
                    <a:pt x="58107" y="14125"/>
                    <a:pt x="58246" y="13369"/>
                    <a:pt x="58206" y="12016"/>
                  </a:cubicBezTo>
                  <a:lnTo>
                    <a:pt x="58166" y="11479"/>
                  </a:lnTo>
                  <a:cubicBezTo>
                    <a:pt x="58147" y="11320"/>
                    <a:pt x="58127" y="11101"/>
                    <a:pt x="58107" y="10942"/>
                  </a:cubicBezTo>
                  <a:lnTo>
                    <a:pt x="58027" y="10484"/>
                  </a:lnTo>
                  <a:cubicBezTo>
                    <a:pt x="58007" y="10365"/>
                    <a:pt x="57987" y="10186"/>
                    <a:pt x="57948" y="10047"/>
                  </a:cubicBezTo>
                  <a:lnTo>
                    <a:pt x="57868" y="9649"/>
                  </a:lnTo>
                  <a:cubicBezTo>
                    <a:pt x="57828" y="9529"/>
                    <a:pt x="57789" y="9370"/>
                    <a:pt x="57769" y="9251"/>
                  </a:cubicBezTo>
                  <a:lnTo>
                    <a:pt x="57649" y="8893"/>
                  </a:lnTo>
                  <a:cubicBezTo>
                    <a:pt x="57629" y="8773"/>
                    <a:pt x="57590" y="8634"/>
                    <a:pt x="57550" y="8535"/>
                  </a:cubicBezTo>
                  <a:lnTo>
                    <a:pt x="57430" y="8177"/>
                  </a:lnTo>
                  <a:cubicBezTo>
                    <a:pt x="57391" y="8077"/>
                    <a:pt x="57351" y="7938"/>
                    <a:pt x="57291" y="7838"/>
                  </a:cubicBezTo>
                  <a:lnTo>
                    <a:pt x="57152" y="7500"/>
                  </a:lnTo>
                  <a:cubicBezTo>
                    <a:pt x="57112" y="7401"/>
                    <a:pt x="57052" y="7262"/>
                    <a:pt x="57013" y="7162"/>
                  </a:cubicBezTo>
                  <a:lnTo>
                    <a:pt x="56854" y="6824"/>
                  </a:lnTo>
                  <a:cubicBezTo>
                    <a:pt x="56794" y="6724"/>
                    <a:pt x="56734" y="6585"/>
                    <a:pt x="56675" y="6486"/>
                  </a:cubicBezTo>
                  <a:lnTo>
                    <a:pt x="56476" y="6128"/>
                  </a:lnTo>
                  <a:cubicBezTo>
                    <a:pt x="56416" y="6008"/>
                    <a:pt x="56336" y="5869"/>
                    <a:pt x="56257" y="5770"/>
                  </a:cubicBezTo>
                  <a:lnTo>
                    <a:pt x="56018" y="5392"/>
                  </a:lnTo>
                  <a:cubicBezTo>
                    <a:pt x="55939" y="5272"/>
                    <a:pt x="55839" y="5113"/>
                    <a:pt x="55759" y="4994"/>
                  </a:cubicBezTo>
                  <a:lnTo>
                    <a:pt x="55441" y="4576"/>
                  </a:lnTo>
                  <a:cubicBezTo>
                    <a:pt x="55322" y="4437"/>
                    <a:pt x="55183" y="4258"/>
                    <a:pt x="55063" y="4138"/>
                  </a:cubicBezTo>
                  <a:lnTo>
                    <a:pt x="54566" y="3601"/>
                  </a:lnTo>
                  <a:cubicBezTo>
                    <a:pt x="53890" y="2945"/>
                    <a:pt x="53233" y="2328"/>
                    <a:pt x="52000" y="1652"/>
                  </a:cubicBezTo>
                  <a:lnTo>
                    <a:pt x="50985" y="1154"/>
                  </a:lnTo>
                  <a:cubicBezTo>
                    <a:pt x="50349" y="916"/>
                    <a:pt x="49513" y="617"/>
                    <a:pt x="48857" y="438"/>
                  </a:cubicBezTo>
                  <a:lnTo>
                    <a:pt x="47444" y="180"/>
                  </a:lnTo>
                  <a:cubicBezTo>
                    <a:pt x="46848" y="120"/>
                    <a:pt x="46052" y="21"/>
                    <a:pt x="45455" y="1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7"/>
            <p:cNvSpPr/>
            <p:nvPr/>
          </p:nvSpPr>
          <p:spPr>
            <a:xfrm>
              <a:off x="3662775" y="1954850"/>
              <a:ext cx="1442250" cy="926025"/>
            </a:xfrm>
            <a:custGeom>
              <a:avLst/>
              <a:gdLst/>
              <a:ahLst/>
              <a:cxnLst/>
              <a:rect l="l" t="t" r="r" b="b"/>
              <a:pathLst>
                <a:path w="57690" h="37041" extrusionOk="0">
                  <a:moveTo>
                    <a:pt x="301" y="28543"/>
                  </a:moveTo>
                  <a:cubicBezTo>
                    <a:pt x="847" y="31529"/>
                    <a:pt x="2492" y="33555"/>
                    <a:pt x="4879" y="34812"/>
                  </a:cubicBezTo>
                  <a:lnTo>
                    <a:pt x="4879" y="34812"/>
                  </a:lnTo>
                  <a:lnTo>
                    <a:pt x="4516" y="34574"/>
                  </a:lnTo>
                  <a:cubicBezTo>
                    <a:pt x="3740" y="34017"/>
                    <a:pt x="3521" y="33818"/>
                    <a:pt x="2865" y="33182"/>
                  </a:cubicBezTo>
                  <a:lnTo>
                    <a:pt x="2507" y="32784"/>
                  </a:lnTo>
                  <a:cubicBezTo>
                    <a:pt x="2407" y="32665"/>
                    <a:pt x="2268" y="32505"/>
                    <a:pt x="2169" y="32386"/>
                  </a:cubicBezTo>
                  <a:lnTo>
                    <a:pt x="1910" y="32048"/>
                  </a:lnTo>
                  <a:cubicBezTo>
                    <a:pt x="1850" y="31948"/>
                    <a:pt x="1771" y="31829"/>
                    <a:pt x="1691" y="31730"/>
                  </a:cubicBezTo>
                  <a:lnTo>
                    <a:pt x="1512" y="31431"/>
                  </a:lnTo>
                  <a:cubicBezTo>
                    <a:pt x="1452" y="31332"/>
                    <a:pt x="1393" y="31232"/>
                    <a:pt x="1333" y="31133"/>
                  </a:cubicBezTo>
                  <a:lnTo>
                    <a:pt x="1194" y="30874"/>
                  </a:lnTo>
                  <a:cubicBezTo>
                    <a:pt x="1154" y="30795"/>
                    <a:pt x="1094" y="30675"/>
                    <a:pt x="1055" y="30596"/>
                  </a:cubicBezTo>
                  <a:lnTo>
                    <a:pt x="935" y="30337"/>
                  </a:lnTo>
                  <a:lnTo>
                    <a:pt x="816" y="30098"/>
                  </a:lnTo>
                  <a:lnTo>
                    <a:pt x="716" y="29840"/>
                  </a:lnTo>
                  <a:lnTo>
                    <a:pt x="617" y="29581"/>
                  </a:lnTo>
                  <a:lnTo>
                    <a:pt x="517" y="29323"/>
                  </a:lnTo>
                  <a:lnTo>
                    <a:pt x="438" y="29044"/>
                  </a:lnTo>
                  <a:lnTo>
                    <a:pt x="358" y="28766"/>
                  </a:lnTo>
                  <a:cubicBezTo>
                    <a:pt x="345" y="28696"/>
                    <a:pt x="321" y="28618"/>
                    <a:pt x="301" y="28543"/>
                  </a:cubicBezTo>
                  <a:close/>
                  <a:moveTo>
                    <a:pt x="43207" y="1"/>
                  </a:moveTo>
                  <a:cubicBezTo>
                    <a:pt x="42610" y="40"/>
                    <a:pt x="41815" y="80"/>
                    <a:pt x="41198" y="160"/>
                  </a:cubicBezTo>
                  <a:lnTo>
                    <a:pt x="39308" y="418"/>
                  </a:lnTo>
                  <a:cubicBezTo>
                    <a:pt x="38692" y="538"/>
                    <a:pt x="37856" y="677"/>
                    <a:pt x="37219" y="816"/>
                  </a:cubicBezTo>
                  <a:lnTo>
                    <a:pt x="35151" y="1294"/>
                  </a:lnTo>
                  <a:cubicBezTo>
                    <a:pt x="34494" y="1473"/>
                    <a:pt x="33619" y="1711"/>
                    <a:pt x="32962" y="1891"/>
                  </a:cubicBezTo>
                  <a:lnTo>
                    <a:pt x="30734" y="2587"/>
                  </a:lnTo>
                  <a:cubicBezTo>
                    <a:pt x="30038" y="2825"/>
                    <a:pt x="29103" y="3124"/>
                    <a:pt x="28407" y="3363"/>
                  </a:cubicBezTo>
                  <a:lnTo>
                    <a:pt x="26040" y="4218"/>
                  </a:lnTo>
                  <a:cubicBezTo>
                    <a:pt x="25224" y="4536"/>
                    <a:pt x="24130" y="4934"/>
                    <a:pt x="23314" y="5252"/>
                  </a:cubicBezTo>
                  <a:lnTo>
                    <a:pt x="22101" y="5750"/>
                  </a:lnTo>
                  <a:cubicBezTo>
                    <a:pt x="21743" y="5889"/>
                    <a:pt x="21266" y="6088"/>
                    <a:pt x="20927" y="6227"/>
                  </a:cubicBezTo>
                  <a:lnTo>
                    <a:pt x="19774" y="6724"/>
                  </a:lnTo>
                  <a:cubicBezTo>
                    <a:pt x="19435" y="6884"/>
                    <a:pt x="18978" y="7083"/>
                    <a:pt x="18640" y="7242"/>
                  </a:cubicBezTo>
                  <a:lnTo>
                    <a:pt x="17546" y="7759"/>
                  </a:lnTo>
                  <a:cubicBezTo>
                    <a:pt x="17207" y="7918"/>
                    <a:pt x="16790" y="8117"/>
                    <a:pt x="16471" y="8276"/>
                  </a:cubicBezTo>
                  <a:lnTo>
                    <a:pt x="15417" y="8813"/>
                  </a:lnTo>
                  <a:cubicBezTo>
                    <a:pt x="15119" y="8972"/>
                    <a:pt x="14701" y="9191"/>
                    <a:pt x="14403" y="9350"/>
                  </a:cubicBezTo>
                  <a:lnTo>
                    <a:pt x="13428" y="9887"/>
                  </a:lnTo>
                  <a:cubicBezTo>
                    <a:pt x="13129" y="10066"/>
                    <a:pt x="12751" y="10265"/>
                    <a:pt x="12473" y="10444"/>
                  </a:cubicBezTo>
                  <a:lnTo>
                    <a:pt x="11558" y="11001"/>
                  </a:lnTo>
                  <a:cubicBezTo>
                    <a:pt x="11279" y="11161"/>
                    <a:pt x="10921" y="11399"/>
                    <a:pt x="10663" y="11558"/>
                  </a:cubicBezTo>
                  <a:lnTo>
                    <a:pt x="9807" y="12135"/>
                  </a:lnTo>
                  <a:cubicBezTo>
                    <a:pt x="9549" y="12314"/>
                    <a:pt x="9211" y="12533"/>
                    <a:pt x="8972" y="12712"/>
                  </a:cubicBezTo>
                  <a:lnTo>
                    <a:pt x="8176" y="13289"/>
                  </a:lnTo>
                  <a:cubicBezTo>
                    <a:pt x="7957" y="13468"/>
                    <a:pt x="7639" y="13707"/>
                    <a:pt x="7420" y="13886"/>
                  </a:cubicBezTo>
                  <a:lnTo>
                    <a:pt x="6704" y="14463"/>
                  </a:lnTo>
                  <a:cubicBezTo>
                    <a:pt x="6485" y="14642"/>
                    <a:pt x="6207" y="14880"/>
                    <a:pt x="6008" y="15059"/>
                  </a:cubicBezTo>
                  <a:lnTo>
                    <a:pt x="5351" y="15656"/>
                  </a:lnTo>
                  <a:cubicBezTo>
                    <a:pt x="5152" y="15855"/>
                    <a:pt x="4914" y="16094"/>
                    <a:pt x="4715" y="16273"/>
                  </a:cubicBezTo>
                  <a:lnTo>
                    <a:pt x="4078" y="16969"/>
                  </a:lnTo>
                  <a:cubicBezTo>
                    <a:pt x="3879" y="17188"/>
                    <a:pt x="3621" y="17467"/>
                    <a:pt x="3442" y="17685"/>
                  </a:cubicBezTo>
                  <a:lnTo>
                    <a:pt x="2885" y="18382"/>
                  </a:lnTo>
                  <a:cubicBezTo>
                    <a:pt x="2726" y="18600"/>
                    <a:pt x="2507" y="18899"/>
                    <a:pt x="2348" y="19118"/>
                  </a:cubicBezTo>
                  <a:lnTo>
                    <a:pt x="1910" y="19814"/>
                  </a:lnTo>
                  <a:cubicBezTo>
                    <a:pt x="1771" y="20053"/>
                    <a:pt x="1592" y="20351"/>
                    <a:pt x="1452" y="20590"/>
                  </a:cubicBezTo>
                  <a:lnTo>
                    <a:pt x="1114" y="21286"/>
                  </a:lnTo>
                  <a:cubicBezTo>
                    <a:pt x="1015" y="21525"/>
                    <a:pt x="856" y="21863"/>
                    <a:pt x="756" y="22121"/>
                  </a:cubicBezTo>
                  <a:lnTo>
                    <a:pt x="517" y="22778"/>
                  </a:lnTo>
                  <a:cubicBezTo>
                    <a:pt x="438" y="23056"/>
                    <a:pt x="338" y="23434"/>
                    <a:pt x="279" y="23713"/>
                  </a:cubicBezTo>
                  <a:lnTo>
                    <a:pt x="140" y="24310"/>
                  </a:lnTo>
                  <a:cubicBezTo>
                    <a:pt x="100" y="24648"/>
                    <a:pt x="40" y="25105"/>
                    <a:pt x="20" y="25444"/>
                  </a:cubicBezTo>
                  <a:lnTo>
                    <a:pt x="0" y="25961"/>
                  </a:lnTo>
                  <a:cubicBezTo>
                    <a:pt x="0" y="26120"/>
                    <a:pt x="0" y="26339"/>
                    <a:pt x="0" y="26498"/>
                  </a:cubicBezTo>
                  <a:cubicBezTo>
                    <a:pt x="20" y="26637"/>
                    <a:pt x="20" y="26816"/>
                    <a:pt x="40" y="26935"/>
                  </a:cubicBezTo>
                  <a:cubicBezTo>
                    <a:pt x="40" y="27075"/>
                    <a:pt x="60" y="27274"/>
                    <a:pt x="80" y="27413"/>
                  </a:cubicBezTo>
                  <a:lnTo>
                    <a:pt x="140" y="27771"/>
                  </a:lnTo>
                  <a:cubicBezTo>
                    <a:pt x="159" y="27890"/>
                    <a:pt x="179" y="28030"/>
                    <a:pt x="199" y="28149"/>
                  </a:cubicBezTo>
                  <a:lnTo>
                    <a:pt x="279" y="28447"/>
                  </a:lnTo>
                  <a:cubicBezTo>
                    <a:pt x="285" y="28478"/>
                    <a:pt x="293" y="28510"/>
                    <a:pt x="301" y="28543"/>
                  </a:cubicBezTo>
                  <a:lnTo>
                    <a:pt x="301" y="28543"/>
                  </a:lnTo>
                  <a:cubicBezTo>
                    <a:pt x="226" y="28131"/>
                    <a:pt x="172" y="27702"/>
                    <a:pt x="140" y="27254"/>
                  </a:cubicBezTo>
                  <a:cubicBezTo>
                    <a:pt x="40" y="25642"/>
                    <a:pt x="418" y="24469"/>
                    <a:pt x="597" y="23971"/>
                  </a:cubicBezTo>
                  <a:cubicBezTo>
                    <a:pt x="5928" y="11678"/>
                    <a:pt x="37757" y="5292"/>
                    <a:pt x="38075" y="5252"/>
                  </a:cubicBezTo>
                  <a:cubicBezTo>
                    <a:pt x="38513" y="5213"/>
                    <a:pt x="39089" y="5133"/>
                    <a:pt x="39527" y="5093"/>
                  </a:cubicBezTo>
                  <a:cubicBezTo>
                    <a:pt x="39696" y="5089"/>
                    <a:pt x="39864" y="5088"/>
                    <a:pt x="40029" y="5088"/>
                  </a:cubicBezTo>
                  <a:cubicBezTo>
                    <a:pt x="52942" y="5088"/>
                    <a:pt x="54724" y="16461"/>
                    <a:pt x="49951" y="21803"/>
                  </a:cubicBezTo>
                  <a:cubicBezTo>
                    <a:pt x="44032" y="28424"/>
                    <a:pt x="25778" y="36475"/>
                    <a:pt x="13086" y="36475"/>
                  </a:cubicBezTo>
                  <a:cubicBezTo>
                    <a:pt x="9908" y="36475"/>
                    <a:pt x="7079" y="35971"/>
                    <a:pt x="4879" y="34812"/>
                  </a:cubicBezTo>
                  <a:lnTo>
                    <a:pt x="4879" y="34812"/>
                  </a:lnTo>
                  <a:lnTo>
                    <a:pt x="5093" y="34952"/>
                  </a:lnTo>
                  <a:cubicBezTo>
                    <a:pt x="5351" y="35091"/>
                    <a:pt x="5709" y="35290"/>
                    <a:pt x="5968" y="35430"/>
                  </a:cubicBezTo>
                  <a:lnTo>
                    <a:pt x="6644" y="35728"/>
                  </a:lnTo>
                  <a:cubicBezTo>
                    <a:pt x="6903" y="35828"/>
                    <a:pt x="7241" y="35967"/>
                    <a:pt x="7520" y="36066"/>
                  </a:cubicBezTo>
                  <a:lnTo>
                    <a:pt x="8276" y="36305"/>
                  </a:lnTo>
                  <a:cubicBezTo>
                    <a:pt x="8534" y="36365"/>
                    <a:pt x="8892" y="36464"/>
                    <a:pt x="9171" y="36544"/>
                  </a:cubicBezTo>
                  <a:lnTo>
                    <a:pt x="10006" y="36703"/>
                  </a:lnTo>
                  <a:cubicBezTo>
                    <a:pt x="10285" y="36743"/>
                    <a:pt x="10663" y="36802"/>
                    <a:pt x="10941" y="36842"/>
                  </a:cubicBezTo>
                  <a:lnTo>
                    <a:pt x="11856" y="36941"/>
                  </a:lnTo>
                  <a:cubicBezTo>
                    <a:pt x="12155" y="36961"/>
                    <a:pt x="12533" y="37001"/>
                    <a:pt x="12831" y="37021"/>
                  </a:cubicBezTo>
                  <a:lnTo>
                    <a:pt x="13686" y="37041"/>
                  </a:lnTo>
                  <a:lnTo>
                    <a:pt x="14602" y="37041"/>
                  </a:lnTo>
                  <a:lnTo>
                    <a:pt x="15497" y="37001"/>
                  </a:lnTo>
                  <a:cubicBezTo>
                    <a:pt x="15775" y="37001"/>
                    <a:pt x="16153" y="36981"/>
                    <a:pt x="16452" y="36941"/>
                  </a:cubicBezTo>
                  <a:lnTo>
                    <a:pt x="17386" y="36862"/>
                  </a:lnTo>
                  <a:cubicBezTo>
                    <a:pt x="17685" y="36842"/>
                    <a:pt x="18083" y="36782"/>
                    <a:pt x="18381" y="36762"/>
                  </a:cubicBezTo>
                  <a:lnTo>
                    <a:pt x="19376" y="36623"/>
                  </a:lnTo>
                  <a:cubicBezTo>
                    <a:pt x="19674" y="36564"/>
                    <a:pt x="20092" y="36504"/>
                    <a:pt x="20390" y="36444"/>
                  </a:cubicBezTo>
                  <a:lnTo>
                    <a:pt x="21425" y="36265"/>
                  </a:lnTo>
                  <a:cubicBezTo>
                    <a:pt x="21743" y="36186"/>
                    <a:pt x="22161" y="36106"/>
                    <a:pt x="22479" y="36046"/>
                  </a:cubicBezTo>
                  <a:lnTo>
                    <a:pt x="23553" y="35808"/>
                  </a:lnTo>
                  <a:cubicBezTo>
                    <a:pt x="23891" y="35728"/>
                    <a:pt x="24329" y="35609"/>
                    <a:pt x="24647" y="35529"/>
                  </a:cubicBezTo>
                  <a:lnTo>
                    <a:pt x="25761" y="35231"/>
                  </a:lnTo>
                  <a:cubicBezTo>
                    <a:pt x="26099" y="35151"/>
                    <a:pt x="26557" y="35012"/>
                    <a:pt x="26895" y="34912"/>
                  </a:cubicBezTo>
                  <a:lnTo>
                    <a:pt x="28029" y="34574"/>
                  </a:lnTo>
                  <a:cubicBezTo>
                    <a:pt x="28367" y="34475"/>
                    <a:pt x="28845" y="34316"/>
                    <a:pt x="29183" y="34216"/>
                  </a:cubicBezTo>
                  <a:lnTo>
                    <a:pt x="30357" y="33818"/>
                  </a:lnTo>
                  <a:cubicBezTo>
                    <a:pt x="30715" y="33699"/>
                    <a:pt x="31192" y="33520"/>
                    <a:pt x="31550" y="33401"/>
                  </a:cubicBezTo>
                  <a:lnTo>
                    <a:pt x="32744" y="32963"/>
                  </a:lnTo>
                  <a:cubicBezTo>
                    <a:pt x="33122" y="32824"/>
                    <a:pt x="33599" y="32625"/>
                    <a:pt x="33977" y="32486"/>
                  </a:cubicBezTo>
                  <a:lnTo>
                    <a:pt x="36404" y="31511"/>
                  </a:lnTo>
                  <a:cubicBezTo>
                    <a:pt x="37200" y="31173"/>
                    <a:pt x="38294" y="30735"/>
                    <a:pt x="39109" y="30377"/>
                  </a:cubicBezTo>
                  <a:lnTo>
                    <a:pt x="41317" y="29382"/>
                  </a:lnTo>
                  <a:cubicBezTo>
                    <a:pt x="41934" y="29084"/>
                    <a:pt x="42789" y="28686"/>
                    <a:pt x="43426" y="28368"/>
                  </a:cubicBezTo>
                  <a:lnTo>
                    <a:pt x="45395" y="27333"/>
                  </a:lnTo>
                  <a:cubicBezTo>
                    <a:pt x="45972" y="27015"/>
                    <a:pt x="46728" y="26597"/>
                    <a:pt x="47285" y="26259"/>
                  </a:cubicBezTo>
                  <a:lnTo>
                    <a:pt x="48996" y="25205"/>
                  </a:lnTo>
                  <a:cubicBezTo>
                    <a:pt x="49493" y="24847"/>
                    <a:pt x="50170" y="24409"/>
                    <a:pt x="50647" y="24031"/>
                  </a:cubicBezTo>
                  <a:lnTo>
                    <a:pt x="52040" y="22937"/>
                  </a:lnTo>
                  <a:cubicBezTo>
                    <a:pt x="52477" y="22539"/>
                    <a:pt x="53034" y="22042"/>
                    <a:pt x="53452" y="21644"/>
                  </a:cubicBezTo>
                  <a:lnTo>
                    <a:pt x="54486" y="20510"/>
                  </a:lnTo>
                  <a:cubicBezTo>
                    <a:pt x="54844" y="20072"/>
                    <a:pt x="55302" y="19476"/>
                    <a:pt x="55640" y="18998"/>
                  </a:cubicBezTo>
                  <a:lnTo>
                    <a:pt x="56257" y="17964"/>
                  </a:lnTo>
                  <a:cubicBezTo>
                    <a:pt x="56535" y="17367"/>
                    <a:pt x="56873" y="16571"/>
                    <a:pt x="57112" y="15955"/>
                  </a:cubicBezTo>
                  <a:lnTo>
                    <a:pt x="57331" y="15199"/>
                  </a:lnTo>
                  <a:cubicBezTo>
                    <a:pt x="57550" y="14125"/>
                    <a:pt x="57689" y="13369"/>
                    <a:pt x="57649" y="12016"/>
                  </a:cubicBezTo>
                  <a:lnTo>
                    <a:pt x="57609" y="11479"/>
                  </a:lnTo>
                  <a:cubicBezTo>
                    <a:pt x="57590" y="11320"/>
                    <a:pt x="57570" y="11101"/>
                    <a:pt x="57550" y="10942"/>
                  </a:cubicBezTo>
                  <a:lnTo>
                    <a:pt x="57470" y="10484"/>
                  </a:lnTo>
                  <a:cubicBezTo>
                    <a:pt x="57450" y="10365"/>
                    <a:pt x="57430" y="10186"/>
                    <a:pt x="57391" y="10047"/>
                  </a:cubicBezTo>
                  <a:lnTo>
                    <a:pt x="57311" y="9649"/>
                  </a:lnTo>
                  <a:cubicBezTo>
                    <a:pt x="57271" y="9529"/>
                    <a:pt x="57232" y="9370"/>
                    <a:pt x="57212" y="9251"/>
                  </a:cubicBezTo>
                  <a:lnTo>
                    <a:pt x="57092" y="8893"/>
                  </a:lnTo>
                  <a:cubicBezTo>
                    <a:pt x="57072" y="8773"/>
                    <a:pt x="57033" y="8634"/>
                    <a:pt x="56993" y="8535"/>
                  </a:cubicBezTo>
                  <a:lnTo>
                    <a:pt x="56873" y="8177"/>
                  </a:lnTo>
                  <a:cubicBezTo>
                    <a:pt x="56834" y="8077"/>
                    <a:pt x="56794" y="7938"/>
                    <a:pt x="56734" y="7838"/>
                  </a:cubicBezTo>
                  <a:lnTo>
                    <a:pt x="56595" y="7500"/>
                  </a:lnTo>
                  <a:cubicBezTo>
                    <a:pt x="56555" y="7401"/>
                    <a:pt x="56495" y="7262"/>
                    <a:pt x="56456" y="7162"/>
                  </a:cubicBezTo>
                  <a:lnTo>
                    <a:pt x="56297" y="6824"/>
                  </a:lnTo>
                  <a:cubicBezTo>
                    <a:pt x="56237" y="6724"/>
                    <a:pt x="56177" y="6585"/>
                    <a:pt x="56118" y="6486"/>
                  </a:cubicBezTo>
                  <a:lnTo>
                    <a:pt x="55919" y="6128"/>
                  </a:lnTo>
                  <a:cubicBezTo>
                    <a:pt x="55859" y="6008"/>
                    <a:pt x="55779" y="5869"/>
                    <a:pt x="55700" y="5770"/>
                  </a:cubicBezTo>
                  <a:lnTo>
                    <a:pt x="55461" y="5392"/>
                  </a:lnTo>
                  <a:cubicBezTo>
                    <a:pt x="55382" y="5272"/>
                    <a:pt x="55282" y="5113"/>
                    <a:pt x="55202" y="4994"/>
                  </a:cubicBezTo>
                  <a:lnTo>
                    <a:pt x="54884" y="4576"/>
                  </a:lnTo>
                  <a:cubicBezTo>
                    <a:pt x="54765" y="4437"/>
                    <a:pt x="54626" y="4258"/>
                    <a:pt x="54506" y="4138"/>
                  </a:cubicBezTo>
                  <a:lnTo>
                    <a:pt x="54009" y="3601"/>
                  </a:lnTo>
                  <a:cubicBezTo>
                    <a:pt x="53333" y="2945"/>
                    <a:pt x="52676" y="2328"/>
                    <a:pt x="51443" y="1652"/>
                  </a:cubicBezTo>
                  <a:lnTo>
                    <a:pt x="50428" y="1154"/>
                  </a:lnTo>
                  <a:cubicBezTo>
                    <a:pt x="49792" y="916"/>
                    <a:pt x="48956" y="617"/>
                    <a:pt x="48300" y="438"/>
                  </a:cubicBezTo>
                  <a:lnTo>
                    <a:pt x="46887" y="180"/>
                  </a:lnTo>
                  <a:cubicBezTo>
                    <a:pt x="46291" y="120"/>
                    <a:pt x="45495" y="21"/>
                    <a:pt x="44898" y="1"/>
                  </a:cubicBezTo>
                  <a:close/>
                </a:path>
              </a:pathLst>
            </a:custGeom>
            <a:solidFill>
              <a:srgbClr val="A37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7"/>
            <p:cNvSpPr/>
            <p:nvPr/>
          </p:nvSpPr>
          <p:spPr>
            <a:xfrm>
              <a:off x="3660450" y="2579475"/>
              <a:ext cx="20750" cy="122875"/>
            </a:xfrm>
            <a:custGeom>
              <a:avLst/>
              <a:gdLst/>
              <a:ahLst/>
              <a:cxnLst/>
              <a:rect l="l" t="t" r="r" b="b"/>
              <a:pathLst>
                <a:path w="830" h="4915" extrusionOk="0">
                  <a:moveTo>
                    <a:pt x="292" y="1"/>
                  </a:moveTo>
                  <a:lnTo>
                    <a:pt x="292" y="1"/>
                  </a:lnTo>
                  <a:cubicBezTo>
                    <a:pt x="133" y="518"/>
                    <a:pt x="73" y="1015"/>
                    <a:pt x="93" y="1513"/>
                  </a:cubicBezTo>
                  <a:cubicBezTo>
                    <a:pt x="113" y="1652"/>
                    <a:pt x="113" y="1831"/>
                    <a:pt x="133" y="1950"/>
                  </a:cubicBezTo>
                  <a:cubicBezTo>
                    <a:pt x="133" y="2090"/>
                    <a:pt x="153" y="2289"/>
                    <a:pt x="173" y="2428"/>
                  </a:cubicBezTo>
                  <a:lnTo>
                    <a:pt x="233" y="2786"/>
                  </a:lnTo>
                  <a:cubicBezTo>
                    <a:pt x="252" y="2905"/>
                    <a:pt x="272" y="3045"/>
                    <a:pt x="292" y="3164"/>
                  </a:cubicBezTo>
                  <a:lnTo>
                    <a:pt x="372" y="3462"/>
                  </a:lnTo>
                  <a:cubicBezTo>
                    <a:pt x="381" y="3509"/>
                    <a:pt x="395" y="3559"/>
                    <a:pt x="408" y="3610"/>
                  </a:cubicBezTo>
                  <a:lnTo>
                    <a:pt x="408" y="3610"/>
                  </a:lnTo>
                  <a:cubicBezTo>
                    <a:pt x="1" y="1939"/>
                    <a:pt x="190" y="715"/>
                    <a:pt x="292" y="1"/>
                  </a:cubicBezTo>
                  <a:close/>
                  <a:moveTo>
                    <a:pt x="408" y="3610"/>
                  </a:moveTo>
                  <a:lnTo>
                    <a:pt x="408" y="3610"/>
                  </a:lnTo>
                  <a:cubicBezTo>
                    <a:pt x="422" y="3664"/>
                    <a:pt x="435" y="3719"/>
                    <a:pt x="450" y="3774"/>
                  </a:cubicBezTo>
                  <a:lnTo>
                    <a:pt x="450" y="3774"/>
                  </a:lnTo>
                  <a:cubicBezTo>
                    <a:pt x="439" y="3722"/>
                    <a:pt x="424" y="3666"/>
                    <a:pt x="408" y="3610"/>
                  </a:cubicBezTo>
                  <a:close/>
                  <a:moveTo>
                    <a:pt x="450" y="3774"/>
                  </a:moveTo>
                  <a:lnTo>
                    <a:pt x="450" y="3774"/>
                  </a:lnTo>
                  <a:cubicBezTo>
                    <a:pt x="450" y="3776"/>
                    <a:pt x="451" y="3778"/>
                    <a:pt x="451" y="3781"/>
                  </a:cubicBezTo>
                  <a:lnTo>
                    <a:pt x="457" y="3800"/>
                  </a:lnTo>
                  <a:lnTo>
                    <a:pt x="457" y="3800"/>
                  </a:lnTo>
                  <a:cubicBezTo>
                    <a:pt x="455" y="3792"/>
                    <a:pt x="452" y="3783"/>
                    <a:pt x="450" y="3774"/>
                  </a:cubicBezTo>
                  <a:close/>
                  <a:moveTo>
                    <a:pt x="457" y="3800"/>
                  </a:moveTo>
                  <a:lnTo>
                    <a:pt x="457" y="3800"/>
                  </a:lnTo>
                  <a:cubicBezTo>
                    <a:pt x="497" y="3951"/>
                    <a:pt x="542" y="4104"/>
                    <a:pt x="592" y="4261"/>
                  </a:cubicBezTo>
                  <a:lnTo>
                    <a:pt x="592" y="4261"/>
                  </a:lnTo>
                  <a:cubicBezTo>
                    <a:pt x="571" y="4188"/>
                    <a:pt x="546" y="4118"/>
                    <a:pt x="531" y="4059"/>
                  </a:cubicBezTo>
                  <a:lnTo>
                    <a:pt x="457" y="3800"/>
                  </a:lnTo>
                  <a:close/>
                  <a:moveTo>
                    <a:pt x="592" y="4261"/>
                  </a:moveTo>
                  <a:lnTo>
                    <a:pt x="592" y="4261"/>
                  </a:lnTo>
                  <a:cubicBezTo>
                    <a:pt x="599" y="4287"/>
                    <a:pt x="605" y="4312"/>
                    <a:pt x="610" y="4338"/>
                  </a:cubicBezTo>
                  <a:lnTo>
                    <a:pt x="657" y="4459"/>
                  </a:lnTo>
                  <a:lnTo>
                    <a:pt x="657" y="4459"/>
                  </a:lnTo>
                  <a:cubicBezTo>
                    <a:pt x="635" y="4393"/>
                    <a:pt x="613" y="4327"/>
                    <a:pt x="592" y="4261"/>
                  </a:cubicBezTo>
                  <a:close/>
                  <a:moveTo>
                    <a:pt x="657" y="4459"/>
                  </a:moveTo>
                  <a:lnTo>
                    <a:pt x="657" y="4459"/>
                  </a:lnTo>
                  <a:cubicBezTo>
                    <a:pt x="662" y="4472"/>
                    <a:pt x="666" y="4484"/>
                    <a:pt x="670" y="4497"/>
                  </a:cubicBezTo>
                  <a:cubicBezTo>
                    <a:pt x="673" y="4502"/>
                    <a:pt x="676" y="4509"/>
                    <a:pt x="679" y="4515"/>
                  </a:cubicBezTo>
                  <a:lnTo>
                    <a:pt x="679" y="4515"/>
                  </a:lnTo>
                  <a:lnTo>
                    <a:pt x="657" y="4459"/>
                  </a:lnTo>
                  <a:close/>
                  <a:moveTo>
                    <a:pt x="679" y="4515"/>
                  </a:moveTo>
                  <a:lnTo>
                    <a:pt x="707" y="4589"/>
                  </a:lnTo>
                  <a:lnTo>
                    <a:pt x="707" y="4589"/>
                  </a:lnTo>
                  <a:cubicBezTo>
                    <a:pt x="698" y="4562"/>
                    <a:pt x="688" y="4537"/>
                    <a:pt x="679" y="4515"/>
                  </a:cubicBezTo>
                  <a:close/>
                  <a:moveTo>
                    <a:pt x="707" y="4589"/>
                  </a:moveTo>
                  <a:cubicBezTo>
                    <a:pt x="708" y="4592"/>
                    <a:pt x="710" y="4596"/>
                    <a:pt x="711" y="4599"/>
                  </a:cubicBezTo>
                  <a:lnTo>
                    <a:pt x="711" y="4599"/>
                  </a:lnTo>
                  <a:cubicBezTo>
                    <a:pt x="710" y="4598"/>
                    <a:pt x="710" y="4597"/>
                    <a:pt x="710" y="4596"/>
                  </a:cubicBezTo>
                  <a:lnTo>
                    <a:pt x="707" y="4589"/>
                  </a:lnTo>
                  <a:close/>
                  <a:moveTo>
                    <a:pt x="711" y="4599"/>
                  </a:moveTo>
                  <a:cubicBezTo>
                    <a:pt x="718" y="4629"/>
                    <a:pt x="728" y="4661"/>
                    <a:pt x="740" y="4694"/>
                  </a:cubicBezTo>
                  <a:lnTo>
                    <a:pt x="740" y="4694"/>
                  </a:lnTo>
                  <a:cubicBezTo>
                    <a:pt x="736" y="4681"/>
                    <a:pt x="733" y="4668"/>
                    <a:pt x="730" y="4656"/>
                  </a:cubicBezTo>
                  <a:cubicBezTo>
                    <a:pt x="723" y="4637"/>
                    <a:pt x="717" y="4617"/>
                    <a:pt x="711" y="4599"/>
                  </a:cubicBezTo>
                  <a:close/>
                  <a:moveTo>
                    <a:pt x="740" y="4694"/>
                  </a:moveTo>
                  <a:lnTo>
                    <a:pt x="740" y="4694"/>
                  </a:lnTo>
                  <a:cubicBezTo>
                    <a:pt x="762" y="4766"/>
                    <a:pt x="796" y="4847"/>
                    <a:pt x="829" y="4914"/>
                  </a:cubicBezTo>
                  <a:cubicBezTo>
                    <a:pt x="829" y="4895"/>
                    <a:pt x="809" y="4875"/>
                    <a:pt x="809" y="4855"/>
                  </a:cubicBezTo>
                  <a:cubicBezTo>
                    <a:pt x="785" y="4806"/>
                    <a:pt x="760" y="4749"/>
                    <a:pt x="740" y="4694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7"/>
            <p:cNvSpPr/>
            <p:nvPr/>
          </p:nvSpPr>
          <p:spPr>
            <a:xfrm>
              <a:off x="3662650" y="1954850"/>
              <a:ext cx="1442375" cy="926025"/>
            </a:xfrm>
            <a:custGeom>
              <a:avLst/>
              <a:gdLst/>
              <a:ahLst/>
              <a:cxnLst/>
              <a:rect l="l" t="t" r="r" b="b"/>
              <a:pathLst>
                <a:path w="57695" h="37041" extrusionOk="0">
                  <a:moveTo>
                    <a:pt x="5" y="26132"/>
                  </a:moveTo>
                  <a:lnTo>
                    <a:pt x="5" y="26132"/>
                  </a:lnTo>
                  <a:cubicBezTo>
                    <a:pt x="0" y="26254"/>
                    <a:pt x="0" y="26376"/>
                    <a:pt x="5" y="26498"/>
                  </a:cubicBezTo>
                  <a:cubicBezTo>
                    <a:pt x="5" y="26391"/>
                    <a:pt x="5" y="26257"/>
                    <a:pt x="5" y="26132"/>
                  </a:cubicBezTo>
                  <a:close/>
                  <a:moveTo>
                    <a:pt x="5138" y="34972"/>
                  </a:moveTo>
                  <a:lnTo>
                    <a:pt x="5138" y="34972"/>
                  </a:lnTo>
                  <a:cubicBezTo>
                    <a:pt x="5177" y="34994"/>
                    <a:pt x="5218" y="35016"/>
                    <a:pt x="5258" y="35038"/>
                  </a:cubicBezTo>
                  <a:lnTo>
                    <a:pt x="5258" y="35038"/>
                  </a:lnTo>
                  <a:lnTo>
                    <a:pt x="5138" y="34972"/>
                  </a:lnTo>
                  <a:close/>
                  <a:moveTo>
                    <a:pt x="43212" y="1"/>
                  </a:moveTo>
                  <a:cubicBezTo>
                    <a:pt x="42615" y="40"/>
                    <a:pt x="41820" y="80"/>
                    <a:pt x="41203" y="160"/>
                  </a:cubicBezTo>
                  <a:lnTo>
                    <a:pt x="39313" y="418"/>
                  </a:lnTo>
                  <a:cubicBezTo>
                    <a:pt x="38697" y="538"/>
                    <a:pt x="37861" y="677"/>
                    <a:pt x="37224" y="816"/>
                  </a:cubicBezTo>
                  <a:lnTo>
                    <a:pt x="35156" y="1294"/>
                  </a:lnTo>
                  <a:cubicBezTo>
                    <a:pt x="34499" y="1473"/>
                    <a:pt x="33624" y="1711"/>
                    <a:pt x="32967" y="1891"/>
                  </a:cubicBezTo>
                  <a:lnTo>
                    <a:pt x="30739" y="2587"/>
                  </a:lnTo>
                  <a:cubicBezTo>
                    <a:pt x="30043" y="2825"/>
                    <a:pt x="29108" y="3124"/>
                    <a:pt x="28412" y="3363"/>
                  </a:cubicBezTo>
                  <a:lnTo>
                    <a:pt x="26045" y="4218"/>
                  </a:lnTo>
                  <a:cubicBezTo>
                    <a:pt x="25229" y="4536"/>
                    <a:pt x="24135" y="4934"/>
                    <a:pt x="23319" y="5252"/>
                  </a:cubicBezTo>
                  <a:lnTo>
                    <a:pt x="22106" y="5750"/>
                  </a:lnTo>
                  <a:cubicBezTo>
                    <a:pt x="21748" y="5889"/>
                    <a:pt x="21271" y="6088"/>
                    <a:pt x="20932" y="6227"/>
                  </a:cubicBezTo>
                  <a:lnTo>
                    <a:pt x="19779" y="6724"/>
                  </a:lnTo>
                  <a:cubicBezTo>
                    <a:pt x="19440" y="6884"/>
                    <a:pt x="18983" y="7083"/>
                    <a:pt x="18645" y="7242"/>
                  </a:cubicBezTo>
                  <a:lnTo>
                    <a:pt x="17551" y="7759"/>
                  </a:lnTo>
                  <a:cubicBezTo>
                    <a:pt x="17212" y="7918"/>
                    <a:pt x="16795" y="8117"/>
                    <a:pt x="16476" y="8276"/>
                  </a:cubicBezTo>
                  <a:lnTo>
                    <a:pt x="15422" y="8813"/>
                  </a:lnTo>
                  <a:cubicBezTo>
                    <a:pt x="15124" y="8972"/>
                    <a:pt x="14706" y="9191"/>
                    <a:pt x="14408" y="9350"/>
                  </a:cubicBezTo>
                  <a:lnTo>
                    <a:pt x="13433" y="9887"/>
                  </a:lnTo>
                  <a:cubicBezTo>
                    <a:pt x="13134" y="10047"/>
                    <a:pt x="12756" y="10265"/>
                    <a:pt x="12478" y="10444"/>
                  </a:cubicBezTo>
                  <a:lnTo>
                    <a:pt x="11563" y="11001"/>
                  </a:lnTo>
                  <a:cubicBezTo>
                    <a:pt x="11284" y="11161"/>
                    <a:pt x="10926" y="11399"/>
                    <a:pt x="10668" y="11558"/>
                  </a:cubicBezTo>
                  <a:lnTo>
                    <a:pt x="9812" y="12135"/>
                  </a:lnTo>
                  <a:cubicBezTo>
                    <a:pt x="9554" y="12314"/>
                    <a:pt x="9216" y="12533"/>
                    <a:pt x="8977" y="12712"/>
                  </a:cubicBezTo>
                  <a:lnTo>
                    <a:pt x="8181" y="13289"/>
                  </a:lnTo>
                  <a:cubicBezTo>
                    <a:pt x="7962" y="13468"/>
                    <a:pt x="7644" y="13707"/>
                    <a:pt x="7425" y="13886"/>
                  </a:cubicBezTo>
                  <a:lnTo>
                    <a:pt x="6709" y="14463"/>
                  </a:lnTo>
                  <a:cubicBezTo>
                    <a:pt x="6490" y="14642"/>
                    <a:pt x="6212" y="14880"/>
                    <a:pt x="6013" y="15059"/>
                  </a:cubicBezTo>
                  <a:lnTo>
                    <a:pt x="5356" y="15656"/>
                  </a:lnTo>
                  <a:cubicBezTo>
                    <a:pt x="5157" y="15855"/>
                    <a:pt x="4919" y="16094"/>
                    <a:pt x="4720" y="16273"/>
                  </a:cubicBezTo>
                  <a:lnTo>
                    <a:pt x="4083" y="16969"/>
                  </a:lnTo>
                  <a:cubicBezTo>
                    <a:pt x="3884" y="17188"/>
                    <a:pt x="3626" y="17467"/>
                    <a:pt x="3447" y="17685"/>
                  </a:cubicBezTo>
                  <a:lnTo>
                    <a:pt x="2890" y="18382"/>
                  </a:lnTo>
                  <a:cubicBezTo>
                    <a:pt x="2731" y="18600"/>
                    <a:pt x="2512" y="18899"/>
                    <a:pt x="2353" y="19118"/>
                  </a:cubicBezTo>
                  <a:lnTo>
                    <a:pt x="1915" y="19814"/>
                  </a:lnTo>
                  <a:cubicBezTo>
                    <a:pt x="1776" y="20053"/>
                    <a:pt x="1597" y="20351"/>
                    <a:pt x="1457" y="20590"/>
                  </a:cubicBezTo>
                  <a:lnTo>
                    <a:pt x="1119" y="21286"/>
                  </a:lnTo>
                  <a:cubicBezTo>
                    <a:pt x="1020" y="21525"/>
                    <a:pt x="861" y="21863"/>
                    <a:pt x="761" y="22121"/>
                  </a:cubicBezTo>
                  <a:lnTo>
                    <a:pt x="522" y="22778"/>
                  </a:lnTo>
                  <a:cubicBezTo>
                    <a:pt x="443" y="23056"/>
                    <a:pt x="343" y="23434"/>
                    <a:pt x="284" y="23713"/>
                  </a:cubicBezTo>
                  <a:lnTo>
                    <a:pt x="145" y="24310"/>
                  </a:lnTo>
                  <a:cubicBezTo>
                    <a:pt x="105" y="24648"/>
                    <a:pt x="45" y="25105"/>
                    <a:pt x="25" y="25444"/>
                  </a:cubicBezTo>
                  <a:lnTo>
                    <a:pt x="5" y="25961"/>
                  </a:lnTo>
                  <a:cubicBezTo>
                    <a:pt x="5" y="26013"/>
                    <a:pt x="5" y="26071"/>
                    <a:pt x="5" y="26132"/>
                  </a:cubicBezTo>
                  <a:lnTo>
                    <a:pt x="5" y="26132"/>
                  </a:lnTo>
                  <a:cubicBezTo>
                    <a:pt x="21" y="25756"/>
                    <a:pt x="84" y="25376"/>
                    <a:pt x="204" y="24986"/>
                  </a:cubicBezTo>
                  <a:cubicBezTo>
                    <a:pt x="3259" y="12983"/>
                    <a:pt x="32870" y="4554"/>
                    <a:pt x="41717" y="4554"/>
                  </a:cubicBezTo>
                  <a:cubicBezTo>
                    <a:pt x="41799" y="4554"/>
                    <a:pt x="41880" y="4555"/>
                    <a:pt x="41959" y="4556"/>
                  </a:cubicBezTo>
                  <a:lnTo>
                    <a:pt x="42178" y="4556"/>
                  </a:lnTo>
                  <a:cubicBezTo>
                    <a:pt x="53159" y="5969"/>
                    <a:pt x="56699" y="16929"/>
                    <a:pt x="48404" y="23773"/>
                  </a:cubicBezTo>
                  <a:cubicBezTo>
                    <a:pt x="45434" y="26223"/>
                    <a:pt x="26919" y="36804"/>
                    <a:pt x="13341" y="36804"/>
                  </a:cubicBezTo>
                  <a:cubicBezTo>
                    <a:pt x="10329" y="36804"/>
                    <a:pt x="7560" y="36283"/>
                    <a:pt x="5258" y="35038"/>
                  </a:cubicBezTo>
                  <a:lnTo>
                    <a:pt x="5258" y="35038"/>
                  </a:lnTo>
                  <a:lnTo>
                    <a:pt x="5754" y="35310"/>
                  </a:lnTo>
                  <a:lnTo>
                    <a:pt x="5973" y="35430"/>
                  </a:lnTo>
                  <a:lnTo>
                    <a:pt x="6649" y="35728"/>
                  </a:lnTo>
                  <a:cubicBezTo>
                    <a:pt x="6908" y="35828"/>
                    <a:pt x="7246" y="35967"/>
                    <a:pt x="7525" y="36066"/>
                  </a:cubicBezTo>
                  <a:lnTo>
                    <a:pt x="8281" y="36305"/>
                  </a:lnTo>
                  <a:cubicBezTo>
                    <a:pt x="8539" y="36365"/>
                    <a:pt x="8897" y="36464"/>
                    <a:pt x="9176" y="36544"/>
                  </a:cubicBezTo>
                  <a:lnTo>
                    <a:pt x="10011" y="36703"/>
                  </a:lnTo>
                  <a:cubicBezTo>
                    <a:pt x="10290" y="36743"/>
                    <a:pt x="10668" y="36802"/>
                    <a:pt x="10946" y="36842"/>
                  </a:cubicBezTo>
                  <a:lnTo>
                    <a:pt x="11861" y="36941"/>
                  </a:lnTo>
                  <a:cubicBezTo>
                    <a:pt x="12160" y="36961"/>
                    <a:pt x="12538" y="37001"/>
                    <a:pt x="12836" y="37021"/>
                  </a:cubicBezTo>
                  <a:lnTo>
                    <a:pt x="13691" y="37041"/>
                  </a:lnTo>
                  <a:lnTo>
                    <a:pt x="14607" y="37041"/>
                  </a:lnTo>
                  <a:lnTo>
                    <a:pt x="15502" y="37001"/>
                  </a:lnTo>
                  <a:cubicBezTo>
                    <a:pt x="15780" y="36981"/>
                    <a:pt x="16158" y="36981"/>
                    <a:pt x="16457" y="36941"/>
                  </a:cubicBezTo>
                  <a:lnTo>
                    <a:pt x="17391" y="36862"/>
                  </a:lnTo>
                  <a:cubicBezTo>
                    <a:pt x="17690" y="36842"/>
                    <a:pt x="18088" y="36782"/>
                    <a:pt x="18386" y="36762"/>
                  </a:cubicBezTo>
                  <a:lnTo>
                    <a:pt x="19381" y="36623"/>
                  </a:lnTo>
                  <a:cubicBezTo>
                    <a:pt x="19679" y="36564"/>
                    <a:pt x="20097" y="36504"/>
                    <a:pt x="20395" y="36444"/>
                  </a:cubicBezTo>
                  <a:lnTo>
                    <a:pt x="21430" y="36265"/>
                  </a:lnTo>
                  <a:cubicBezTo>
                    <a:pt x="21748" y="36186"/>
                    <a:pt x="22166" y="36106"/>
                    <a:pt x="22484" y="36046"/>
                  </a:cubicBezTo>
                  <a:lnTo>
                    <a:pt x="23558" y="35808"/>
                  </a:lnTo>
                  <a:cubicBezTo>
                    <a:pt x="23896" y="35728"/>
                    <a:pt x="24334" y="35609"/>
                    <a:pt x="24652" y="35529"/>
                  </a:cubicBezTo>
                  <a:lnTo>
                    <a:pt x="25766" y="35231"/>
                  </a:lnTo>
                  <a:cubicBezTo>
                    <a:pt x="26104" y="35151"/>
                    <a:pt x="26562" y="35012"/>
                    <a:pt x="26900" y="34912"/>
                  </a:cubicBezTo>
                  <a:lnTo>
                    <a:pt x="28034" y="34574"/>
                  </a:lnTo>
                  <a:cubicBezTo>
                    <a:pt x="28372" y="34475"/>
                    <a:pt x="28850" y="34316"/>
                    <a:pt x="29188" y="34216"/>
                  </a:cubicBezTo>
                  <a:lnTo>
                    <a:pt x="30362" y="33818"/>
                  </a:lnTo>
                  <a:cubicBezTo>
                    <a:pt x="30720" y="33699"/>
                    <a:pt x="31197" y="33520"/>
                    <a:pt x="31555" y="33401"/>
                  </a:cubicBezTo>
                  <a:lnTo>
                    <a:pt x="32749" y="32963"/>
                  </a:lnTo>
                  <a:cubicBezTo>
                    <a:pt x="33127" y="32824"/>
                    <a:pt x="33604" y="32625"/>
                    <a:pt x="33982" y="32486"/>
                  </a:cubicBezTo>
                  <a:lnTo>
                    <a:pt x="36409" y="31511"/>
                  </a:lnTo>
                  <a:cubicBezTo>
                    <a:pt x="37205" y="31173"/>
                    <a:pt x="38299" y="30735"/>
                    <a:pt x="39114" y="30377"/>
                  </a:cubicBezTo>
                  <a:lnTo>
                    <a:pt x="41302" y="29382"/>
                  </a:lnTo>
                  <a:cubicBezTo>
                    <a:pt x="41939" y="29084"/>
                    <a:pt x="42794" y="28686"/>
                    <a:pt x="43431" y="28368"/>
                  </a:cubicBezTo>
                  <a:lnTo>
                    <a:pt x="45400" y="27333"/>
                  </a:lnTo>
                  <a:cubicBezTo>
                    <a:pt x="45977" y="27015"/>
                    <a:pt x="46733" y="26597"/>
                    <a:pt x="47290" y="26259"/>
                  </a:cubicBezTo>
                  <a:lnTo>
                    <a:pt x="49001" y="25205"/>
                  </a:lnTo>
                  <a:cubicBezTo>
                    <a:pt x="49498" y="24847"/>
                    <a:pt x="50175" y="24409"/>
                    <a:pt x="50652" y="24031"/>
                  </a:cubicBezTo>
                  <a:lnTo>
                    <a:pt x="52045" y="22937"/>
                  </a:lnTo>
                  <a:cubicBezTo>
                    <a:pt x="52482" y="22539"/>
                    <a:pt x="53039" y="22042"/>
                    <a:pt x="53457" y="21644"/>
                  </a:cubicBezTo>
                  <a:lnTo>
                    <a:pt x="54491" y="20510"/>
                  </a:lnTo>
                  <a:cubicBezTo>
                    <a:pt x="54849" y="20072"/>
                    <a:pt x="55307" y="19476"/>
                    <a:pt x="55645" y="18998"/>
                  </a:cubicBezTo>
                  <a:lnTo>
                    <a:pt x="56262" y="17964"/>
                  </a:lnTo>
                  <a:cubicBezTo>
                    <a:pt x="56540" y="17367"/>
                    <a:pt x="56878" y="16571"/>
                    <a:pt x="57117" y="15955"/>
                  </a:cubicBezTo>
                  <a:lnTo>
                    <a:pt x="57316" y="15199"/>
                  </a:lnTo>
                  <a:cubicBezTo>
                    <a:pt x="57555" y="14125"/>
                    <a:pt x="57694" y="13369"/>
                    <a:pt x="57654" y="12016"/>
                  </a:cubicBezTo>
                  <a:lnTo>
                    <a:pt x="57614" y="11479"/>
                  </a:lnTo>
                  <a:cubicBezTo>
                    <a:pt x="57595" y="11320"/>
                    <a:pt x="57575" y="11101"/>
                    <a:pt x="57555" y="10942"/>
                  </a:cubicBezTo>
                  <a:lnTo>
                    <a:pt x="57475" y="10484"/>
                  </a:lnTo>
                  <a:cubicBezTo>
                    <a:pt x="57455" y="10365"/>
                    <a:pt x="57435" y="10186"/>
                    <a:pt x="57396" y="10047"/>
                  </a:cubicBezTo>
                  <a:lnTo>
                    <a:pt x="57316" y="9649"/>
                  </a:lnTo>
                  <a:cubicBezTo>
                    <a:pt x="57276" y="9529"/>
                    <a:pt x="57237" y="9370"/>
                    <a:pt x="57217" y="9251"/>
                  </a:cubicBezTo>
                  <a:lnTo>
                    <a:pt x="57097" y="8893"/>
                  </a:lnTo>
                  <a:cubicBezTo>
                    <a:pt x="57077" y="8773"/>
                    <a:pt x="57018" y="8634"/>
                    <a:pt x="56998" y="8535"/>
                  </a:cubicBezTo>
                  <a:lnTo>
                    <a:pt x="56878" y="8177"/>
                  </a:lnTo>
                  <a:cubicBezTo>
                    <a:pt x="56839" y="8077"/>
                    <a:pt x="56799" y="7938"/>
                    <a:pt x="56739" y="7838"/>
                  </a:cubicBezTo>
                  <a:lnTo>
                    <a:pt x="56600" y="7500"/>
                  </a:lnTo>
                  <a:cubicBezTo>
                    <a:pt x="56560" y="7401"/>
                    <a:pt x="56500" y="7262"/>
                    <a:pt x="56461" y="7162"/>
                  </a:cubicBezTo>
                  <a:lnTo>
                    <a:pt x="56302" y="6824"/>
                  </a:lnTo>
                  <a:cubicBezTo>
                    <a:pt x="56242" y="6724"/>
                    <a:pt x="56162" y="6585"/>
                    <a:pt x="56123" y="6486"/>
                  </a:cubicBezTo>
                  <a:lnTo>
                    <a:pt x="55924" y="6128"/>
                  </a:lnTo>
                  <a:cubicBezTo>
                    <a:pt x="55864" y="6008"/>
                    <a:pt x="55784" y="5869"/>
                    <a:pt x="55705" y="5770"/>
                  </a:cubicBezTo>
                  <a:lnTo>
                    <a:pt x="55466" y="5392"/>
                  </a:lnTo>
                  <a:cubicBezTo>
                    <a:pt x="55387" y="5272"/>
                    <a:pt x="55287" y="5113"/>
                    <a:pt x="55207" y="4994"/>
                  </a:cubicBezTo>
                  <a:lnTo>
                    <a:pt x="54889" y="4576"/>
                  </a:lnTo>
                  <a:cubicBezTo>
                    <a:pt x="54770" y="4437"/>
                    <a:pt x="54631" y="4258"/>
                    <a:pt x="54511" y="4138"/>
                  </a:cubicBezTo>
                  <a:lnTo>
                    <a:pt x="54014" y="3581"/>
                  </a:lnTo>
                  <a:cubicBezTo>
                    <a:pt x="53338" y="2945"/>
                    <a:pt x="52681" y="2328"/>
                    <a:pt x="51448" y="1652"/>
                  </a:cubicBezTo>
                  <a:lnTo>
                    <a:pt x="50433" y="1154"/>
                  </a:lnTo>
                  <a:cubicBezTo>
                    <a:pt x="49797" y="916"/>
                    <a:pt x="48961" y="617"/>
                    <a:pt x="48305" y="438"/>
                  </a:cubicBezTo>
                  <a:lnTo>
                    <a:pt x="46892" y="180"/>
                  </a:lnTo>
                  <a:cubicBezTo>
                    <a:pt x="46296" y="120"/>
                    <a:pt x="45500" y="21"/>
                    <a:pt x="44903" y="1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3662775" y="2600875"/>
              <a:ext cx="4000" cy="52250"/>
            </a:xfrm>
            <a:custGeom>
              <a:avLst/>
              <a:gdLst/>
              <a:ahLst/>
              <a:cxnLst/>
              <a:rect l="l" t="t" r="r" b="b"/>
              <a:pathLst>
                <a:path w="160" h="2090" extrusionOk="0">
                  <a:moveTo>
                    <a:pt x="20" y="0"/>
                  </a:moveTo>
                  <a:lnTo>
                    <a:pt x="20" y="0"/>
                  </a:lnTo>
                  <a:cubicBezTo>
                    <a:pt x="0" y="219"/>
                    <a:pt x="0" y="438"/>
                    <a:pt x="0" y="657"/>
                  </a:cubicBezTo>
                  <a:cubicBezTo>
                    <a:pt x="18" y="782"/>
                    <a:pt x="20" y="939"/>
                    <a:pt x="35" y="1056"/>
                  </a:cubicBezTo>
                  <a:lnTo>
                    <a:pt x="35" y="1056"/>
                  </a:lnTo>
                  <a:cubicBezTo>
                    <a:pt x="4" y="670"/>
                    <a:pt x="8" y="377"/>
                    <a:pt x="20" y="0"/>
                  </a:cubicBezTo>
                  <a:close/>
                  <a:moveTo>
                    <a:pt x="35" y="1056"/>
                  </a:moveTo>
                  <a:cubicBezTo>
                    <a:pt x="36" y="1079"/>
                    <a:pt x="38" y="1102"/>
                    <a:pt x="40" y="1125"/>
                  </a:cubicBezTo>
                  <a:lnTo>
                    <a:pt x="40" y="1125"/>
                  </a:lnTo>
                  <a:cubicBezTo>
                    <a:pt x="40" y="1115"/>
                    <a:pt x="40" y="1104"/>
                    <a:pt x="40" y="1094"/>
                  </a:cubicBezTo>
                  <a:cubicBezTo>
                    <a:pt x="38" y="1082"/>
                    <a:pt x="36" y="1069"/>
                    <a:pt x="35" y="1056"/>
                  </a:cubicBezTo>
                  <a:close/>
                  <a:moveTo>
                    <a:pt x="40" y="1125"/>
                  </a:moveTo>
                  <a:cubicBezTo>
                    <a:pt x="43" y="1262"/>
                    <a:pt x="61" y="1443"/>
                    <a:pt x="80" y="1572"/>
                  </a:cubicBezTo>
                  <a:lnTo>
                    <a:pt x="140" y="1930"/>
                  </a:lnTo>
                  <a:lnTo>
                    <a:pt x="159" y="2089"/>
                  </a:lnTo>
                  <a:lnTo>
                    <a:pt x="159" y="2049"/>
                  </a:lnTo>
                  <a:cubicBezTo>
                    <a:pt x="100" y="1670"/>
                    <a:pt x="63" y="1377"/>
                    <a:pt x="40" y="1125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3662775" y="1954850"/>
              <a:ext cx="1588450" cy="926025"/>
            </a:xfrm>
            <a:custGeom>
              <a:avLst/>
              <a:gdLst/>
              <a:ahLst/>
              <a:cxnLst/>
              <a:rect l="l" t="t" r="r" b="b"/>
              <a:pathLst>
                <a:path w="63538" h="37041" extrusionOk="0">
                  <a:moveTo>
                    <a:pt x="7500" y="36066"/>
                  </a:moveTo>
                  <a:lnTo>
                    <a:pt x="7500" y="36066"/>
                  </a:lnTo>
                  <a:cubicBezTo>
                    <a:pt x="7658" y="36118"/>
                    <a:pt x="7817" y="36167"/>
                    <a:pt x="7977" y="36213"/>
                  </a:cubicBezTo>
                  <a:lnTo>
                    <a:pt x="7977" y="36213"/>
                  </a:lnTo>
                  <a:lnTo>
                    <a:pt x="7500" y="36066"/>
                  </a:lnTo>
                  <a:close/>
                  <a:moveTo>
                    <a:pt x="43207" y="1"/>
                  </a:moveTo>
                  <a:cubicBezTo>
                    <a:pt x="42610" y="40"/>
                    <a:pt x="41815" y="80"/>
                    <a:pt x="41198" y="160"/>
                  </a:cubicBezTo>
                  <a:lnTo>
                    <a:pt x="39308" y="418"/>
                  </a:lnTo>
                  <a:cubicBezTo>
                    <a:pt x="38692" y="538"/>
                    <a:pt x="37856" y="677"/>
                    <a:pt x="37219" y="816"/>
                  </a:cubicBezTo>
                  <a:lnTo>
                    <a:pt x="35151" y="1294"/>
                  </a:lnTo>
                  <a:cubicBezTo>
                    <a:pt x="34494" y="1473"/>
                    <a:pt x="33619" y="1711"/>
                    <a:pt x="32962" y="1891"/>
                  </a:cubicBezTo>
                  <a:lnTo>
                    <a:pt x="30734" y="2587"/>
                  </a:lnTo>
                  <a:cubicBezTo>
                    <a:pt x="30038" y="2825"/>
                    <a:pt x="29103" y="3124"/>
                    <a:pt x="28407" y="3363"/>
                  </a:cubicBezTo>
                  <a:lnTo>
                    <a:pt x="26040" y="4218"/>
                  </a:lnTo>
                  <a:cubicBezTo>
                    <a:pt x="25224" y="4536"/>
                    <a:pt x="24130" y="4934"/>
                    <a:pt x="23314" y="5252"/>
                  </a:cubicBezTo>
                  <a:lnTo>
                    <a:pt x="22101" y="5750"/>
                  </a:lnTo>
                  <a:cubicBezTo>
                    <a:pt x="21743" y="5889"/>
                    <a:pt x="21266" y="6088"/>
                    <a:pt x="20927" y="6227"/>
                  </a:cubicBezTo>
                  <a:lnTo>
                    <a:pt x="19774" y="6724"/>
                  </a:lnTo>
                  <a:cubicBezTo>
                    <a:pt x="19435" y="6884"/>
                    <a:pt x="18978" y="7083"/>
                    <a:pt x="18640" y="7242"/>
                  </a:cubicBezTo>
                  <a:lnTo>
                    <a:pt x="17546" y="7759"/>
                  </a:lnTo>
                  <a:cubicBezTo>
                    <a:pt x="17207" y="7918"/>
                    <a:pt x="16790" y="8117"/>
                    <a:pt x="16471" y="8276"/>
                  </a:cubicBezTo>
                  <a:lnTo>
                    <a:pt x="15417" y="8813"/>
                  </a:lnTo>
                  <a:cubicBezTo>
                    <a:pt x="15119" y="8972"/>
                    <a:pt x="14701" y="9191"/>
                    <a:pt x="14403" y="9350"/>
                  </a:cubicBezTo>
                  <a:lnTo>
                    <a:pt x="13428" y="9887"/>
                  </a:lnTo>
                  <a:cubicBezTo>
                    <a:pt x="13129" y="10066"/>
                    <a:pt x="12751" y="10285"/>
                    <a:pt x="12473" y="10444"/>
                  </a:cubicBezTo>
                  <a:lnTo>
                    <a:pt x="11558" y="11001"/>
                  </a:lnTo>
                  <a:cubicBezTo>
                    <a:pt x="11279" y="11161"/>
                    <a:pt x="10921" y="11399"/>
                    <a:pt x="10663" y="11558"/>
                  </a:cubicBezTo>
                  <a:lnTo>
                    <a:pt x="9807" y="12135"/>
                  </a:lnTo>
                  <a:cubicBezTo>
                    <a:pt x="9549" y="12314"/>
                    <a:pt x="9211" y="12533"/>
                    <a:pt x="8972" y="12712"/>
                  </a:cubicBezTo>
                  <a:lnTo>
                    <a:pt x="8176" y="13289"/>
                  </a:lnTo>
                  <a:cubicBezTo>
                    <a:pt x="7957" y="13468"/>
                    <a:pt x="7639" y="13707"/>
                    <a:pt x="7420" y="13886"/>
                  </a:cubicBezTo>
                  <a:lnTo>
                    <a:pt x="6704" y="14463"/>
                  </a:lnTo>
                  <a:cubicBezTo>
                    <a:pt x="6485" y="14642"/>
                    <a:pt x="6207" y="14880"/>
                    <a:pt x="6008" y="15059"/>
                  </a:cubicBezTo>
                  <a:lnTo>
                    <a:pt x="5351" y="15656"/>
                  </a:lnTo>
                  <a:cubicBezTo>
                    <a:pt x="5152" y="15855"/>
                    <a:pt x="4914" y="16094"/>
                    <a:pt x="4715" y="16273"/>
                  </a:cubicBezTo>
                  <a:lnTo>
                    <a:pt x="4078" y="16969"/>
                  </a:lnTo>
                  <a:cubicBezTo>
                    <a:pt x="3879" y="17188"/>
                    <a:pt x="3621" y="17467"/>
                    <a:pt x="3442" y="17685"/>
                  </a:cubicBezTo>
                  <a:lnTo>
                    <a:pt x="2885" y="18382"/>
                  </a:lnTo>
                  <a:cubicBezTo>
                    <a:pt x="2726" y="18600"/>
                    <a:pt x="2507" y="18899"/>
                    <a:pt x="2348" y="19118"/>
                  </a:cubicBezTo>
                  <a:lnTo>
                    <a:pt x="1910" y="19814"/>
                  </a:lnTo>
                  <a:cubicBezTo>
                    <a:pt x="1771" y="20053"/>
                    <a:pt x="1592" y="20351"/>
                    <a:pt x="1452" y="20590"/>
                  </a:cubicBezTo>
                  <a:lnTo>
                    <a:pt x="1114" y="21286"/>
                  </a:lnTo>
                  <a:cubicBezTo>
                    <a:pt x="1015" y="21525"/>
                    <a:pt x="856" y="21863"/>
                    <a:pt x="756" y="22121"/>
                  </a:cubicBezTo>
                  <a:lnTo>
                    <a:pt x="517" y="22778"/>
                  </a:lnTo>
                  <a:cubicBezTo>
                    <a:pt x="438" y="23056"/>
                    <a:pt x="338" y="23434"/>
                    <a:pt x="279" y="23713"/>
                  </a:cubicBezTo>
                  <a:lnTo>
                    <a:pt x="140" y="24310"/>
                  </a:lnTo>
                  <a:cubicBezTo>
                    <a:pt x="100" y="24648"/>
                    <a:pt x="40" y="25105"/>
                    <a:pt x="20" y="25444"/>
                  </a:cubicBezTo>
                  <a:lnTo>
                    <a:pt x="0" y="25961"/>
                  </a:lnTo>
                  <a:cubicBezTo>
                    <a:pt x="0" y="26120"/>
                    <a:pt x="0" y="26339"/>
                    <a:pt x="0" y="26498"/>
                  </a:cubicBezTo>
                  <a:cubicBezTo>
                    <a:pt x="0" y="26279"/>
                    <a:pt x="0" y="26060"/>
                    <a:pt x="20" y="25841"/>
                  </a:cubicBezTo>
                  <a:cubicBezTo>
                    <a:pt x="1075" y="13996"/>
                    <a:pt x="30198" y="4149"/>
                    <a:pt x="42017" y="4149"/>
                  </a:cubicBezTo>
                  <a:cubicBezTo>
                    <a:pt x="42902" y="4149"/>
                    <a:pt x="43689" y="4204"/>
                    <a:pt x="44361" y="4317"/>
                  </a:cubicBezTo>
                  <a:cubicBezTo>
                    <a:pt x="44460" y="4337"/>
                    <a:pt x="44580" y="4357"/>
                    <a:pt x="44679" y="4377"/>
                  </a:cubicBezTo>
                  <a:cubicBezTo>
                    <a:pt x="50130" y="6247"/>
                    <a:pt x="63538" y="17486"/>
                    <a:pt x="41099" y="28626"/>
                  </a:cubicBezTo>
                  <a:cubicBezTo>
                    <a:pt x="34299" y="31994"/>
                    <a:pt x="22769" y="36916"/>
                    <a:pt x="13457" y="36916"/>
                  </a:cubicBezTo>
                  <a:cubicBezTo>
                    <a:pt x="11513" y="36916"/>
                    <a:pt x="9665" y="36701"/>
                    <a:pt x="7977" y="36213"/>
                  </a:cubicBezTo>
                  <a:lnTo>
                    <a:pt x="7977" y="36213"/>
                  </a:lnTo>
                  <a:lnTo>
                    <a:pt x="8276" y="36305"/>
                  </a:lnTo>
                  <a:cubicBezTo>
                    <a:pt x="8534" y="36365"/>
                    <a:pt x="8892" y="36464"/>
                    <a:pt x="9171" y="36544"/>
                  </a:cubicBezTo>
                  <a:lnTo>
                    <a:pt x="10006" y="36703"/>
                  </a:lnTo>
                  <a:cubicBezTo>
                    <a:pt x="10285" y="36743"/>
                    <a:pt x="10663" y="36802"/>
                    <a:pt x="10941" y="36842"/>
                  </a:cubicBezTo>
                  <a:lnTo>
                    <a:pt x="11856" y="36941"/>
                  </a:lnTo>
                  <a:cubicBezTo>
                    <a:pt x="12155" y="36961"/>
                    <a:pt x="12533" y="37001"/>
                    <a:pt x="12831" y="37021"/>
                  </a:cubicBezTo>
                  <a:lnTo>
                    <a:pt x="13686" y="37041"/>
                  </a:lnTo>
                  <a:lnTo>
                    <a:pt x="14602" y="37041"/>
                  </a:lnTo>
                  <a:lnTo>
                    <a:pt x="15497" y="37001"/>
                  </a:lnTo>
                  <a:cubicBezTo>
                    <a:pt x="15775" y="37001"/>
                    <a:pt x="16153" y="36981"/>
                    <a:pt x="16452" y="36941"/>
                  </a:cubicBezTo>
                  <a:lnTo>
                    <a:pt x="17386" y="36862"/>
                  </a:lnTo>
                  <a:cubicBezTo>
                    <a:pt x="17685" y="36842"/>
                    <a:pt x="18083" y="36782"/>
                    <a:pt x="18381" y="36762"/>
                  </a:cubicBezTo>
                  <a:lnTo>
                    <a:pt x="19376" y="36623"/>
                  </a:lnTo>
                  <a:cubicBezTo>
                    <a:pt x="19674" y="36564"/>
                    <a:pt x="20092" y="36504"/>
                    <a:pt x="20390" y="36444"/>
                  </a:cubicBezTo>
                  <a:lnTo>
                    <a:pt x="21425" y="36265"/>
                  </a:lnTo>
                  <a:cubicBezTo>
                    <a:pt x="21743" y="36205"/>
                    <a:pt x="22161" y="36106"/>
                    <a:pt x="22479" y="36046"/>
                  </a:cubicBezTo>
                  <a:lnTo>
                    <a:pt x="23553" y="35808"/>
                  </a:lnTo>
                  <a:cubicBezTo>
                    <a:pt x="23891" y="35728"/>
                    <a:pt x="24329" y="35609"/>
                    <a:pt x="24647" y="35529"/>
                  </a:cubicBezTo>
                  <a:lnTo>
                    <a:pt x="25761" y="35231"/>
                  </a:lnTo>
                  <a:cubicBezTo>
                    <a:pt x="26099" y="35151"/>
                    <a:pt x="26557" y="35012"/>
                    <a:pt x="26895" y="34912"/>
                  </a:cubicBezTo>
                  <a:lnTo>
                    <a:pt x="28029" y="34574"/>
                  </a:lnTo>
                  <a:cubicBezTo>
                    <a:pt x="28367" y="34475"/>
                    <a:pt x="28845" y="34316"/>
                    <a:pt x="29183" y="34216"/>
                  </a:cubicBezTo>
                  <a:lnTo>
                    <a:pt x="30357" y="33818"/>
                  </a:lnTo>
                  <a:cubicBezTo>
                    <a:pt x="30715" y="33699"/>
                    <a:pt x="31192" y="33520"/>
                    <a:pt x="31550" y="33401"/>
                  </a:cubicBezTo>
                  <a:lnTo>
                    <a:pt x="32744" y="32963"/>
                  </a:lnTo>
                  <a:cubicBezTo>
                    <a:pt x="33122" y="32824"/>
                    <a:pt x="33599" y="32625"/>
                    <a:pt x="33977" y="32486"/>
                  </a:cubicBezTo>
                  <a:lnTo>
                    <a:pt x="36404" y="31511"/>
                  </a:lnTo>
                  <a:cubicBezTo>
                    <a:pt x="37200" y="31173"/>
                    <a:pt x="38294" y="30735"/>
                    <a:pt x="39109" y="30377"/>
                  </a:cubicBezTo>
                  <a:lnTo>
                    <a:pt x="41297" y="29382"/>
                  </a:lnTo>
                  <a:cubicBezTo>
                    <a:pt x="41934" y="29084"/>
                    <a:pt x="42789" y="28686"/>
                    <a:pt x="43426" y="28368"/>
                  </a:cubicBezTo>
                  <a:lnTo>
                    <a:pt x="45395" y="27333"/>
                  </a:lnTo>
                  <a:cubicBezTo>
                    <a:pt x="45972" y="27015"/>
                    <a:pt x="46728" y="26597"/>
                    <a:pt x="47285" y="26259"/>
                  </a:cubicBezTo>
                  <a:lnTo>
                    <a:pt x="48996" y="25205"/>
                  </a:lnTo>
                  <a:cubicBezTo>
                    <a:pt x="49493" y="24847"/>
                    <a:pt x="50170" y="24409"/>
                    <a:pt x="50647" y="24031"/>
                  </a:cubicBezTo>
                  <a:lnTo>
                    <a:pt x="52040" y="22937"/>
                  </a:lnTo>
                  <a:cubicBezTo>
                    <a:pt x="52477" y="22539"/>
                    <a:pt x="53034" y="22042"/>
                    <a:pt x="53452" y="21644"/>
                  </a:cubicBezTo>
                  <a:lnTo>
                    <a:pt x="54486" y="20510"/>
                  </a:lnTo>
                  <a:cubicBezTo>
                    <a:pt x="54844" y="20072"/>
                    <a:pt x="55302" y="19476"/>
                    <a:pt x="55640" y="18998"/>
                  </a:cubicBezTo>
                  <a:lnTo>
                    <a:pt x="56257" y="17964"/>
                  </a:lnTo>
                  <a:cubicBezTo>
                    <a:pt x="56535" y="17367"/>
                    <a:pt x="56873" y="16571"/>
                    <a:pt x="57112" y="15975"/>
                  </a:cubicBezTo>
                  <a:lnTo>
                    <a:pt x="57311" y="15199"/>
                  </a:lnTo>
                  <a:cubicBezTo>
                    <a:pt x="57550" y="14125"/>
                    <a:pt x="57689" y="13369"/>
                    <a:pt x="57649" y="12016"/>
                  </a:cubicBezTo>
                  <a:lnTo>
                    <a:pt x="57609" y="11479"/>
                  </a:lnTo>
                  <a:cubicBezTo>
                    <a:pt x="57590" y="11320"/>
                    <a:pt x="57570" y="11101"/>
                    <a:pt x="57550" y="10942"/>
                  </a:cubicBezTo>
                  <a:lnTo>
                    <a:pt x="57470" y="10484"/>
                  </a:lnTo>
                  <a:cubicBezTo>
                    <a:pt x="57450" y="10365"/>
                    <a:pt x="57430" y="10186"/>
                    <a:pt x="57391" y="10047"/>
                  </a:cubicBezTo>
                  <a:lnTo>
                    <a:pt x="57311" y="9649"/>
                  </a:lnTo>
                  <a:cubicBezTo>
                    <a:pt x="57271" y="9529"/>
                    <a:pt x="57232" y="9370"/>
                    <a:pt x="57212" y="9251"/>
                  </a:cubicBezTo>
                  <a:lnTo>
                    <a:pt x="57092" y="8893"/>
                  </a:lnTo>
                  <a:cubicBezTo>
                    <a:pt x="57072" y="8773"/>
                    <a:pt x="57013" y="8634"/>
                    <a:pt x="56993" y="8535"/>
                  </a:cubicBezTo>
                  <a:lnTo>
                    <a:pt x="56873" y="8177"/>
                  </a:lnTo>
                  <a:cubicBezTo>
                    <a:pt x="56834" y="8077"/>
                    <a:pt x="56794" y="7938"/>
                    <a:pt x="56734" y="7838"/>
                  </a:cubicBezTo>
                  <a:lnTo>
                    <a:pt x="56595" y="7500"/>
                  </a:lnTo>
                  <a:cubicBezTo>
                    <a:pt x="56555" y="7401"/>
                    <a:pt x="56495" y="7262"/>
                    <a:pt x="56456" y="7162"/>
                  </a:cubicBezTo>
                  <a:lnTo>
                    <a:pt x="56297" y="6824"/>
                  </a:lnTo>
                  <a:cubicBezTo>
                    <a:pt x="56237" y="6724"/>
                    <a:pt x="56157" y="6585"/>
                    <a:pt x="56118" y="6486"/>
                  </a:cubicBezTo>
                  <a:lnTo>
                    <a:pt x="55919" y="6128"/>
                  </a:lnTo>
                  <a:cubicBezTo>
                    <a:pt x="55859" y="6008"/>
                    <a:pt x="55779" y="5869"/>
                    <a:pt x="55700" y="5770"/>
                  </a:cubicBezTo>
                  <a:lnTo>
                    <a:pt x="55461" y="5392"/>
                  </a:lnTo>
                  <a:cubicBezTo>
                    <a:pt x="55382" y="5272"/>
                    <a:pt x="55282" y="5113"/>
                    <a:pt x="55202" y="4994"/>
                  </a:cubicBezTo>
                  <a:lnTo>
                    <a:pt x="54884" y="4576"/>
                  </a:lnTo>
                  <a:cubicBezTo>
                    <a:pt x="54765" y="4437"/>
                    <a:pt x="54626" y="4258"/>
                    <a:pt x="54506" y="4138"/>
                  </a:cubicBezTo>
                  <a:lnTo>
                    <a:pt x="54009" y="3601"/>
                  </a:lnTo>
                  <a:cubicBezTo>
                    <a:pt x="53333" y="2945"/>
                    <a:pt x="52676" y="2328"/>
                    <a:pt x="51443" y="1652"/>
                  </a:cubicBezTo>
                  <a:lnTo>
                    <a:pt x="50428" y="1154"/>
                  </a:lnTo>
                  <a:cubicBezTo>
                    <a:pt x="49792" y="916"/>
                    <a:pt x="48956" y="617"/>
                    <a:pt x="48300" y="438"/>
                  </a:cubicBezTo>
                  <a:lnTo>
                    <a:pt x="46887" y="180"/>
                  </a:lnTo>
                  <a:cubicBezTo>
                    <a:pt x="46291" y="120"/>
                    <a:pt x="45495" y="21"/>
                    <a:pt x="44898" y="1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7"/>
            <p:cNvSpPr/>
            <p:nvPr/>
          </p:nvSpPr>
          <p:spPr>
            <a:xfrm>
              <a:off x="3662775" y="1954850"/>
              <a:ext cx="1525300" cy="926025"/>
            </a:xfrm>
            <a:custGeom>
              <a:avLst/>
              <a:gdLst/>
              <a:ahLst/>
              <a:cxnLst/>
              <a:rect l="l" t="t" r="r" b="b"/>
              <a:pathLst>
                <a:path w="61012" h="37041" extrusionOk="0">
                  <a:moveTo>
                    <a:pt x="10524" y="36782"/>
                  </a:moveTo>
                  <a:lnTo>
                    <a:pt x="10524" y="36782"/>
                  </a:lnTo>
                  <a:cubicBezTo>
                    <a:pt x="10915" y="36843"/>
                    <a:pt x="11312" y="36891"/>
                    <a:pt x="11712" y="36927"/>
                  </a:cubicBezTo>
                  <a:lnTo>
                    <a:pt x="11712" y="36927"/>
                  </a:lnTo>
                  <a:cubicBezTo>
                    <a:pt x="11336" y="36888"/>
                    <a:pt x="10875" y="36835"/>
                    <a:pt x="10524" y="36782"/>
                  </a:cubicBezTo>
                  <a:close/>
                  <a:moveTo>
                    <a:pt x="43207" y="1"/>
                  </a:moveTo>
                  <a:cubicBezTo>
                    <a:pt x="42610" y="40"/>
                    <a:pt x="41815" y="80"/>
                    <a:pt x="41198" y="160"/>
                  </a:cubicBezTo>
                  <a:lnTo>
                    <a:pt x="39308" y="418"/>
                  </a:lnTo>
                  <a:cubicBezTo>
                    <a:pt x="38692" y="538"/>
                    <a:pt x="37856" y="677"/>
                    <a:pt x="37219" y="816"/>
                  </a:cubicBezTo>
                  <a:lnTo>
                    <a:pt x="35151" y="1294"/>
                  </a:lnTo>
                  <a:cubicBezTo>
                    <a:pt x="34494" y="1473"/>
                    <a:pt x="33619" y="1711"/>
                    <a:pt x="32962" y="1891"/>
                  </a:cubicBezTo>
                  <a:lnTo>
                    <a:pt x="30734" y="2587"/>
                  </a:lnTo>
                  <a:cubicBezTo>
                    <a:pt x="30038" y="2825"/>
                    <a:pt x="29103" y="3124"/>
                    <a:pt x="28407" y="3363"/>
                  </a:cubicBezTo>
                  <a:lnTo>
                    <a:pt x="26040" y="4218"/>
                  </a:lnTo>
                  <a:cubicBezTo>
                    <a:pt x="25224" y="4536"/>
                    <a:pt x="24130" y="4934"/>
                    <a:pt x="23314" y="5252"/>
                  </a:cubicBezTo>
                  <a:lnTo>
                    <a:pt x="22101" y="5750"/>
                  </a:lnTo>
                  <a:cubicBezTo>
                    <a:pt x="21743" y="5889"/>
                    <a:pt x="21266" y="6088"/>
                    <a:pt x="20927" y="6227"/>
                  </a:cubicBezTo>
                  <a:lnTo>
                    <a:pt x="19774" y="6724"/>
                  </a:lnTo>
                  <a:cubicBezTo>
                    <a:pt x="19435" y="6884"/>
                    <a:pt x="18978" y="7083"/>
                    <a:pt x="18640" y="7242"/>
                  </a:cubicBezTo>
                  <a:lnTo>
                    <a:pt x="17546" y="7759"/>
                  </a:lnTo>
                  <a:cubicBezTo>
                    <a:pt x="17207" y="7918"/>
                    <a:pt x="16790" y="8117"/>
                    <a:pt x="16471" y="8276"/>
                  </a:cubicBezTo>
                  <a:lnTo>
                    <a:pt x="15417" y="8813"/>
                  </a:lnTo>
                  <a:cubicBezTo>
                    <a:pt x="15119" y="8972"/>
                    <a:pt x="14701" y="9191"/>
                    <a:pt x="14403" y="9350"/>
                  </a:cubicBezTo>
                  <a:lnTo>
                    <a:pt x="13428" y="9887"/>
                  </a:lnTo>
                  <a:cubicBezTo>
                    <a:pt x="13129" y="10047"/>
                    <a:pt x="12751" y="10265"/>
                    <a:pt x="12473" y="10444"/>
                  </a:cubicBezTo>
                  <a:lnTo>
                    <a:pt x="11558" y="11001"/>
                  </a:lnTo>
                  <a:cubicBezTo>
                    <a:pt x="11279" y="11161"/>
                    <a:pt x="10921" y="11399"/>
                    <a:pt x="10663" y="11558"/>
                  </a:cubicBezTo>
                  <a:lnTo>
                    <a:pt x="9807" y="12135"/>
                  </a:lnTo>
                  <a:cubicBezTo>
                    <a:pt x="9549" y="12314"/>
                    <a:pt x="9211" y="12533"/>
                    <a:pt x="8972" y="12712"/>
                  </a:cubicBezTo>
                  <a:lnTo>
                    <a:pt x="8176" y="13289"/>
                  </a:lnTo>
                  <a:cubicBezTo>
                    <a:pt x="7957" y="13468"/>
                    <a:pt x="7639" y="13707"/>
                    <a:pt x="7420" y="13886"/>
                  </a:cubicBezTo>
                  <a:lnTo>
                    <a:pt x="6704" y="14463"/>
                  </a:lnTo>
                  <a:cubicBezTo>
                    <a:pt x="6485" y="14642"/>
                    <a:pt x="6207" y="14880"/>
                    <a:pt x="6008" y="15059"/>
                  </a:cubicBezTo>
                  <a:lnTo>
                    <a:pt x="5351" y="15656"/>
                  </a:lnTo>
                  <a:cubicBezTo>
                    <a:pt x="5152" y="15855"/>
                    <a:pt x="4914" y="16094"/>
                    <a:pt x="4715" y="16273"/>
                  </a:cubicBezTo>
                  <a:lnTo>
                    <a:pt x="4078" y="16969"/>
                  </a:lnTo>
                  <a:cubicBezTo>
                    <a:pt x="3879" y="17188"/>
                    <a:pt x="3621" y="17467"/>
                    <a:pt x="3442" y="17685"/>
                  </a:cubicBezTo>
                  <a:lnTo>
                    <a:pt x="2885" y="18382"/>
                  </a:lnTo>
                  <a:cubicBezTo>
                    <a:pt x="2726" y="18600"/>
                    <a:pt x="2507" y="18899"/>
                    <a:pt x="2348" y="19118"/>
                  </a:cubicBezTo>
                  <a:lnTo>
                    <a:pt x="1910" y="19814"/>
                  </a:lnTo>
                  <a:cubicBezTo>
                    <a:pt x="1771" y="20053"/>
                    <a:pt x="1592" y="20351"/>
                    <a:pt x="1452" y="20590"/>
                  </a:cubicBezTo>
                  <a:lnTo>
                    <a:pt x="1114" y="21286"/>
                  </a:lnTo>
                  <a:cubicBezTo>
                    <a:pt x="1015" y="21525"/>
                    <a:pt x="856" y="21863"/>
                    <a:pt x="756" y="22121"/>
                  </a:cubicBezTo>
                  <a:lnTo>
                    <a:pt x="517" y="22778"/>
                  </a:lnTo>
                  <a:cubicBezTo>
                    <a:pt x="438" y="23056"/>
                    <a:pt x="338" y="23434"/>
                    <a:pt x="279" y="23713"/>
                  </a:cubicBezTo>
                  <a:lnTo>
                    <a:pt x="140" y="24310"/>
                  </a:lnTo>
                  <a:cubicBezTo>
                    <a:pt x="100" y="24648"/>
                    <a:pt x="40" y="25105"/>
                    <a:pt x="20" y="25444"/>
                  </a:cubicBezTo>
                  <a:lnTo>
                    <a:pt x="0" y="25961"/>
                  </a:lnTo>
                  <a:lnTo>
                    <a:pt x="0" y="26160"/>
                  </a:lnTo>
                  <a:cubicBezTo>
                    <a:pt x="334" y="14096"/>
                    <a:pt x="28753" y="3707"/>
                    <a:pt x="41873" y="3707"/>
                  </a:cubicBezTo>
                  <a:cubicBezTo>
                    <a:pt x="43617" y="3707"/>
                    <a:pt x="45090" y="3890"/>
                    <a:pt x="46191" y="4278"/>
                  </a:cubicBezTo>
                  <a:cubicBezTo>
                    <a:pt x="46191" y="4278"/>
                    <a:pt x="46191" y="4278"/>
                    <a:pt x="46191" y="4278"/>
                  </a:cubicBezTo>
                  <a:lnTo>
                    <a:pt x="46191" y="4278"/>
                  </a:lnTo>
                  <a:cubicBezTo>
                    <a:pt x="46430" y="4377"/>
                    <a:pt x="46768" y="4496"/>
                    <a:pt x="47007" y="4596"/>
                  </a:cubicBezTo>
                  <a:cubicBezTo>
                    <a:pt x="61011" y="13030"/>
                    <a:pt x="54566" y="27910"/>
                    <a:pt x="22917" y="35768"/>
                  </a:cubicBezTo>
                  <a:cubicBezTo>
                    <a:pt x="20436" y="36380"/>
                    <a:pt x="17081" y="37015"/>
                    <a:pt x="13768" y="37015"/>
                  </a:cubicBezTo>
                  <a:cubicBezTo>
                    <a:pt x="13078" y="37015"/>
                    <a:pt x="12390" y="36988"/>
                    <a:pt x="11712" y="36927"/>
                  </a:cubicBezTo>
                  <a:lnTo>
                    <a:pt x="11712" y="36927"/>
                  </a:lnTo>
                  <a:cubicBezTo>
                    <a:pt x="11762" y="36932"/>
                    <a:pt x="11810" y="36937"/>
                    <a:pt x="11856" y="36941"/>
                  </a:cubicBezTo>
                  <a:cubicBezTo>
                    <a:pt x="12155" y="36961"/>
                    <a:pt x="12533" y="37001"/>
                    <a:pt x="12831" y="37021"/>
                  </a:cubicBezTo>
                  <a:lnTo>
                    <a:pt x="13686" y="37041"/>
                  </a:lnTo>
                  <a:lnTo>
                    <a:pt x="14602" y="37041"/>
                  </a:lnTo>
                  <a:lnTo>
                    <a:pt x="15497" y="37001"/>
                  </a:lnTo>
                  <a:cubicBezTo>
                    <a:pt x="15775" y="36981"/>
                    <a:pt x="16153" y="36961"/>
                    <a:pt x="16452" y="36941"/>
                  </a:cubicBezTo>
                  <a:lnTo>
                    <a:pt x="17386" y="36862"/>
                  </a:lnTo>
                  <a:cubicBezTo>
                    <a:pt x="17685" y="36842"/>
                    <a:pt x="18083" y="36782"/>
                    <a:pt x="18381" y="36762"/>
                  </a:cubicBezTo>
                  <a:lnTo>
                    <a:pt x="19376" y="36623"/>
                  </a:lnTo>
                  <a:cubicBezTo>
                    <a:pt x="19674" y="36564"/>
                    <a:pt x="20092" y="36504"/>
                    <a:pt x="20390" y="36444"/>
                  </a:cubicBezTo>
                  <a:lnTo>
                    <a:pt x="21425" y="36265"/>
                  </a:lnTo>
                  <a:cubicBezTo>
                    <a:pt x="21743" y="36186"/>
                    <a:pt x="22161" y="36106"/>
                    <a:pt x="22479" y="36046"/>
                  </a:cubicBezTo>
                  <a:lnTo>
                    <a:pt x="23553" y="35808"/>
                  </a:lnTo>
                  <a:cubicBezTo>
                    <a:pt x="23891" y="35728"/>
                    <a:pt x="24329" y="35609"/>
                    <a:pt x="24647" y="35529"/>
                  </a:cubicBezTo>
                  <a:lnTo>
                    <a:pt x="25761" y="35231"/>
                  </a:lnTo>
                  <a:cubicBezTo>
                    <a:pt x="26099" y="35151"/>
                    <a:pt x="26557" y="35012"/>
                    <a:pt x="26895" y="34912"/>
                  </a:cubicBezTo>
                  <a:lnTo>
                    <a:pt x="28029" y="34574"/>
                  </a:lnTo>
                  <a:cubicBezTo>
                    <a:pt x="28367" y="34475"/>
                    <a:pt x="28845" y="34316"/>
                    <a:pt x="29183" y="34216"/>
                  </a:cubicBezTo>
                  <a:lnTo>
                    <a:pt x="30357" y="33818"/>
                  </a:lnTo>
                  <a:cubicBezTo>
                    <a:pt x="30715" y="33699"/>
                    <a:pt x="31192" y="33520"/>
                    <a:pt x="31550" y="33401"/>
                  </a:cubicBezTo>
                  <a:lnTo>
                    <a:pt x="32744" y="32963"/>
                  </a:lnTo>
                  <a:cubicBezTo>
                    <a:pt x="33122" y="32824"/>
                    <a:pt x="33599" y="32625"/>
                    <a:pt x="33977" y="32486"/>
                  </a:cubicBezTo>
                  <a:lnTo>
                    <a:pt x="36404" y="31511"/>
                  </a:lnTo>
                  <a:cubicBezTo>
                    <a:pt x="37200" y="31173"/>
                    <a:pt x="38294" y="30735"/>
                    <a:pt x="39109" y="30377"/>
                  </a:cubicBezTo>
                  <a:lnTo>
                    <a:pt x="41297" y="29382"/>
                  </a:lnTo>
                  <a:cubicBezTo>
                    <a:pt x="41934" y="29084"/>
                    <a:pt x="42789" y="28686"/>
                    <a:pt x="43426" y="28368"/>
                  </a:cubicBezTo>
                  <a:lnTo>
                    <a:pt x="45395" y="27333"/>
                  </a:lnTo>
                  <a:cubicBezTo>
                    <a:pt x="45972" y="27015"/>
                    <a:pt x="46728" y="26597"/>
                    <a:pt x="47285" y="26259"/>
                  </a:cubicBezTo>
                  <a:lnTo>
                    <a:pt x="48996" y="25205"/>
                  </a:lnTo>
                  <a:cubicBezTo>
                    <a:pt x="49493" y="24847"/>
                    <a:pt x="50170" y="24409"/>
                    <a:pt x="50647" y="24031"/>
                  </a:cubicBezTo>
                  <a:lnTo>
                    <a:pt x="52040" y="22937"/>
                  </a:lnTo>
                  <a:cubicBezTo>
                    <a:pt x="52477" y="22539"/>
                    <a:pt x="53034" y="22042"/>
                    <a:pt x="53452" y="21644"/>
                  </a:cubicBezTo>
                  <a:lnTo>
                    <a:pt x="54486" y="20510"/>
                  </a:lnTo>
                  <a:cubicBezTo>
                    <a:pt x="54844" y="20072"/>
                    <a:pt x="55302" y="19476"/>
                    <a:pt x="55640" y="18998"/>
                  </a:cubicBezTo>
                  <a:lnTo>
                    <a:pt x="56257" y="17964"/>
                  </a:lnTo>
                  <a:cubicBezTo>
                    <a:pt x="56535" y="17367"/>
                    <a:pt x="56873" y="16571"/>
                    <a:pt x="57112" y="15955"/>
                  </a:cubicBezTo>
                  <a:lnTo>
                    <a:pt x="57311" y="15199"/>
                  </a:lnTo>
                  <a:cubicBezTo>
                    <a:pt x="57550" y="14125"/>
                    <a:pt x="57689" y="13369"/>
                    <a:pt x="57649" y="12016"/>
                  </a:cubicBezTo>
                  <a:lnTo>
                    <a:pt x="57609" y="11479"/>
                  </a:lnTo>
                  <a:cubicBezTo>
                    <a:pt x="57590" y="11320"/>
                    <a:pt x="57570" y="11101"/>
                    <a:pt x="57550" y="10942"/>
                  </a:cubicBezTo>
                  <a:lnTo>
                    <a:pt x="57470" y="10484"/>
                  </a:lnTo>
                  <a:cubicBezTo>
                    <a:pt x="57450" y="10365"/>
                    <a:pt x="57430" y="10186"/>
                    <a:pt x="57391" y="10047"/>
                  </a:cubicBezTo>
                  <a:lnTo>
                    <a:pt x="57311" y="9649"/>
                  </a:lnTo>
                  <a:cubicBezTo>
                    <a:pt x="57271" y="9529"/>
                    <a:pt x="57232" y="9370"/>
                    <a:pt x="57212" y="9251"/>
                  </a:cubicBezTo>
                  <a:lnTo>
                    <a:pt x="57092" y="8893"/>
                  </a:lnTo>
                  <a:cubicBezTo>
                    <a:pt x="57072" y="8773"/>
                    <a:pt x="57013" y="8634"/>
                    <a:pt x="56993" y="8535"/>
                  </a:cubicBezTo>
                  <a:lnTo>
                    <a:pt x="56873" y="8177"/>
                  </a:lnTo>
                  <a:cubicBezTo>
                    <a:pt x="56834" y="8077"/>
                    <a:pt x="56794" y="7938"/>
                    <a:pt x="56734" y="7838"/>
                  </a:cubicBezTo>
                  <a:lnTo>
                    <a:pt x="56595" y="7500"/>
                  </a:lnTo>
                  <a:cubicBezTo>
                    <a:pt x="56555" y="7401"/>
                    <a:pt x="56495" y="7262"/>
                    <a:pt x="56456" y="7162"/>
                  </a:cubicBezTo>
                  <a:lnTo>
                    <a:pt x="56297" y="6824"/>
                  </a:lnTo>
                  <a:cubicBezTo>
                    <a:pt x="56237" y="6724"/>
                    <a:pt x="56157" y="6585"/>
                    <a:pt x="56118" y="6486"/>
                  </a:cubicBezTo>
                  <a:lnTo>
                    <a:pt x="55919" y="6128"/>
                  </a:lnTo>
                  <a:cubicBezTo>
                    <a:pt x="55859" y="6008"/>
                    <a:pt x="55779" y="5869"/>
                    <a:pt x="55700" y="5770"/>
                  </a:cubicBezTo>
                  <a:lnTo>
                    <a:pt x="55461" y="5392"/>
                  </a:lnTo>
                  <a:cubicBezTo>
                    <a:pt x="55382" y="5272"/>
                    <a:pt x="55282" y="5113"/>
                    <a:pt x="55202" y="4994"/>
                  </a:cubicBezTo>
                  <a:lnTo>
                    <a:pt x="54884" y="4576"/>
                  </a:lnTo>
                  <a:cubicBezTo>
                    <a:pt x="54765" y="4437"/>
                    <a:pt x="54626" y="4258"/>
                    <a:pt x="54506" y="4138"/>
                  </a:cubicBezTo>
                  <a:lnTo>
                    <a:pt x="54009" y="3581"/>
                  </a:lnTo>
                  <a:cubicBezTo>
                    <a:pt x="53333" y="2945"/>
                    <a:pt x="52676" y="2328"/>
                    <a:pt x="51443" y="1652"/>
                  </a:cubicBezTo>
                  <a:lnTo>
                    <a:pt x="50428" y="1154"/>
                  </a:lnTo>
                  <a:cubicBezTo>
                    <a:pt x="49792" y="916"/>
                    <a:pt x="48956" y="617"/>
                    <a:pt x="48300" y="438"/>
                  </a:cubicBezTo>
                  <a:lnTo>
                    <a:pt x="46887" y="180"/>
                  </a:lnTo>
                  <a:cubicBezTo>
                    <a:pt x="46291" y="120"/>
                    <a:pt x="45495" y="21"/>
                    <a:pt x="44898" y="1"/>
                  </a:cubicBezTo>
                  <a:close/>
                </a:path>
              </a:pathLst>
            </a:custGeom>
            <a:solidFill>
              <a:srgbClr val="946C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7"/>
            <p:cNvSpPr/>
            <p:nvPr/>
          </p:nvSpPr>
          <p:spPr>
            <a:xfrm>
              <a:off x="3665750" y="1954850"/>
              <a:ext cx="1473825" cy="926025"/>
            </a:xfrm>
            <a:custGeom>
              <a:avLst/>
              <a:gdLst/>
              <a:ahLst/>
              <a:cxnLst/>
              <a:rect l="l" t="t" r="r" b="b"/>
              <a:pathLst>
                <a:path w="58953" h="37041" extrusionOk="0">
                  <a:moveTo>
                    <a:pt x="177" y="23634"/>
                  </a:moveTo>
                  <a:cubicBezTo>
                    <a:pt x="157" y="23700"/>
                    <a:pt x="138" y="23766"/>
                    <a:pt x="120" y="23832"/>
                  </a:cubicBezTo>
                  <a:lnTo>
                    <a:pt x="71" y="24093"/>
                  </a:lnTo>
                  <a:lnTo>
                    <a:pt x="160" y="23713"/>
                  </a:lnTo>
                  <a:cubicBezTo>
                    <a:pt x="165" y="23687"/>
                    <a:pt x="171" y="23661"/>
                    <a:pt x="177" y="23634"/>
                  </a:cubicBezTo>
                  <a:close/>
                  <a:moveTo>
                    <a:pt x="71" y="24093"/>
                  </a:moveTo>
                  <a:lnTo>
                    <a:pt x="21" y="24310"/>
                  </a:lnTo>
                  <a:lnTo>
                    <a:pt x="1" y="24469"/>
                  </a:lnTo>
                  <a:lnTo>
                    <a:pt x="71" y="24093"/>
                  </a:lnTo>
                  <a:close/>
                  <a:moveTo>
                    <a:pt x="43088" y="1"/>
                  </a:moveTo>
                  <a:cubicBezTo>
                    <a:pt x="42491" y="40"/>
                    <a:pt x="41696" y="80"/>
                    <a:pt x="41079" y="160"/>
                  </a:cubicBezTo>
                  <a:lnTo>
                    <a:pt x="39189" y="418"/>
                  </a:lnTo>
                  <a:cubicBezTo>
                    <a:pt x="38573" y="518"/>
                    <a:pt x="37737" y="677"/>
                    <a:pt x="37100" y="816"/>
                  </a:cubicBezTo>
                  <a:lnTo>
                    <a:pt x="35032" y="1294"/>
                  </a:lnTo>
                  <a:cubicBezTo>
                    <a:pt x="34375" y="1473"/>
                    <a:pt x="33500" y="1711"/>
                    <a:pt x="32843" y="1891"/>
                  </a:cubicBezTo>
                  <a:lnTo>
                    <a:pt x="30615" y="2587"/>
                  </a:lnTo>
                  <a:cubicBezTo>
                    <a:pt x="29919" y="2825"/>
                    <a:pt x="28984" y="3124"/>
                    <a:pt x="28288" y="3363"/>
                  </a:cubicBezTo>
                  <a:lnTo>
                    <a:pt x="25921" y="4218"/>
                  </a:lnTo>
                  <a:cubicBezTo>
                    <a:pt x="25105" y="4536"/>
                    <a:pt x="24011" y="4934"/>
                    <a:pt x="23195" y="5252"/>
                  </a:cubicBezTo>
                  <a:lnTo>
                    <a:pt x="21982" y="5750"/>
                  </a:lnTo>
                  <a:cubicBezTo>
                    <a:pt x="21624" y="5889"/>
                    <a:pt x="21147" y="6088"/>
                    <a:pt x="20808" y="6227"/>
                  </a:cubicBezTo>
                  <a:lnTo>
                    <a:pt x="19655" y="6724"/>
                  </a:lnTo>
                  <a:cubicBezTo>
                    <a:pt x="19316" y="6884"/>
                    <a:pt x="18859" y="7083"/>
                    <a:pt x="18521" y="7242"/>
                  </a:cubicBezTo>
                  <a:lnTo>
                    <a:pt x="17427" y="7759"/>
                  </a:lnTo>
                  <a:cubicBezTo>
                    <a:pt x="17088" y="7918"/>
                    <a:pt x="16671" y="8117"/>
                    <a:pt x="16352" y="8276"/>
                  </a:cubicBezTo>
                  <a:lnTo>
                    <a:pt x="15298" y="8813"/>
                  </a:lnTo>
                  <a:cubicBezTo>
                    <a:pt x="15000" y="8972"/>
                    <a:pt x="14582" y="9191"/>
                    <a:pt x="14284" y="9350"/>
                  </a:cubicBezTo>
                  <a:lnTo>
                    <a:pt x="13309" y="9887"/>
                  </a:lnTo>
                  <a:cubicBezTo>
                    <a:pt x="13010" y="10047"/>
                    <a:pt x="12632" y="10265"/>
                    <a:pt x="12354" y="10444"/>
                  </a:cubicBezTo>
                  <a:lnTo>
                    <a:pt x="11439" y="11001"/>
                  </a:lnTo>
                  <a:cubicBezTo>
                    <a:pt x="11160" y="11161"/>
                    <a:pt x="10802" y="11399"/>
                    <a:pt x="10544" y="11558"/>
                  </a:cubicBezTo>
                  <a:lnTo>
                    <a:pt x="9688" y="12135"/>
                  </a:lnTo>
                  <a:cubicBezTo>
                    <a:pt x="9430" y="12294"/>
                    <a:pt x="9092" y="12533"/>
                    <a:pt x="8853" y="12712"/>
                  </a:cubicBezTo>
                  <a:lnTo>
                    <a:pt x="8057" y="13289"/>
                  </a:lnTo>
                  <a:cubicBezTo>
                    <a:pt x="7838" y="13468"/>
                    <a:pt x="7520" y="13687"/>
                    <a:pt x="7301" y="13886"/>
                  </a:cubicBezTo>
                  <a:lnTo>
                    <a:pt x="6585" y="14463"/>
                  </a:lnTo>
                  <a:cubicBezTo>
                    <a:pt x="6366" y="14642"/>
                    <a:pt x="6088" y="14880"/>
                    <a:pt x="5889" y="15059"/>
                  </a:cubicBezTo>
                  <a:lnTo>
                    <a:pt x="5232" y="15656"/>
                  </a:lnTo>
                  <a:cubicBezTo>
                    <a:pt x="5033" y="15855"/>
                    <a:pt x="4795" y="16094"/>
                    <a:pt x="4596" y="16273"/>
                  </a:cubicBezTo>
                  <a:lnTo>
                    <a:pt x="3959" y="16969"/>
                  </a:lnTo>
                  <a:cubicBezTo>
                    <a:pt x="3760" y="17188"/>
                    <a:pt x="3502" y="17467"/>
                    <a:pt x="3323" y="17685"/>
                  </a:cubicBezTo>
                  <a:lnTo>
                    <a:pt x="2766" y="18382"/>
                  </a:lnTo>
                  <a:cubicBezTo>
                    <a:pt x="2607" y="18600"/>
                    <a:pt x="2388" y="18899"/>
                    <a:pt x="2229" y="19118"/>
                  </a:cubicBezTo>
                  <a:lnTo>
                    <a:pt x="1791" y="19814"/>
                  </a:lnTo>
                  <a:cubicBezTo>
                    <a:pt x="1652" y="20053"/>
                    <a:pt x="1473" y="20351"/>
                    <a:pt x="1333" y="20590"/>
                  </a:cubicBezTo>
                  <a:lnTo>
                    <a:pt x="995" y="21286"/>
                  </a:lnTo>
                  <a:cubicBezTo>
                    <a:pt x="896" y="21525"/>
                    <a:pt x="737" y="21863"/>
                    <a:pt x="637" y="22121"/>
                  </a:cubicBezTo>
                  <a:lnTo>
                    <a:pt x="398" y="22778"/>
                  </a:lnTo>
                  <a:cubicBezTo>
                    <a:pt x="326" y="23031"/>
                    <a:pt x="237" y="23366"/>
                    <a:pt x="177" y="23634"/>
                  </a:cubicBezTo>
                  <a:lnTo>
                    <a:pt x="177" y="23634"/>
                  </a:lnTo>
                  <a:cubicBezTo>
                    <a:pt x="3236" y="13518"/>
                    <a:pt x="28049" y="3165"/>
                    <a:pt x="41442" y="3165"/>
                  </a:cubicBezTo>
                  <a:cubicBezTo>
                    <a:pt x="44005" y="3165"/>
                    <a:pt x="46150" y="3544"/>
                    <a:pt x="47644" y="4377"/>
                  </a:cubicBezTo>
                  <a:cubicBezTo>
                    <a:pt x="58953" y="11574"/>
                    <a:pt x="55625" y="21569"/>
                    <a:pt x="42076" y="28961"/>
                  </a:cubicBezTo>
                  <a:lnTo>
                    <a:pt x="42076" y="28961"/>
                  </a:lnTo>
                  <a:cubicBezTo>
                    <a:pt x="42503" y="28760"/>
                    <a:pt x="42941" y="28551"/>
                    <a:pt x="43307" y="28368"/>
                  </a:cubicBezTo>
                  <a:lnTo>
                    <a:pt x="45276" y="27333"/>
                  </a:lnTo>
                  <a:cubicBezTo>
                    <a:pt x="45853" y="27015"/>
                    <a:pt x="46609" y="26597"/>
                    <a:pt x="47166" y="26259"/>
                  </a:cubicBezTo>
                  <a:lnTo>
                    <a:pt x="48877" y="25205"/>
                  </a:lnTo>
                  <a:cubicBezTo>
                    <a:pt x="49374" y="24847"/>
                    <a:pt x="50051" y="24409"/>
                    <a:pt x="50528" y="24031"/>
                  </a:cubicBezTo>
                  <a:lnTo>
                    <a:pt x="51921" y="22937"/>
                  </a:lnTo>
                  <a:cubicBezTo>
                    <a:pt x="52358" y="22539"/>
                    <a:pt x="52915" y="22042"/>
                    <a:pt x="53333" y="21644"/>
                  </a:cubicBezTo>
                  <a:lnTo>
                    <a:pt x="54367" y="20510"/>
                  </a:lnTo>
                  <a:cubicBezTo>
                    <a:pt x="54725" y="20072"/>
                    <a:pt x="55183" y="19476"/>
                    <a:pt x="55521" y="18998"/>
                  </a:cubicBezTo>
                  <a:lnTo>
                    <a:pt x="56138" y="17964"/>
                  </a:lnTo>
                  <a:cubicBezTo>
                    <a:pt x="56416" y="17367"/>
                    <a:pt x="56754" y="16571"/>
                    <a:pt x="56993" y="15955"/>
                  </a:cubicBezTo>
                  <a:lnTo>
                    <a:pt x="57192" y="15199"/>
                  </a:lnTo>
                  <a:cubicBezTo>
                    <a:pt x="57431" y="14125"/>
                    <a:pt x="57570" y="13349"/>
                    <a:pt x="57530" y="12016"/>
                  </a:cubicBezTo>
                  <a:lnTo>
                    <a:pt x="57490" y="11479"/>
                  </a:lnTo>
                  <a:cubicBezTo>
                    <a:pt x="57471" y="11320"/>
                    <a:pt x="57451" y="11101"/>
                    <a:pt x="57431" y="10942"/>
                  </a:cubicBezTo>
                  <a:lnTo>
                    <a:pt x="57351" y="10484"/>
                  </a:lnTo>
                  <a:cubicBezTo>
                    <a:pt x="57331" y="10345"/>
                    <a:pt x="57311" y="10166"/>
                    <a:pt x="57272" y="10047"/>
                  </a:cubicBezTo>
                  <a:lnTo>
                    <a:pt x="57192" y="9649"/>
                  </a:lnTo>
                  <a:cubicBezTo>
                    <a:pt x="57152" y="9529"/>
                    <a:pt x="57113" y="9370"/>
                    <a:pt x="57093" y="9251"/>
                  </a:cubicBezTo>
                  <a:lnTo>
                    <a:pt x="56973" y="8893"/>
                  </a:lnTo>
                  <a:cubicBezTo>
                    <a:pt x="56953" y="8773"/>
                    <a:pt x="56894" y="8634"/>
                    <a:pt x="56874" y="8535"/>
                  </a:cubicBezTo>
                  <a:lnTo>
                    <a:pt x="56754" y="8177"/>
                  </a:lnTo>
                  <a:cubicBezTo>
                    <a:pt x="56715" y="8077"/>
                    <a:pt x="56675" y="7918"/>
                    <a:pt x="56615" y="7838"/>
                  </a:cubicBezTo>
                  <a:lnTo>
                    <a:pt x="56476" y="7500"/>
                  </a:lnTo>
                  <a:cubicBezTo>
                    <a:pt x="56436" y="7401"/>
                    <a:pt x="56376" y="7262"/>
                    <a:pt x="56337" y="7162"/>
                  </a:cubicBezTo>
                  <a:lnTo>
                    <a:pt x="56178" y="6824"/>
                  </a:lnTo>
                  <a:cubicBezTo>
                    <a:pt x="56118" y="6724"/>
                    <a:pt x="56038" y="6585"/>
                    <a:pt x="55999" y="6486"/>
                  </a:cubicBezTo>
                  <a:lnTo>
                    <a:pt x="55800" y="6128"/>
                  </a:lnTo>
                  <a:cubicBezTo>
                    <a:pt x="55740" y="6008"/>
                    <a:pt x="55660" y="5869"/>
                    <a:pt x="55581" y="5770"/>
                  </a:cubicBezTo>
                  <a:lnTo>
                    <a:pt x="55342" y="5392"/>
                  </a:lnTo>
                  <a:cubicBezTo>
                    <a:pt x="55263" y="5272"/>
                    <a:pt x="55163" y="5113"/>
                    <a:pt x="55083" y="4994"/>
                  </a:cubicBezTo>
                  <a:lnTo>
                    <a:pt x="54765" y="4576"/>
                  </a:lnTo>
                  <a:cubicBezTo>
                    <a:pt x="54646" y="4437"/>
                    <a:pt x="54507" y="4258"/>
                    <a:pt x="54387" y="4138"/>
                  </a:cubicBezTo>
                  <a:lnTo>
                    <a:pt x="53890" y="3581"/>
                  </a:lnTo>
                  <a:cubicBezTo>
                    <a:pt x="53214" y="2945"/>
                    <a:pt x="52557" y="2328"/>
                    <a:pt x="51324" y="1652"/>
                  </a:cubicBezTo>
                  <a:lnTo>
                    <a:pt x="50309" y="1154"/>
                  </a:lnTo>
                  <a:cubicBezTo>
                    <a:pt x="49673" y="916"/>
                    <a:pt x="48837" y="617"/>
                    <a:pt x="48181" y="438"/>
                  </a:cubicBezTo>
                  <a:lnTo>
                    <a:pt x="46768" y="180"/>
                  </a:lnTo>
                  <a:cubicBezTo>
                    <a:pt x="46172" y="120"/>
                    <a:pt x="45376" y="21"/>
                    <a:pt x="44779" y="1"/>
                  </a:cubicBezTo>
                  <a:close/>
                  <a:moveTo>
                    <a:pt x="42076" y="28961"/>
                  </a:moveTo>
                  <a:cubicBezTo>
                    <a:pt x="41759" y="29110"/>
                    <a:pt x="41449" y="29255"/>
                    <a:pt x="41178" y="29382"/>
                  </a:cubicBezTo>
                  <a:lnTo>
                    <a:pt x="38990" y="30377"/>
                  </a:lnTo>
                  <a:cubicBezTo>
                    <a:pt x="38175" y="30735"/>
                    <a:pt x="37081" y="31173"/>
                    <a:pt x="36285" y="31511"/>
                  </a:cubicBezTo>
                  <a:lnTo>
                    <a:pt x="33858" y="32486"/>
                  </a:lnTo>
                  <a:cubicBezTo>
                    <a:pt x="33480" y="32625"/>
                    <a:pt x="33003" y="32824"/>
                    <a:pt x="32625" y="32963"/>
                  </a:cubicBezTo>
                  <a:lnTo>
                    <a:pt x="31431" y="33401"/>
                  </a:lnTo>
                  <a:cubicBezTo>
                    <a:pt x="31073" y="33520"/>
                    <a:pt x="30596" y="33699"/>
                    <a:pt x="30238" y="33818"/>
                  </a:cubicBezTo>
                  <a:lnTo>
                    <a:pt x="29064" y="34216"/>
                  </a:lnTo>
                  <a:cubicBezTo>
                    <a:pt x="28726" y="34316"/>
                    <a:pt x="28248" y="34475"/>
                    <a:pt x="27910" y="34574"/>
                  </a:cubicBezTo>
                  <a:lnTo>
                    <a:pt x="27644" y="34654"/>
                  </a:lnTo>
                  <a:lnTo>
                    <a:pt x="27644" y="34654"/>
                  </a:lnTo>
                  <a:cubicBezTo>
                    <a:pt x="33258" y="33070"/>
                    <a:pt x="38106" y="31127"/>
                    <a:pt x="42076" y="28961"/>
                  </a:cubicBezTo>
                  <a:close/>
                  <a:moveTo>
                    <a:pt x="27644" y="34654"/>
                  </a:moveTo>
                  <a:lnTo>
                    <a:pt x="27644" y="34654"/>
                  </a:lnTo>
                  <a:cubicBezTo>
                    <a:pt x="25725" y="35195"/>
                    <a:pt x="23717" y="35694"/>
                    <a:pt x="21624" y="36146"/>
                  </a:cubicBezTo>
                  <a:cubicBezTo>
                    <a:pt x="19410" y="36619"/>
                    <a:pt x="17602" y="36842"/>
                    <a:pt x="16245" y="36947"/>
                  </a:cubicBezTo>
                  <a:lnTo>
                    <a:pt x="16245" y="36947"/>
                  </a:lnTo>
                  <a:cubicBezTo>
                    <a:pt x="16275" y="36945"/>
                    <a:pt x="16304" y="36943"/>
                    <a:pt x="16333" y="36941"/>
                  </a:cubicBezTo>
                  <a:lnTo>
                    <a:pt x="17267" y="36862"/>
                  </a:lnTo>
                  <a:cubicBezTo>
                    <a:pt x="17566" y="36822"/>
                    <a:pt x="17964" y="36782"/>
                    <a:pt x="18262" y="36762"/>
                  </a:cubicBezTo>
                  <a:lnTo>
                    <a:pt x="19257" y="36623"/>
                  </a:lnTo>
                  <a:cubicBezTo>
                    <a:pt x="19555" y="36564"/>
                    <a:pt x="19973" y="36504"/>
                    <a:pt x="20271" y="36444"/>
                  </a:cubicBezTo>
                  <a:lnTo>
                    <a:pt x="21306" y="36265"/>
                  </a:lnTo>
                  <a:cubicBezTo>
                    <a:pt x="21624" y="36186"/>
                    <a:pt x="22042" y="36106"/>
                    <a:pt x="22360" y="36046"/>
                  </a:cubicBezTo>
                  <a:lnTo>
                    <a:pt x="23434" y="35808"/>
                  </a:lnTo>
                  <a:cubicBezTo>
                    <a:pt x="23772" y="35728"/>
                    <a:pt x="24210" y="35609"/>
                    <a:pt x="24528" y="35529"/>
                  </a:cubicBezTo>
                  <a:lnTo>
                    <a:pt x="25642" y="35231"/>
                  </a:lnTo>
                  <a:cubicBezTo>
                    <a:pt x="25980" y="35151"/>
                    <a:pt x="26438" y="35012"/>
                    <a:pt x="26776" y="34912"/>
                  </a:cubicBezTo>
                  <a:lnTo>
                    <a:pt x="27644" y="34654"/>
                  </a:lnTo>
                  <a:close/>
                  <a:moveTo>
                    <a:pt x="16245" y="36947"/>
                  </a:moveTo>
                  <a:cubicBezTo>
                    <a:pt x="15963" y="36965"/>
                    <a:pt x="15630" y="36983"/>
                    <a:pt x="15378" y="37001"/>
                  </a:cubicBezTo>
                  <a:cubicBezTo>
                    <a:pt x="14900" y="37021"/>
                    <a:pt x="14264" y="37041"/>
                    <a:pt x="13786" y="37041"/>
                  </a:cubicBezTo>
                  <a:cubicBezTo>
                    <a:pt x="14262" y="37041"/>
                    <a:pt x="15090" y="37037"/>
                    <a:pt x="16245" y="36947"/>
                  </a:cubicBezTo>
                  <a:close/>
                </a:path>
              </a:pathLst>
            </a:custGeom>
            <a:solidFill>
              <a:srgbClr val="8F6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7"/>
            <p:cNvSpPr/>
            <p:nvPr/>
          </p:nvSpPr>
          <p:spPr>
            <a:xfrm>
              <a:off x="3676700" y="1954850"/>
              <a:ext cx="1479925" cy="909125"/>
            </a:xfrm>
            <a:custGeom>
              <a:avLst/>
              <a:gdLst/>
              <a:ahLst/>
              <a:cxnLst/>
              <a:rect l="l" t="t" r="r" b="b"/>
              <a:pathLst>
                <a:path w="59197" h="36365" extrusionOk="0">
                  <a:moveTo>
                    <a:pt x="63" y="22490"/>
                  </a:moveTo>
                  <a:lnTo>
                    <a:pt x="63" y="22490"/>
                  </a:lnTo>
                  <a:cubicBezTo>
                    <a:pt x="37" y="22549"/>
                    <a:pt x="14" y="22618"/>
                    <a:pt x="0" y="22659"/>
                  </a:cubicBezTo>
                  <a:cubicBezTo>
                    <a:pt x="19" y="22607"/>
                    <a:pt x="41" y="22550"/>
                    <a:pt x="63" y="22490"/>
                  </a:cubicBezTo>
                  <a:close/>
                  <a:moveTo>
                    <a:pt x="42650" y="1"/>
                  </a:moveTo>
                  <a:cubicBezTo>
                    <a:pt x="42053" y="40"/>
                    <a:pt x="41258" y="80"/>
                    <a:pt x="40641" y="160"/>
                  </a:cubicBezTo>
                  <a:lnTo>
                    <a:pt x="38751" y="418"/>
                  </a:lnTo>
                  <a:cubicBezTo>
                    <a:pt x="38135" y="518"/>
                    <a:pt x="37299" y="677"/>
                    <a:pt x="36662" y="816"/>
                  </a:cubicBezTo>
                  <a:lnTo>
                    <a:pt x="34594" y="1294"/>
                  </a:lnTo>
                  <a:cubicBezTo>
                    <a:pt x="33937" y="1473"/>
                    <a:pt x="33062" y="1711"/>
                    <a:pt x="32405" y="1891"/>
                  </a:cubicBezTo>
                  <a:lnTo>
                    <a:pt x="30177" y="2587"/>
                  </a:lnTo>
                  <a:cubicBezTo>
                    <a:pt x="29481" y="2825"/>
                    <a:pt x="28546" y="3124"/>
                    <a:pt x="27850" y="3363"/>
                  </a:cubicBezTo>
                  <a:lnTo>
                    <a:pt x="25483" y="4218"/>
                  </a:lnTo>
                  <a:cubicBezTo>
                    <a:pt x="24667" y="4536"/>
                    <a:pt x="23573" y="4934"/>
                    <a:pt x="22757" y="5252"/>
                  </a:cubicBezTo>
                  <a:lnTo>
                    <a:pt x="21544" y="5750"/>
                  </a:lnTo>
                  <a:cubicBezTo>
                    <a:pt x="21186" y="5889"/>
                    <a:pt x="20709" y="6088"/>
                    <a:pt x="20370" y="6227"/>
                  </a:cubicBezTo>
                  <a:lnTo>
                    <a:pt x="19217" y="6724"/>
                  </a:lnTo>
                  <a:cubicBezTo>
                    <a:pt x="18878" y="6884"/>
                    <a:pt x="18421" y="7083"/>
                    <a:pt x="18083" y="7242"/>
                  </a:cubicBezTo>
                  <a:lnTo>
                    <a:pt x="16989" y="7759"/>
                  </a:lnTo>
                  <a:cubicBezTo>
                    <a:pt x="16650" y="7918"/>
                    <a:pt x="16233" y="8117"/>
                    <a:pt x="15914" y="8276"/>
                  </a:cubicBezTo>
                  <a:lnTo>
                    <a:pt x="14860" y="8813"/>
                  </a:lnTo>
                  <a:cubicBezTo>
                    <a:pt x="14562" y="8972"/>
                    <a:pt x="14144" y="9191"/>
                    <a:pt x="13846" y="9350"/>
                  </a:cubicBezTo>
                  <a:lnTo>
                    <a:pt x="12871" y="9887"/>
                  </a:lnTo>
                  <a:cubicBezTo>
                    <a:pt x="12572" y="10047"/>
                    <a:pt x="12194" y="10265"/>
                    <a:pt x="11916" y="10444"/>
                  </a:cubicBezTo>
                  <a:lnTo>
                    <a:pt x="10981" y="11001"/>
                  </a:lnTo>
                  <a:cubicBezTo>
                    <a:pt x="10722" y="11161"/>
                    <a:pt x="10364" y="11399"/>
                    <a:pt x="10106" y="11558"/>
                  </a:cubicBezTo>
                  <a:lnTo>
                    <a:pt x="9250" y="12135"/>
                  </a:lnTo>
                  <a:cubicBezTo>
                    <a:pt x="8992" y="12294"/>
                    <a:pt x="8654" y="12533"/>
                    <a:pt x="8415" y="12712"/>
                  </a:cubicBezTo>
                  <a:lnTo>
                    <a:pt x="7619" y="13289"/>
                  </a:lnTo>
                  <a:cubicBezTo>
                    <a:pt x="7400" y="13468"/>
                    <a:pt x="7082" y="13687"/>
                    <a:pt x="6863" y="13886"/>
                  </a:cubicBezTo>
                  <a:lnTo>
                    <a:pt x="6147" y="14463"/>
                  </a:lnTo>
                  <a:cubicBezTo>
                    <a:pt x="5928" y="14642"/>
                    <a:pt x="5650" y="14880"/>
                    <a:pt x="5451" y="15059"/>
                  </a:cubicBezTo>
                  <a:lnTo>
                    <a:pt x="4794" y="15656"/>
                  </a:lnTo>
                  <a:cubicBezTo>
                    <a:pt x="4595" y="15855"/>
                    <a:pt x="4357" y="16094"/>
                    <a:pt x="4158" y="16273"/>
                  </a:cubicBezTo>
                  <a:lnTo>
                    <a:pt x="3521" y="16969"/>
                  </a:lnTo>
                  <a:cubicBezTo>
                    <a:pt x="3322" y="17168"/>
                    <a:pt x="3064" y="17467"/>
                    <a:pt x="2885" y="17685"/>
                  </a:cubicBezTo>
                  <a:lnTo>
                    <a:pt x="2328" y="18382"/>
                  </a:lnTo>
                  <a:cubicBezTo>
                    <a:pt x="2169" y="18600"/>
                    <a:pt x="1950" y="18899"/>
                    <a:pt x="1791" y="19118"/>
                  </a:cubicBezTo>
                  <a:lnTo>
                    <a:pt x="1353" y="19814"/>
                  </a:lnTo>
                  <a:cubicBezTo>
                    <a:pt x="1214" y="20053"/>
                    <a:pt x="1035" y="20351"/>
                    <a:pt x="895" y="20590"/>
                  </a:cubicBezTo>
                  <a:lnTo>
                    <a:pt x="557" y="21286"/>
                  </a:lnTo>
                  <a:cubicBezTo>
                    <a:pt x="458" y="21525"/>
                    <a:pt x="299" y="21863"/>
                    <a:pt x="199" y="22121"/>
                  </a:cubicBezTo>
                  <a:cubicBezTo>
                    <a:pt x="159" y="22229"/>
                    <a:pt x="109" y="22365"/>
                    <a:pt x="63" y="22490"/>
                  </a:cubicBezTo>
                  <a:lnTo>
                    <a:pt x="63" y="22490"/>
                  </a:lnTo>
                  <a:cubicBezTo>
                    <a:pt x="75" y="22463"/>
                    <a:pt x="87" y="22439"/>
                    <a:pt x="100" y="22420"/>
                  </a:cubicBezTo>
                  <a:cubicBezTo>
                    <a:pt x="3859" y="12957"/>
                    <a:pt x="27678" y="2651"/>
                    <a:pt x="41178" y="2651"/>
                  </a:cubicBezTo>
                  <a:cubicBezTo>
                    <a:pt x="44393" y="2651"/>
                    <a:pt x="47024" y="3236"/>
                    <a:pt x="48658" y="4556"/>
                  </a:cubicBezTo>
                  <a:cubicBezTo>
                    <a:pt x="48658" y="4556"/>
                    <a:pt x="48658" y="4556"/>
                    <a:pt x="48658" y="4556"/>
                  </a:cubicBezTo>
                  <a:lnTo>
                    <a:pt x="48658" y="4556"/>
                  </a:lnTo>
                  <a:cubicBezTo>
                    <a:pt x="48857" y="4735"/>
                    <a:pt x="49135" y="4974"/>
                    <a:pt x="49334" y="5133"/>
                  </a:cubicBezTo>
                  <a:cubicBezTo>
                    <a:pt x="59197" y="13180"/>
                    <a:pt x="54270" y="21669"/>
                    <a:pt x="43630" y="27968"/>
                  </a:cubicBezTo>
                  <a:lnTo>
                    <a:pt x="43630" y="27968"/>
                  </a:lnTo>
                  <a:lnTo>
                    <a:pt x="44838" y="27333"/>
                  </a:lnTo>
                  <a:cubicBezTo>
                    <a:pt x="45415" y="27015"/>
                    <a:pt x="46171" y="26597"/>
                    <a:pt x="46728" y="26259"/>
                  </a:cubicBezTo>
                  <a:lnTo>
                    <a:pt x="48439" y="25205"/>
                  </a:lnTo>
                  <a:cubicBezTo>
                    <a:pt x="48936" y="24847"/>
                    <a:pt x="49613" y="24409"/>
                    <a:pt x="50090" y="24031"/>
                  </a:cubicBezTo>
                  <a:lnTo>
                    <a:pt x="51483" y="22937"/>
                  </a:lnTo>
                  <a:cubicBezTo>
                    <a:pt x="51920" y="22539"/>
                    <a:pt x="52477" y="22042"/>
                    <a:pt x="52895" y="21644"/>
                  </a:cubicBezTo>
                  <a:lnTo>
                    <a:pt x="53929" y="20510"/>
                  </a:lnTo>
                  <a:cubicBezTo>
                    <a:pt x="54287" y="20072"/>
                    <a:pt x="54745" y="19476"/>
                    <a:pt x="55083" y="18998"/>
                  </a:cubicBezTo>
                  <a:lnTo>
                    <a:pt x="55700" y="17964"/>
                  </a:lnTo>
                  <a:cubicBezTo>
                    <a:pt x="55978" y="17367"/>
                    <a:pt x="56316" y="16571"/>
                    <a:pt x="56555" y="15955"/>
                  </a:cubicBezTo>
                  <a:lnTo>
                    <a:pt x="56754" y="15199"/>
                  </a:lnTo>
                  <a:cubicBezTo>
                    <a:pt x="56993" y="14125"/>
                    <a:pt x="57132" y="13349"/>
                    <a:pt x="57072" y="12016"/>
                  </a:cubicBezTo>
                  <a:lnTo>
                    <a:pt x="57052" y="11479"/>
                  </a:lnTo>
                  <a:cubicBezTo>
                    <a:pt x="57033" y="11320"/>
                    <a:pt x="57013" y="11101"/>
                    <a:pt x="56993" y="10942"/>
                  </a:cubicBezTo>
                  <a:lnTo>
                    <a:pt x="56913" y="10484"/>
                  </a:lnTo>
                  <a:cubicBezTo>
                    <a:pt x="56893" y="10345"/>
                    <a:pt x="56873" y="10166"/>
                    <a:pt x="56834" y="10047"/>
                  </a:cubicBezTo>
                  <a:lnTo>
                    <a:pt x="56754" y="9649"/>
                  </a:lnTo>
                  <a:cubicBezTo>
                    <a:pt x="56714" y="9529"/>
                    <a:pt x="56675" y="9370"/>
                    <a:pt x="56655" y="9251"/>
                  </a:cubicBezTo>
                  <a:lnTo>
                    <a:pt x="56535" y="8893"/>
                  </a:lnTo>
                  <a:cubicBezTo>
                    <a:pt x="56515" y="8773"/>
                    <a:pt x="56456" y="8634"/>
                    <a:pt x="56436" y="8535"/>
                  </a:cubicBezTo>
                  <a:lnTo>
                    <a:pt x="56316" y="8177"/>
                  </a:lnTo>
                  <a:cubicBezTo>
                    <a:pt x="56277" y="8077"/>
                    <a:pt x="56237" y="7918"/>
                    <a:pt x="56177" y="7838"/>
                  </a:cubicBezTo>
                  <a:lnTo>
                    <a:pt x="56038" y="7500"/>
                  </a:lnTo>
                  <a:cubicBezTo>
                    <a:pt x="55998" y="7401"/>
                    <a:pt x="55938" y="7262"/>
                    <a:pt x="55899" y="7162"/>
                  </a:cubicBezTo>
                  <a:lnTo>
                    <a:pt x="55740" y="6824"/>
                  </a:lnTo>
                  <a:cubicBezTo>
                    <a:pt x="55680" y="6724"/>
                    <a:pt x="55600" y="6585"/>
                    <a:pt x="55561" y="6486"/>
                  </a:cubicBezTo>
                  <a:lnTo>
                    <a:pt x="55362" y="6128"/>
                  </a:lnTo>
                  <a:cubicBezTo>
                    <a:pt x="55302" y="6008"/>
                    <a:pt x="55222" y="5869"/>
                    <a:pt x="55143" y="5770"/>
                  </a:cubicBezTo>
                  <a:lnTo>
                    <a:pt x="54904" y="5392"/>
                  </a:lnTo>
                  <a:cubicBezTo>
                    <a:pt x="54825" y="5272"/>
                    <a:pt x="54725" y="5113"/>
                    <a:pt x="54645" y="4994"/>
                  </a:cubicBezTo>
                  <a:lnTo>
                    <a:pt x="54307" y="4576"/>
                  </a:lnTo>
                  <a:cubicBezTo>
                    <a:pt x="54208" y="4437"/>
                    <a:pt x="54069" y="4258"/>
                    <a:pt x="53949" y="4138"/>
                  </a:cubicBezTo>
                  <a:lnTo>
                    <a:pt x="53452" y="3581"/>
                  </a:lnTo>
                  <a:cubicBezTo>
                    <a:pt x="52776" y="2945"/>
                    <a:pt x="52119" y="2328"/>
                    <a:pt x="50886" y="1652"/>
                  </a:cubicBezTo>
                  <a:lnTo>
                    <a:pt x="49871" y="1154"/>
                  </a:lnTo>
                  <a:cubicBezTo>
                    <a:pt x="49235" y="916"/>
                    <a:pt x="48399" y="617"/>
                    <a:pt x="47743" y="438"/>
                  </a:cubicBezTo>
                  <a:lnTo>
                    <a:pt x="46330" y="180"/>
                  </a:lnTo>
                  <a:cubicBezTo>
                    <a:pt x="45734" y="120"/>
                    <a:pt x="44938" y="21"/>
                    <a:pt x="44341" y="1"/>
                  </a:cubicBezTo>
                  <a:close/>
                  <a:moveTo>
                    <a:pt x="43630" y="27968"/>
                  </a:moveTo>
                  <a:lnTo>
                    <a:pt x="42869" y="28368"/>
                  </a:lnTo>
                  <a:cubicBezTo>
                    <a:pt x="42232" y="28686"/>
                    <a:pt x="41377" y="29084"/>
                    <a:pt x="40740" y="29382"/>
                  </a:cubicBezTo>
                  <a:lnTo>
                    <a:pt x="38552" y="30377"/>
                  </a:lnTo>
                  <a:cubicBezTo>
                    <a:pt x="37737" y="30735"/>
                    <a:pt x="36643" y="31173"/>
                    <a:pt x="35827" y="31511"/>
                  </a:cubicBezTo>
                  <a:lnTo>
                    <a:pt x="33420" y="32486"/>
                  </a:lnTo>
                  <a:cubicBezTo>
                    <a:pt x="33042" y="32625"/>
                    <a:pt x="32565" y="32824"/>
                    <a:pt x="32187" y="32963"/>
                  </a:cubicBezTo>
                  <a:lnTo>
                    <a:pt x="30993" y="33401"/>
                  </a:lnTo>
                  <a:cubicBezTo>
                    <a:pt x="30635" y="33520"/>
                    <a:pt x="30158" y="33699"/>
                    <a:pt x="29800" y="33818"/>
                  </a:cubicBezTo>
                  <a:lnTo>
                    <a:pt x="28626" y="34216"/>
                  </a:lnTo>
                  <a:cubicBezTo>
                    <a:pt x="28288" y="34316"/>
                    <a:pt x="27810" y="34475"/>
                    <a:pt x="27472" y="34574"/>
                  </a:cubicBezTo>
                  <a:lnTo>
                    <a:pt x="26338" y="34912"/>
                  </a:lnTo>
                  <a:cubicBezTo>
                    <a:pt x="26000" y="35012"/>
                    <a:pt x="25542" y="35151"/>
                    <a:pt x="25204" y="35231"/>
                  </a:cubicBezTo>
                  <a:lnTo>
                    <a:pt x="24090" y="35529"/>
                  </a:lnTo>
                  <a:cubicBezTo>
                    <a:pt x="23876" y="35583"/>
                    <a:pt x="23607" y="35654"/>
                    <a:pt x="23352" y="35720"/>
                  </a:cubicBezTo>
                  <a:lnTo>
                    <a:pt x="23352" y="35720"/>
                  </a:lnTo>
                  <a:cubicBezTo>
                    <a:pt x="30813" y="34004"/>
                    <a:pt x="38017" y="31291"/>
                    <a:pt x="43630" y="27968"/>
                  </a:cubicBezTo>
                  <a:close/>
                  <a:moveTo>
                    <a:pt x="23352" y="35720"/>
                  </a:moveTo>
                  <a:lnTo>
                    <a:pt x="23352" y="35720"/>
                  </a:lnTo>
                  <a:cubicBezTo>
                    <a:pt x="22380" y="35943"/>
                    <a:pt x="21404" y="36150"/>
                    <a:pt x="20426" y="36339"/>
                  </a:cubicBezTo>
                  <a:lnTo>
                    <a:pt x="20426" y="36339"/>
                  </a:lnTo>
                  <a:lnTo>
                    <a:pt x="21325" y="36166"/>
                  </a:lnTo>
                  <a:lnTo>
                    <a:pt x="21922" y="36046"/>
                  </a:lnTo>
                  <a:lnTo>
                    <a:pt x="22996" y="35808"/>
                  </a:lnTo>
                  <a:cubicBezTo>
                    <a:pt x="23107" y="35782"/>
                    <a:pt x="23228" y="35751"/>
                    <a:pt x="23352" y="35720"/>
                  </a:cubicBezTo>
                  <a:close/>
                  <a:moveTo>
                    <a:pt x="20426" y="36339"/>
                  </a:moveTo>
                  <a:lnTo>
                    <a:pt x="20291" y="36365"/>
                  </a:lnTo>
                  <a:cubicBezTo>
                    <a:pt x="20336" y="36356"/>
                    <a:pt x="20381" y="36347"/>
                    <a:pt x="20426" y="36339"/>
                  </a:cubicBezTo>
                  <a:close/>
                </a:path>
              </a:pathLst>
            </a:custGeom>
            <a:solidFill>
              <a:srgbClr val="8A6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7"/>
            <p:cNvSpPr/>
            <p:nvPr/>
          </p:nvSpPr>
          <p:spPr>
            <a:xfrm>
              <a:off x="3702050" y="1954850"/>
              <a:ext cx="1485875" cy="809675"/>
            </a:xfrm>
            <a:custGeom>
              <a:avLst/>
              <a:gdLst/>
              <a:ahLst/>
              <a:cxnLst/>
              <a:rect l="l" t="t" r="r" b="b"/>
              <a:pathLst>
                <a:path w="59435" h="32387" extrusionOk="0">
                  <a:moveTo>
                    <a:pt x="321" y="19843"/>
                  </a:moveTo>
                  <a:cubicBezTo>
                    <a:pt x="250" y="19947"/>
                    <a:pt x="183" y="20050"/>
                    <a:pt x="120" y="20152"/>
                  </a:cubicBezTo>
                  <a:lnTo>
                    <a:pt x="1" y="20371"/>
                  </a:lnTo>
                  <a:lnTo>
                    <a:pt x="321" y="19843"/>
                  </a:lnTo>
                  <a:close/>
                  <a:moveTo>
                    <a:pt x="41636" y="1"/>
                  </a:moveTo>
                  <a:cubicBezTo>
                    <a:pt x="41039" y="40"/>
                    <a:pt x="40244" y="80"/>
                    <a:pt x="39627" y="160"/>
                  </a:cubicBezTo>
                  <a:lnTo>
                    <a:pt x="37737" y="418"/>
                  </a:lnTo>
                  <a:cubicBezTo>
                    <a:pt x="37121" y="538"/>
                    <a:pt x="36285" y="677"/>
                    <a:pt x="35648" y="816"/>
                  </a:cubicBezTo>
                  <a:lnTo>
                    <a:pt x="33580" y="1294"/>
                  </a:lnTo>
                  <a:cubicBezTo>
                    <a:pt x="32923" y="1473"/>
                    <a:pt x="32048" y="1711"/>
                    <a:pt x="31391" y="1891"/>
                  </a:cubicBezTo>
                  <a:lnTo>
                    <a:pt x="29163" y="2587"/>
                  </a:lnTo>
                  <a:cubicBezTo>
                    <a:pt x="28467" y="2825"/>
                    <a:pt x="27532" y="3124"/>
                    <a:pt x="26836" y="3363"/>
                  </a:cubicBezTo>
                  <a:lnTo>
                    <a:pt x="24469" y="4218"/>
                  </a:lnTo>
                  <a:cubicBezTo>
                    <a:pt x="23653" y="4536"/>
                    <a:pt x="22559" y="4934"/>
                    <a:pt x="21743" y="5252"/>
                  </a:cubicBezTo>
                  <a:lnTo>
                    <a:pt x="20530" y="5750"/>
                  </a:lnTo>
                  <a:cubicBezTo>
                    <a:pt x="20172" y="5889"/>
                    <a:pt x="19695" y="6088"/>
                    <a:pt x="19356" y="6227"/>
                  </a:cubicBezTo>
                  <a:lnTo>
                    <a:pt x="18203" y="6724"/>
                  </a:lnTo>
                  <a:cubicBezTo>
                    <a:pt x="17864" y="6884"/>
                    <a:pt x="17407" y="7083"/>
                    <a:pt x="17069" y="7242"/>
                  </a:cubicBezTo>
                  <a:lnTo>
                    <a:pt x="15975" y="7759"/>
                  </a:lnTo>
                  <a:cubicBezTo>
                    <a:pt x="15636" y="7918"/>
                    <a:pt x="15219" y="8117"/>
                    <a:pt x="14900" y="8276"/>
                  </a:cubicBezTo>
                  <a:lnTo>
                    <a:pt x="13846" y="8813"/>
                  </a:lnTo>
                  <a:cubicBezTo>
                    <a:pt x="13548" y="8972"/>
                    <a:pt x="13130" y="9191"/>
                    <a:pt x="12832" y="9350"/>
                  </a:cubicBezTo>
                  <a:lnTo>
                    <a:pt x="11857" y="9887"/>
                  </a:lnTo>
                  <a:cubicBezTo>
                    <a:pt x="11558" y="10047"/>
                    <a:pt x="11180" y="10265"/>
                    <a:pt x="10902" y="10444"/>
                  </a:cubicBezTo>
                  <a:lnTo>
                    <a:pt x="9967" y="11001"/>
                  </a:lnTo>
                  <a:cubicBezTo>
                    <a:pt x="9708" y="11161"/>
                    <a:pt x="9350" y="11399"/>
                    <a:pt x="9092" y="11558"/>
                  </a:cubicBezTo>
                  <a:lnTo>
                    <a:pt x="8236" y="12135"/>
                  </a:lnTo>
                  <a:cubicBezTo>
                    <a:pt x="7978" y="12294"/>
                    <a:pt x="7640" y="12533"/>
                    <a:pt x="7401" y="12712"/>
                  </a:cubicBezTo>
                  <a:lnTo>
                    <a:pt x="6605" y="13289"/>
                  </a:lnTo>
                  <a:cubicBezTo>
                    <a:pt x="6386" y="13468"/>
                    <a:pt x="6068" y="13687"/>
                    <a:pt x="5849" y="13886"/>
                  </a:cubicBezTo>
                  <a:lnTo>
                    <a:pt x="5133" y="14463"/>
                  </a:lnTo>
                  <a:cubicBezTo>
                    <a:pt x="4914" y="14642"/>
                    <a:pt x="4636" y="14880"/>
                    <a:pt x="4437" y="15059"/>
                  </a:cubicBezTo>
                  <a:lnTo>
                    <a:pt x="3780" y="15656"/>
                  </a:lnTo>
                  <a:cubicBezTo>
                    <a:pt x="3581" y="15855"/>
                    <a:pt x="3343" y="16094"/>
                    <a:pt x="3144" y="16273"/>
                  </a:cubicBezTo>
                  <a:lnTo>
                    <a:pt x="2507" y="16969"/>
                  </a:lnTo>
                  <a:cubicBezTo>
                    <a:pt x="2308" y="17188"/>
                    <a:pt x="2050" y="17467"/>
                    <a:pt x="1871" y="17685"/>
                  </a:cubicBezTo>
                  <a:lnTo>
                    <a:pt x="1314" y="18382"/>
                  </a:lnTo>
                  <a:cubicBezTo>
                    <a:pt x="1155" y="18600"/>
                    <a:pt x="936" y="18899"/>
                    <a:pt x="777" y="19118"/>
                  </a:cubicBezTo>
                  <a:lnTo>
                    <a:pt x="339" y="19814"/>
                  </a:lnTo>
                  <a:lnTo>
                    <a:pt x="321" y="19843"/>
                  </a:lnTo>
                  <a:lnTo>
                    <a:pt x="321" y="19843"/>
                  </a:lnTo>
                  <a:cubicBezTo>
                    <a:pt x="4946" y="13036"/>
                    <a:pt x="25122" y="1843"/>
                    <a:pt x="39173" y="1843"/>
                  </a:cubicBezTo>
                  <a:cubicBezTo>
                    <a:pt x="43179" y="1843"/>
                    <a:pt x="46687" y="2753"/>
                    <a:pt x="49195" y="4934"/>
                  </a:cubicBezTo>
                  <a:cubicBezTo>
                    <a:pt x="49195" y="4934"/>
                    <a:pt x="49195" y="4934"/>
                    <a:pt x="49195" y="4934"/>
                  </a:cubicBezTo>
                  <a:lnTo>
                    <a:pt x="49195" y="4934"/>
                  </a:lnTo>
                  <a:cubicBezTo>
                    <a:pt x="49295" y="5053"/>
                    <a:pt x="49454" y="5193"/>
                    <a:pt x="49553" y="5292"/>
                  </a:cubicBezTo>
                  <a:cubicBezTo>
                    <a:pt x="56628" y="11711"/>
                    <a:pt x="59434" y="21624"/>
                    <a:pt x="32747" y="32353"/>
                  </a:cubicBezTo>
                  <a:lnTo>
                    <a:pt x="32747" y="32353"/>
                  </a:lnTo>
                  <a:lnTo>
                    <a:pt x="35091" y="31411"/>
                  </a:lnTo>
                  <a:cubicBezTo>
                    <a:pt x="35828" y="31093"/>
                    <a:pt x="36802" y="30695"/>
                    <a:pt x="37538" y="30377"/>
                  </a:cubicBezTo>
                  <a:lnTo>
                    <a:pt x="39726" y="29382"/>
                  </a:lnTo>
                  <a:cubicBezTo>
                    <a:pt x="40363" y="29084"/>
                    <a:pt x="41218" y="28686"/>
                    <a:pt x="41855" y="28368"/>
                  </a:cubicBezTo>
                  <a:lnTo>
                    <a:pt x="43824" y="27333"/>
                  </a:lnTo>
                  <a:cubicBezTo>
                    <a:pt x="44401" y="27015"/>
                    <a:pt x="45157" y="26597"/>
                    <a:pt x="45714" y="26259"/>
                  </a:cubicBezTo>
                  <a:lnTo>
                    <a:pt x="47425" y="25205"/>
                  </a:lnTo>
                  <a:cubicBezTo>
                    <a:pt x="47922" y="24847"/>
                    <a:pt x="48599" y="24409"/>
                    <a:pt x="49076" y="24031"/>
                  </a:cubicBezTo>
                  <a:lnTo>
                    <a:pt x="50469" y="22937"/>
                  </a:lnTo>
                  <a:cubicBezTo>
                    <a:pt x="50906" y="22539"/>
                    <a:pt x="51463" y="22042"/>
                    <a:pt x="51881" y="21644"/>
                  </a:cubicBezTo>
                  <a:lnTo>
                    <a:pt x="52915" y="20510"/>
                  </a:lnTo>
                  <a:cubicBezTo>
                    <a:pt x="53273" y="20072"/>
                    <a:pt x="53731" y="19476"/>
                    <a:pt x="54069" y="18998"/>
                  </a:cubicBezTo>
                  <a:lnTo>
                    <a:pt x="54686" y="17964"/>
                  </a:lnTo>
                  <a:cubicBezTo>
                    <a:pt x="54964" y="17367"/>
                    <a:pt x="55302" y="16571"/>
                    <a:pt x="55541" y="15955"/>
                  </a:cubicBezTo>
                  <a:lnTo>
                    <a:pt x="55740" y="15199"/>
                  </a:lnTo>
                  <a:cubicBezTo>
                    <a:pt x="55979" y="14125"/>
                    <a:pt x="56118" y="13369"/>
                    <a:pt x="56078" y="12016"/>
                  </a:cubicBezTo>
                  <a:lnTo>
                    <a:pt x="56038" y="11479"/>
                  </a:lnTo>
                  <a:cubicBezTo>
                    <a:pt x="56019" y="11320"/>
                    <a:pt x="55999" y="11101"/>
                    <a:pt x="55979" y="10942"/>
                  </a:cubicBezTo>
                  <a:lnTo>
                    <a:pt x="55899" y="10484"/>
                  </a:lnTo>
                  <a:cubicBezTo>
                    <a:pt x="55879" y="10345"/>
                    <a:pt x="55859" y="10166"/>
                    <a:pt x="55820" y="10047"/>
                  </a:cubicBezTo>
                  <a:lnTo>
                    <a:pt x="55740" y="9649"/>
                  </a:lnTo>
                  <a:cubicBezTo>
                    <a:pt x="55700" y="9529"/>
                    <a:pt x="55661" y="9370"/>
                    <a:pt x="55641" y="9251"/>
                  </a:cubicBezTo>
                  <a:lnTo>
                    <a:pt x="55521" y="8893"/>
                  </a:lnTo>
                  <a:cubicBezTo>
                    <a:pt x="55501" y="8773"/>
                    <a:pt x="55442" y="8634"/>
                    <a:pt x="55422" y="8535"/>
                  </a:cubicBezTo>
                  <a:lnTo>
                    <a:pt x="55302" y="8177"/>
                  </a:lnTo>
                  <a:cubicBezTo>
                    <a:pt x="55263" y="8077"/>
                    <a:pt x="55223" y="7938"/>
                    <a:pt x="55163" y="7838"/>
                  </a:cubicBezTo>
                  <a:lnTo>
                    <a:pt x="55024" y="7500"/>
                  </a:lnTo>
                  <a:cubicBezTo>
                    <a:pt x="54984" y="7401"/>
                    <a:pt x="54924" y="7262"/>
                    <a:pt x="54885" y="7162"/>
                  </a:cubicBezTo>
                  <a:lnTo>
                    <a:pt x="54726" y="6824"/>
                  </a:lnTo>
                  <a:cubicBezTo>
                    <a:pt x="54666" y="6724"/>
                    <a:pt x="54586" y="6585"/>
                    <a:pt x="54547" y="6486"/>
                  </a:cubicBezTo>
                  <a:lnTo>
                    <a:pt x="54348" y="6128"/>
                  </a:lnTo>
                  <a:cubicBezTo>
                    <a:pt x="54288" y="6008"/>
                    <a:pt x="54208" y="5869"/>
                    <a:pt x="54129" y="5770"/>
                  </a:cubicBezTo>
                  <a:lnTo>
                    <a:pt x="53890" y="5392"/>
                  </a:lnTo>
                  <a:cubicBezTo>
                    <a:pt x="53811" y="5272"/>
                    <a:pt x="53711" y="5113"/>
                    <a:pt x="53631" y="4994"/>
                  </a:cubicBezTo>
                  <a:lnTo>
                    <a:pt x="53293" y="4576"/>
                  </a:lnTo>
                  <a:cubicBezTo>
                    <a:pt x="53194" y="4437"/>
                    <a:pt x="53055" y="4258"/>
                    <a:pt x="52935" y="4138"/>
                  </a:cubicBezTo>
                  <a:lnTo>
                    <a:pt x="52438" y="3581"/>
                  </a:lnTo>
                  <a:cubicBezTo>
                    <a:pt x="51762" y="2945"/>
                    <a:pt x="51105" y="2328"/>
                    <a:pt x="49872" y="1652"/>
                  </a:cubicBezTo>
                  <a:lnTo>
                    <a:pt x="48857" y="1154"/>
                  </a:lnTo>
                  <a:cubicBezTo>
                    <a:pt x="48221" y="916"/>
                    <a:pt x="47385" y="617"/>
                    <a:pt x="46729" y="438"/>
                  </a:cubicBezTo>
                  <a:lnTo>
                    <a:pt x="45316" y="180"/>
                  </a:lnTo>
                  <a:cubicBezTo>
                    <a:pt x="44720" y="120"/>
                    <a:pt x="43924" y="21"/>
                    <a:pt x="43327" y="1"/>
                  </a:cubicBezTo>
                  <a:close/>
                  <a:moveTo>
                    <a:pt x="32747" y="32353"/>
                  </a:moveTo>
                  <a:lnTo>
                    <a:pt x="32665" y="32386"/>
                  </a:lnTo>
                  <a:cubicBezTo>
                    <a:pt x="32692" y="32375"/>
                    <a:pt x="32719" y="32364"/>
                    <a:pt x="32747" y="32353"/>
                  </a:cubicBezTo>
                  <a:close/>
                </a:path>
              </a:pathLst>
            </a:custGeom>
            <a:solidFill>
              <a:srgbClr val="856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7"/>
            <p:cNvSpPr/>
            <p:nvPr/>
          </p:nvSpPr>
          <p:spPr>
            <a:xfrm>
              <a:off x="3648850" y="2106400"/>
              <a:ext cx="1577000" cy="760675"/>
            </a:xfrm>
            <a:custGeom>
              <a:avLst/>
              <a:gdLst/>
              <a:ahLst/>
              <a:cxnLst/>
              <a:rect l="l" t="t" r="r" b="b"/>
              <a:pathLst>
                <a:path w="63080" h="30427" extrusionOk="0">
                  <a:moveTo>
                    <a:pt x="41487" y="1"/>
                  </a:moveTo>
                  <a:cubicBezTo>
                    <a:pt x="36926" y="1"/>
                    <a:pt x="29385" y="1540"/>
                    <a:pt x="16571" y="7088"/>
                  </a:cubicBezTo>
                  <a:cubicBezTo>
                    <a:pt x="4655" y="12240"/>
                    <a:pt x="0" y="16815"/>
                    <a:pt x="995" y="22365"/>
                  </a:cubicBezTo>
                  <a:cubicBezTo>
                    <a:pt x="1259" y="23843"/>
                    <a:pt x="3001" y="30426"/>
                    <a:pt x="12968" y="30426"/>
                  </a:cubicBezTo>
                  <a:cubicBezTo>
                    <a:pt x="14269" y="30426"/>
                    <a:pt x="15710" y="30314"/>
                    <a:pt x="17307" y="30064"/>
                  </a:cubicBezTo>
                  <a:cubicBezTo>
                    <a:pt x="36364" y="27060"/>
                    <a:pt x="63080" y="12797"/>
                    <a:pt x="48220" y="1936"/>
                  </a:cubicBezTo>
                  <a:cubicBezTo>
                    <a:pt x="47270" y="1240"/>
                    <a:pt x="45577" y="1"/>
                    <a:pt x="41487" y="1"/>
                  </a:cubicBezTo>
                  <a:close/>
                </a:path>
              </a:pathLst>
            </a:custGeom>
            <a:solidFill>
              <a:srgbClr val="AD7F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7"/>
            <p:cNvSpPr/>
            <p:nvPr/>
          </p:nvSpPr>
          <p:spPr>
            <a:xfrm>
              <a:off x="3659300" y="2118475"/>
              <a:ext cx="1542200" cy="744325"/>
            </a:xfrm>
            <a:custGeom>
              <a:avLst/>
              <a:gdLst/>
              <a:ahLst/>
              <a:cxnLst/>
              <a:rect l="l" t="t" r="r" b="b"/>
              <a:pathLst>
                <a:path w="61688" h="29773" extrusionOk="0">
                  <a:moveTo>
                    <a:pt x="41073" y="1"/>
                  </a:moveTo>
                  <a:cubicBezTo>
                    <a:pt x="36672" y="1"/>
                    <a:pt x="29695" y="1568"/>
                    <a:pt x="17764" y="6406"/>
                  </a:cubicBezTo>
                  <a:cubicBezTo>
                    <a:pt x="5132" y="11538"/>
                    <a:pt x="0" y="16034"/>
                    <a:pt x="617" y="21485"/>
                  </a:cubicBezTo>
                  <a:cubicBezTo>
                    <a:pt x="723" y="22422"/>
                    <a:pt x="1882" y="29773"/>
                    <a:pt x="12284" y="29773"/>
                  </a:cubicBezTo>
                  <a:cubicBezTo>
                    <a:pt x="13583" y="29773"/>
                    <a:pt x="15027" y="29658"/>
                    <a:pt x="16630" y="29402"/>
                  </a:cubicBezTo>
                  <a:cubicBezTo>
                    <a:pt x="32226" y="26895"/>
                    <a:pt x="61687" y="13348"/>
                    <a:pt x="48041" y="2248"/>
                  </a:cubicBezTo>
                  <a:cubicBezTo>
                    <a:pt x="46583" y="1070"/>
                    <a:pt x="44707" y="1"/>
                    <a:pt x="41073" y="1"/>
                  </a:cubicBezTo>
                  <a:close/>
                </a:path>
              </a:pathLst>
            </a:custGeom>
            <a:solidFill>
              <a:srgbClr val="B383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7"/>
            <p:cNvSpPr/>
            <p:nvPr/>
          </p:nvSpPr>
          <p:spPr>
            <a:xfrm>
              <a:off x="3656800" y="2131500"/>
              <a:ext cx="1502925" cy="726425"/>
            </a:xfrm>
            <a:custGeom>
              <a:avLst/>
              <a:gdLst/>
              <a:ahLst/>
              <a:cxnLst/>
              <a:rect l="l" t="t" r="r" b="b"/>
              <a:pathLst>
                <a:path w="60117" h="29057" extrusionOk="0">
                  <a:moveTo>
                    <a:pt x="41151" y="0"/>
                  </a:moveTo>
                  <a:cubicBezTo>
                    <a:pt x="36723" y="0"/>
                    <a:pt x="29264" y="1502"/>
                    <a:pt x="16313" y="7019"/>
                  </a:cubicBezTo>
                  <a:cubicBezTo>
                    <a:pt x="4476" y="12052"/>
                    <a:pt x="1" y="16269"/>
                    <a:pt x="916" y="21521"/>
                  </a:cubicBezTo>
                  <a:cubicBezTo>
                    <a:pt x="1153" y="22944"/>
                    <a:pt x="2746" y="29056"/>
                    <a:pt x="12173" y="29056"/>
                  </a:cubicBezTo>
                  <a:cubicBezTo>
                    <a:pt x="13814" y="29056"/>
                    <a:pt x="15693" y="28871"/>
                    <a:pt x="17844" y="28443"/>
                  </a:cubicBezTo>
                  <a:cubicBezTo>
                    <a:pt x="38612" y="24306"/>
                    <a:pt x="60116" y="10679"/>
                    <a:pt x="47405" y="1727"/>
                  </a:cubicBezTo>
                  <a:cubicBezTo>
                    <a:pt x="46514" y="1103"/>
                    <a:pt x="44946" y="0"/>
                    <a:pt x="41151" y="0"/>
                  </a:cubicBezTo>
                  <a:close/>
                </a:path>
              </a:pathLst>
            </a:custGeom>
            <a:solidFill>
              <a:srgbClr val="B88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7"/>
            <p:cNvSpPr/>
            <p:nvPr/>
          </p:nvSpPr>
          <p:spPr>
            <a:xfrm>
              <a:off x="3658800" y="2143150"/>
              <a:ext cx="1505400" cy="709875"/>
            </a:xfrm>
            <a:custGeom>
              <a:avLst/>
              <a:gdLst/>
              <a:ahLst/>
              <a:cxnLst/>
              <a:rect l="l" t="t" r="r" b="b"/>
              <a:pathLst>
                <a:path w="60216" h="28395" extrusionOk="0">
                  <a:moveTo>
                    <a:pt x="40958" y="1"/>
                  </a:moveTo>
                  <a:cubicBezTo>
                    <a:pt x="35185" y="1"/>
                    <a:pt x="26424" y="2563"/>
                    <a:pt x="14780" y="7667"/>
                  </a:cubicBezTo>
                  <a:cubicBezTo>
                    <a:pt x="4098" y="12342"/>
                    <a:pt x="0" y="16459"/>
                    <a:pt x="1015" y="21413"/>
                  </a:cubicBezTo>
                  <a:cubicBezTo>
                    <a:pt x="1398" y="23247"/>
                    <a:pt x="3235" y="28394"/>
                    <a:pt x="11764" y="28394"/>
                  </a:cubicBezTo>
                  <a:cubicBezTo>
                    <a:pt x="13410" y="28394"/>
                    <a:pt x="15304" y="28202"/>
                    <a:pt x="17486" y="27758"/>
                  </a:cubicBezTo>
                  <a:cubicBezTo>
                    <a:pt x="35827" y="24038"/>
                    <a:pt x="60215" y="10671"/>
                    <a:pt x="46708" y="1401"/>
                  </a:cubicBezTo>
                  <a:cubicBezTo>
                    <a:pt x="45340" y="467"/>
                    <a:pt x="43421" y="1"/>
                    <a:pt x="40958" y="1"/>
                  </a:cubicBezTo>
                  <a:close/>
                </a:path>
              </a:pathLst>
            </a:custGeom>
            <a:solidFill>
              <a:srgbClr val="BD8A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7"/>
            <p:cNvSpPr/>
            <p:nvPr/>
          </p:nvSpPr>
          <p:spPr>
            <a:xfrm>
              <a:off x="3656800" y="2153950"/>
              <a:ext cx="1497450" cy="693325"/>
            </a:xfrm>
            <a:custGeom>
              <a:avLst/>
              <a:gdLst/>
              <a:ahLst/>
              <a:cxnLst/>
              <a:rect l="l" t="t" r="r" b="b"/>
              <a:pathLst>
                <a:path w="59898" h="27733" extrusionOk="0">
                  <a:moveTo>
                    <a:pt x="41147" y="0"/>
                  </a:moveTo>
                  <a:cubicBezTo>
                    <a:pt x="34032" y="0"/>
                    <a:pt x="22952" y="4151"/>
                    <a:pt x="13925" y="8170"/>
                  </a:cubicBezTo>
                  <a:cubicBezTo>
                    <a:pt x="7361" y="11074"/>
                    <a:pt x="1" y="15152"/>
                    <a:pt x="1254" y="21040"/>
                  </a:cubicBezTo>
                  <a:cubicBezTo>
                    <a:pt x="1636" y="22800"/>
                    <a:pt x="3417" y="27732"/>
                    <a:pt x="11627" y="27732"/>
                  </a:cubicBezTo>
                  <a:cubicBezTo>
                    <a:pt x="13254" y="27732"/>
                    <a:pt x="15135" y="27539"/>
                    <a:pt x="17307" y="27088"/>
                  </a:cubicBezTo>
                  <a:cubicBezTo>
                    <a:pt x="35330" y="23348"/>
                    <a:pt x="59897" y="9841"/>
                    <a:pt x="46152" y="1128"/>
                  </a:cubicBezTo>
                  <a:cubicBezTo>
                    <a:pt x="44905" y="342"/>
                    <a:pt x="43189" y="0"/>
                    <a:pt x="41147" y="0"/>
                  </a:cubicBezTo>
                  <a:close/>
                </a:path>
              </a:pathLst>
            </a:custGeom>
            <a:solidFill>
              <a:srgbClr val="C28E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7"/>
            <p:cNvSpPr/>
            <p:nvPr/>
          </p:nvSpPr>
          <p:spPr>
            <a:xfrm>
              <a:off x="3666750" y="2165725"/>
              <a:ext cx="1431300" cy="675325"/>
            </a:xfrm>
            <a:custGeom>
              <a:avLst/>
              <a:gdLst/>
              <a:ahLst/>
              <a:cxnLst/>
              <a:rect l="l" t="t" r="r" b="b"/>
              <a:pathLst>
                <a:path w="57252" h="27013" extrusionOk="0">
                  <a:moveTo>
                    <a:pt x="40722" y="0"/>
                  </a:moveTo>
                  <a:cubicBezTo>
                    <a:pt x="32662" y="0"/>
                    <a:pt x="19652" y="5402"/>
                    <a:pt x="13587" y="8136"/>
                  </a:cubicBezTo>
                  <a:cubicBezTo>
                    <a:pt x="3601" y="12632"/>
                    <a:pt x="0" y="16352"/>
                    <a:pt x="1134" y="20987"/>
                  </a:cubicBezTo>
                  <a:cubicBezTo>
                    <a:pt x="1636" y="23041"/>
                    <a:pt x="3560" y="27012"/>
                    <a:pt x="10882" y="27012"/>
                  </a:cubicBezTo>
                  <a:cubicBezTo>
                    <a:pt x="12848" y="27012"/>
                    <a:pt x="15202" y="26726"/>
                    <a:pt x="18023" y="26040"/>
                  </a:cubicBezTo>
                  <a:cubicBezTo>
                    <a:pt x="40243" y="20629"/>
                    <a:pt x="57252" y="8017"/>
                    <a:pt x="45455" y="1015"/>
                  </a:cubicBezTo>
                  <a:cubicBezTo>
                    <a:pt x="44260" y="303"/>
                    <a:pt x="42630" y="0"/>
                    <a:pt x="40722" y="0"/>
                  </a:cubicBezTo>
                  <a:close/>
                </a:path>
              </a:pathLst>
            </a:custGeom>
            <a:solidFill>
              <a:srgbClr val="C792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7"/>
            <p:cNvSpPr/>
            <p:nvPr/>
          </p:nvSpPr>
          <p:spPr>
            <a:xfrm>
              <a:off x="3673225" y="2176775"/>
              <a:ext cx="1401950" cy="657475"/>
            </a:xfrm>
            <a:custGeom>
              <a:avLst/>
              <a:gdLst/>
              <a:ahLst/>
              <a:cxnLst/>
              <a:rect l="l" t="t" r="r" b="b"/>
              <a:pathLst>
                <a:path w="56078" h="26299" extrusionOk="0">
                  <a:moveTo>
                    <a:pt x="40398" y="0"/>
                  </a:moveTo>
                  <a:cubicBezTo>
                    <a:pt x="36208" y="0"/>
                    <a:pt x="28740" y="1516"/>
                    <a:pt x="14880" y="7495"/>
                  </a:cubicBezTo>
                  <a:cubicBezTo>
                    <a:pt x="3998" y="12190"/>
                    <a:pt x="0" y="15950"/>
                    <a:pt x="1054" y="20465"/>
                  </a:cubicBezTo>
                  <a:cubicBezTo>
                    <a:pt x="1523" y="22450"/>
                    <a:pt x="3354" y="26299"/>
                    <a:pt x="10429" y="26299"/>
                  </a:cubicBezTo>
                  <a:cubicBezTo>
                    <a:pt x="12363" y="26299"/>
                    <a:pt x="14689" y="26011"/>
                    <a:pt x="17486" y="25319"/>
                  </a:cubicBezTo>
                  <a:cubicBezTo>
                    <a:pt x="38632" y="20088"/>
                    <a:pt x="56077" y="7714"/>
                    <a:pt x="45534" y="1269"/>
                  </a:cubicBezTo>
                  <a:cubicBezTo>
                    <a:pt x="44756" y="800"/>
                    <a:pt x="43442" y="0"/>
                    <a:pt x="40398" y="0"/>
                  </a:cubicBezTo>
                  <a:close/>
                </a:path>
              </a:pathLst>
            </a:custGeom>
            <a:solidFill>
              <a:srgbClr val="CC96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7"/>
            <p:cNvSpPr/>
            <p:nvPr/>
          </p:nvSpPr>
          <p:spPr>
            <a:xfrm>
              <a:off x="3675700" y="2188775"/>
              <a:ext cx="1359700" cy="638250"/>
            </a:xfrm>
            <a:custGeom>
              <a:avLst/>
              <a:gdLst/>
              <a:ahLst/>
              <a:cxnLst/>
              <a:rect l="l" t="t" r="r" b="b"/>
              <a:pathLst>
                <a:path w="54388" h="25530" extrusionOk="0">
                  <a:moveTo>
                    <a:pt x="40326" y="0"/>
                  </a:moveTo>
                  <a:cubicBezTo>
                    <a:pt x="36133" y="0"/>
                    <a:pt x="28671" y="1516"/>
                    <a:pt x="14860" y="7473"/>
                  </a:cubicBezTo>
                  <a:cubicBezTo>
                    <a:pt x="3939" y="12188"/>
                    <a:pt x="0" y="15927"/>
                    <a:pt x="1274" y="20363"/>
                  </a:cubicBezTo>
                  <a:cubicBezTo>
                    <a:pt x="1895" y="22514"/>
                    <a:pt x="3853" y="25529"/>
                    <a:pt x="9993" y="25529"/>
                  </a:cubicBezTo>
                  <a:cubicBezTo>
                    <a:pt x="11918" y="25529"/>
                    <a:pt x="14254" y="25233"/>
                    <a:pt x="17088" y="24521"/>
                  </a:cubicBezTo>
                  <a:cubicBezTo>
                    <a:pt x="39527" y="18891"/>
                    <a:pt x="54387" y="6737"/>
                    <a:pt x="45475" y="1286"/>
                  </a:cubicBezTo>
                  <a:cubicBezTo>
                    <a:pt x="44703" y="808"/>
                    <a:pt x="43385" y="0"/>
                    <a:pt x="40326" y="0"/>
                  </a:cubicBezTo>
                  <a:close/>
                </a:path>
              </a:pathLst>
            </a:custGeom>
            <a:solidFill>
              <a:srgbClr val="D19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7"/>
            <p:cNvSpPr/>
            <p:nvPr/>
          </p:nvSpPr>
          <p:spPr>
            <a:xfrm>
              <a:off x="3701075" y="2192125"/>
              <a:ext cx="1304475" cy="626675"/>
            </a:xfrm>
            <a:custGeom>
              <a:avLst/>
              <a:gdLst/>
              <a:ahLst/>
              <a:cxnLst/>
              <a:rect l="l" t="t" r="r" b="b"/>
              <a:pathLst>
                <a:path w="52179" h="25067" extrusionOk="0">
                  <a:moveTo>
                    <a:pt x="39502" y="0"/>
                  </a:moveTo>
                  <a:cubicBezTo>
                    <a:pt x="35748" y="0"/>
                    <a:pt x="28995" y="1557"/>
                    <a:pt x="15477" y="7140"/>
                  </a:cubicBezTo>
                  <a:cubicBezTo>
                    <a:pt x="1532" y="12909"/>
                    <a:pt x="0" y="16549"/>
                    <a:pt x="418" y="19633"/>
                  </a:cubicBezTo>
                  <a:cubicBezTo>
                    <a:pt x="629" y="21142"/>
                    <a:pt x="1848" y="25067"/>
                    <a:pt x="8747" y="25067"/>
                  </a:cubicBezTo>
                  <a:cubicBezTo>
                    <a:pt x="10942" y="25067"/>
                    <a:pt x="13712" y="24670"/>
                    <a:pt x="17207" y="23671"/>
                  </a:cubicBezTo>
                  <a:cubicBezTo>
                    <a:pt x="39507" y="17345"/>
                    <a:pt x="52179" y="6981"/>
                    <a:pt x="44341" y="1490"/>
                  </a:cubicBezTo>
                  <a:cubicBezTo>
                    <a:pt x="43344" y="801"/>
                    <a:pt x="42194" y="0"/>
                    <a:pt x="39502" y="0"/>
                  </a:cubicBezTo>
                  <a:close/>
                </a:path>
              </a:pathLst>
            </a:custGeom>
            <a:solidFill>
              <a:srgbClr val="D69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7"/>
            <p:cNvSpPr/>
            <p:nvPr/>
          </p:nvSpPr>
          <p:spPr>
            <a:xfrm>
              <a:off x="3699075" y="2200625"/>
              <a:ext cx="1311450" cy="609050"/>
            </a:xfrm>
            <a:custGeom>
              <a:avLst/>
              <a:gdLst/>
              <a:ahLst/>
              <a:cxnLst/>
              <a:rect l="l" t="t" r="r" b="b"/>
              <a:pathLst>
                <a:path w="52458" h="24362" extrusionOk="0">
                  <a:moveTo>
                    <a:pt x="39551" y="0"/>
                  </a:moveTo>
                  <a:cubicBezTo>
                    <a:pt x="35809" y="0"/>
                    <a:pt x="28911" y="1542"/>
                    <a:pt x="15139" y="7437"/>
                  </a:cubicBezTo>
                  <a:cubicBezTo>
                    <a:pt x="4257" y="12091"/>
                    <a:pt x="0" y="15772"/>
                    <a:pt x="896" y="19750"/>
                  </a:cubicBezTo>
                  <a:cubicBezTo>
                    <a:pt x="1261" y="21373"/>
                    <a:pt x="2744" y="24361"/>
                    <a:pt x="8687" y="24361"/>
                  </a:cubicBezTo>
                  <a:cubicBezTo>
                    <a:pt x="10830" y="24361"/>
                    <a:pt x="13551" y="23973"/>
                    <a:pt x="17009" y="22993"/>
                  </a:cubicBezTo>
                  <a:cubicBezTo>
                    <a:pt x="36563" y="17423"/>
                    <a:pt x="52457" y="7138"/>
                    <a:pt x="44023" y="1290"/>
                  </a:cubicBezTo>
                  <a:cubicBezTo>
                    <a:pt x="43224" y="744"/>
                    <a:pt x="42148" y="0"/>
                    <a:pt x="39551" y="0"/>
                  </a:cubicBezTo>
                  <a:close/>
                </a:path>
              </a:pathLst>
            </a:custGeom>
            <a:solidFill>
              <a:srgbClr val="DBA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7"/>
            <p:cNvSpPr/>
            <p:nvPr/>
          </p:nvSpPr>
          <p:spPr>
            <a:xfrm>
              <a:off x="3696575" y="2210625"/>
              <a:ext cx="1237350" cy="588700"/>
            </a:xfrm>
            <a:custGeom>
              <a:avLst/>
              <a:gdLst/>
              <a:ahLst/>
              <a:cxnLst/>
              <a:rect l="l" t="t" r="r" b="b"/>
              <a:pathLst>
                <a:path w="49494" h="23548" extrusionOk="0">
                  <a:moveTo>
                    <a:pt x="39400" y="0"/>
                  </a:moveTo>
                  <a:cubicBezTo>
                    <a:pt x="35416" y="0"/>
                    <a:pt x="28472" y="1707"/>
                    <a:pt x="15318" y="7355"/>
                  </a:cubicBezTo>
                  <a:cubicBezTo>
                    <a:pt x="1" y="13939"/>
                    <a:pt x="1035" y="18077"/>
                    <a:pt x="1374" y="19430"/>
                  </a:cubicBezTo>
                  <a:cubicBezTo>
                    <a:pt x="1832" y="21238"/>
                    <a:pt x="3431" y="23548"/>
                    <a:pt x="8592" y="23548"/>
                  </a:cubicBezTo>
                  <a:cubicBezTo>
                    <a:pt x="11265" y="23548"/>
                    <a:pt x="14894" y="22929"/>
                    <a:pt x="19814" y="21300"/>
                  </a:cubicBezTo>
                  <a:cubicBezTo>
                    <a:pt x="44382" y="13183"/>
                    <a:pt x="49494" y="5187"/>
                    <a:pt x="43844" y="1188"/>
                  </a:cubicBezTo>
                  <a:cubicBezTo>
                    <a:pt x="42902" y="522"/>
                    <a:pt x="41604" y="0"/>
                    <a:pt x="39400" y="0"/>
                  </a:cubicBezTo>
                  <a:close/>
                </a:path>
              </a:pathLst>
            </a:custGeom>
            <a:solidFill>
              <a:srgbClr val="E0A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7"/>
            <p:cNvSpPr/>
            <p:nvPr/>
          </p:nvSpPr>
          <p:spPr>
            <a:xfrm>
              <a:off x="3706625" y="2225550"/>
              <a:ext cx="1338700" cy="564000"/>
            </a:xfrm>
            <a:custGeom>
              <a:avLst/>
              <a:gdLst/>
              <a:ahLst/>
              <a:cxnLst/>
              <a:rect l="l" t="t" r="r" b="b"/>
              <a:pathLst>
                <a:path w="53548" h="22560" extrusionOk="0">
                  <a:moveTo>
                    <a:pt x="39837" y="0"/>
                  </a:moveTo>
                  <a:cubicBezTo>
                    <a:pt x="29295" y="0"/>
                    <a:pt x="1" y="11067"/>
                    <a:pt x="1409" y="18674"/>
                  </a:cubicBezTo>
                  <a:cubicBezTo>
                    <a:pt x="1735" y="20403"/>
                    <a:pt x="3119" y="22560"/>
                    <a:pt x="8000" y="22560"/>
                  </a:cubicBezTo>
                  <a:cubicBezTo>
                    <a:pt x="10865" y="22560"/>
                    <a:pt x="14936" y="21816"/>
                    <a:pt x="20705" y="19808"/>
                  </a:cubicBezTo>
                  <a:cubicBezTo>
                    <a:pt x="53548" y="8369"/>
                    <a:pt x="44079" y="1347"/>
                    <a:pt x="42885" y="591"/>
                  </a:cubicBezTo>
                  <a:cubicBezTo>
                    <a:pt x="42257" y="187"/>
                    <a:pt x="41205" y="0"/>
                    <a:pt x="39837" y="0"/>
                  </a:cubicBezTo>
                  <a:close/>
                </a:path>
              </a:pathLst>
            </a:custGeom>
            <a:solidFill>
              <a:srgbClr val="E6A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7"/>
            <p:cNvSpPr/>
            <p:nvPr/>
          </p:nvSpPr>
          <p:spPr>
            <a:xfrm>
              <a:off x="3744325" y="2225125"/>
              <a:ext cx="1221450" cy="552950"/>
            </a:xfrm>
            <a:custGeom>
              <a:avLst/>
              <a:gdLst/>
              <a:ahLst/>
              <a:cxnLst/>
              <a:rect l="l" t="t" r="r" b="b"/>
              <a:pathLst>
                <a:path w="48858" h="22118" extrusionOk="0">
                  <a:moveTo>
                    <a:pt x="37504" y="0"/>
                  </a:moveTo>
                  <a:cubicBezTo>
                    <a:pt x="32877" y="0"/>
                    <a:pt x="25027" y="2414"/>
                    <a:pt x="14065" y="7232"/>
                  </a:cubicBezTo>
                  <a:cubicBezTo>
                    <a:pt x="4835" y="11291"/>
                    <a:pt x="1" y="15309"/>
                    <a:pt x="438" y="18551"/>
                  </a:cubicBezTo>
                  <a:cubicBezTo>
                    <a:pt x="623" y="19905"/>
                    <a:pt x="1675" y="22118"/>
                    <a:pt x="6531" y="22118"/>
                  </a:cubicBezTo>
                  <a:cubicBezTo>
                    <a:pt x="9526" y="22118"/>
                    <a:pt x="13970" y="21276"/>
                    <a:pt x="20550" y="18870"/>
                  </a:cubicBezTo>
                  <a:cubicBezTo>
                    <a:pt x="48857" y="8545"/>
                    <a:pt x="44262" y="2757"/>
                    <a:pt x="40960" y="747"/>
                  </a:cubicBezTo>
                  <a:cubicBezTo>
                    <a:pt x="40143" y="249"/>
                    <a:pt x="38989" y="0"/>
                    <a:pt x="37504" y="0"/>
                  </a:cubicBezTo>
                  <a:close/>
                </a:path>
              </a:pathLst>
            </a:custGeom>
            <a:solidFill>
              <a:srgbClr val="EBAC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7"/>
            <p:cNvSpPr/>
            <p:nvPr/>
          </p:nvSpPr>
          <p:spPr>
            <a:xfrm>
              <a:off x="3757950" y="2235025"/>
              <a:ext cx="1112325" cy="529675"/>
            </a:xfrm>
            <a:custGeom>
              <a:avLst/>
              <a:gdLst/>
              <a:ahLst/>
              <a:cxnLst/>
              <a:rect l="l" t="t" r="r" b="b"/>
              <a:pathLst>
                <a:path w="44493" h="21187" extrusionOk="0">
                  <a:moveTo>
                    <a:pt x="37011" y="1"/>
                  </a:moveTo>
                  <a:cubicBezTo>
                    <a:pt x="26337" y="1"/>
                    <a:pt x="1" y="12260"/>
                    <a:pt x="590" y="17937"/>
                  </a:cubicBezTo>
                  <a:cubicBezTo>
                    <a:pt x="686" y="18954"/>
                    <a:pt x="1469" y="21186"/>
                    <a:pt x="6272" y="21186"/>
                  </a:cubicBezTo>
                  <a:cubicBezTo>
                    <a:pt x="9362" y="21186"/>
                    <a:pt x="14114" y="20263"/>
                    <a:pt x="21417" y="17499"/>
                  </a:cubicBezTo>
                  <a:cubicBezTo>
                    <a:pt x="35660" y="12108"/>
                    <a:pt x="38585" y="9422"/>
                    <a:pt x="40355" y="7811"/>
                  </a:cubicBezTo>
                  <a:cubicBezTo>
                    <a:pt x="41151" y="7075"/>
                    <a:pt x="44493" y="2599"/>
                    <a:pt x="39997" y="511"/>
                  </a:cubicBezTo>
                  <a:cubicBezTo>
                    <a:pt x="39249" y="161"/>
                    <a:pt x="38233" y="1"/>
                    <a:pt x="37011" y="1"/>
                  </a:cubicBezTo>
                  <a:close/>
                </a:path>
              </a:pathLst>
            </a:custGeom>
            <a:solidFill>
              <a:srgbClr val="F0B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3759250" y="2240975"/>
              <a:ext cx="1269675" cy="510800"/>
            </a:xfrm>
            <a:custGeom>
              <a:avLst/>
              <a:gdLst/>
              <a:ahLst/>
              <a:cxnLst/>
              <a:rect l="l" t="t" r="r" b="b"/>
              <a:pathLst>
                <a:path w="50787" h="20432" extrusionOk="0">
                  <a:moveTo>
                    <a:pt x="36807" y="0"/>
                  </a:moveTo>
                  <a:cubicBezTo>
                    <a:pt x="29542" y="0"/>
                    <a:pt x="16106" y="6120"/>
                    <a:pt x="13150" y="7494"/>
                  </a:cubicBezTo>
                  <a:cubicBezTo>
                    <a:pt x="8156" y="9841"/>
                    <a:pt x="0" y="14357"/>
                    <a:pt x="1671" y="18176"/>
                  </a:cubicBezTo>
                  <a:cubicBezTo>
                    <a:pt x="2208" y="19416"/>
                    <a:pt x="3609" y="20431"/>
                    <a:pt x="6751" y="20431"/>
                  </a:cubicBezTo>
                  <a:cubicBezTo>
                    <a:pt x="10366" y="20431"/>
                    <a:pt x="16285" y="19087"/>
                    <a:pt x="25841" y="15192"/>
                  </a:cubicBezTo>
                  <a:cubicBezTo>
                    <a:pt x="50786" y="4987"/>
                    <a:pt x="39627" y="471"/>
                    <a:pt x="39507" y="412"/>
                  </a:cubicBezTo>
                  <a:cubicBezTo>
                    <a:pt x="38768" y="127"/>
                    <a:pt x="37851" y="0"/>
                    <a:pt x="36807" y="0"/>
                  </a:cubicBezTo>
                  <a:close/>
                </a:path>
              </a:pathLst>
            </a:custGeom>
            <a:solidFill>
              <a:srgbClr val="F5B4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3800850" y="2248425"/>
              <a:ext cx="1184300" cy="489625"/>
            </a:xfrm>
            <a:custGeom>
              <a:avLst/>
              <a:gdLst/>
              <a:ahLst/>
              <a:cxnLst/>
              <a:rect l="l" t="t" r="r" b="b"/>
              <a:pathLst>
                <a:path w="47372" h="19585" extrusionOk="0">
                  <a:moveTo>
                    <a:pt x="35463" y="0"/>
                  </a:moveTo>
                  <a:cubicBezTo>
                    <a:pt x="26558" y="0"/>
                    <a:pt x="0" y="10763"/>
                    <a:pt x="584" y="16804"/>
                  </a:cubicBezTo>
                  <a:cubicBezTo>
                    <a:pt x="649" y="17509"/>
                    <a:pt x="1240" y="19585"/>
                    <a:pt x="5782" y="19585"/>
                  </a:cubicBezTo>
                  <a:cubicBezTo>
                    <a:pt x="9573" y="19585"/>
                    <a:pt x="16115" y="18139"/>
                    <a:pt x="27400" y="13243"/>
                  </a:cubicBezTo>
                  <a:cubicBezTo>
                    <a:pt x="47372" y="4570"/>
                    <a:pt x="37505" y="313"/>
                    <a:pt x="37406" y="273"/>
                  </a:cubicBezTo>
                  <a:cubicBezTo>
                    <a:pt x="36923" y="87"/>
                    <a:pt x="36264" y="0"/>
                    <a:pt x="35463" y="0"/>
                  </a:cubicBezTo>
                  <a:close/>
                </a:path>
              </a:pathLst>
            </a:custGeom>
            <a:solidFill>
              <a:srgbClr val="FAB7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7"/>
            <p:cNvSpPr/>
            <p:nvPr/>
          </p:nvSpPr>
          <p:spPr>
            <a:xfrm>
              <a:off x="3822050" y="2253550"/>
              <a:ext cx="1147700" cy="470975"/>
            </a:xfrm>
            <a:custGeom>
              <a:avLst/>
              <a:gdLst/>
              <a:ahLst/>
              <a:cxnLst/>
              <a:rect l="l" t="t" r="r" b="b"/>
              <a:pathLst>
                <a:path w="45908" h="18839" extrusionOk="0">
                  <a:moveTo>
                    <a:pt x="34484" y="1"/>
                  </a:moveTo>
                  <a:cubicBezTo>
                    <a:pt x="26258" y="1"/>
                    <a:pt x="0" y="10767"/>
                    <a:pt x="552" y="16300"/>
                  </a:cubicBezTo>
                  <a:cubicBezTo>
                    <a:pt x="596" y="16720"/>
                    <a:pt x="1033" y="18839"/>
                    <a:pt x="5591" y="18839"/>
                  </a:cubicBezTo>
                  <a:cubicBezTo>
                    <a:pt x="9242" y="18839"/>
                    <a:pt x="15537" y="17479"/>
                    <a:pt x="26393" y="12799"/>
                  </a:cubicBezTo>
                  <a:cubicBezTo>
                    <a:pt x="45907" y="4385"/>
                    <a:pt x="36220" y="267"/>
                    <a:pt x="36120" y="227"/>
                  </a:cubicBezTo>
                  <a:cubicBezTo>
                    <a:pt x="35713" y="73"/>
                    <a:pt x="35159" y="1"/>
                    <a:pt x="34484" y="1"/>
                  </a:cubicBezTo>
                  <a:close/>
                </a:path>
              </a:pathLst>
            </a:custGeom>
            <a:solidFill>
              <a:srgbClr val="FFBB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7"/>
            <p:cNvSpPr/>
            <p:nvPr/>
          </p:nvSpPr>
          <p:spPr>
            <a:xfrm>
              <a:off x="3841050" y="2257825"/>
              <a:ext cx="1121225" cy="453150"/>
            </a:xfrm>
            <a:custGeom>
              <a:avLst/>
              <a:gdLst/>
              <a:ahLst/>
              <a:cxnLst/>
              <a:rect l="l" t="t" r="r" b="b"/>
              <a:pathLst>
                <a:path w="44849" h="18126" extrusionOk="0">
                  <a:moveTo>
                    <a:pt x="33337" y="0"/>
                  </a:moveTo>
                  <a:cubicBezTo>
                    <a:pt x="25387" y="0"/>
                    <a:pt x="0" y="10496"/>
                    <a:pt x="608" y="15851"/>
                  </a:cubicBezTo>
                  <a:cubicBezTo>
                    <a:pt x="630" y="16008"/>
                    <a:pt x="961" y="18125"/>
                    <a:pt x="5499" y="18125"/>
                  </a:cubicBezTo>
                  <a:cubicBezTo>
                    <a:pt x="9021" y="18125"/>
                    <a:pt x="15079" y="16849"/>
                    <a:pt x="25493" y="12390"/>
                  </a:cubicBezTo>
                  <a:cubicBezTo>
                    <a:pt x="44849" y="4094"/>
                    <a:pt x="35002" y="255"/>
                    <a:pt x="34903" y="215"/>
                  </a:cubicBezTo>
                  <a:cubicBezTo>
                    <a:pt x="34510" y="69"/>
                    <a:pt x="33981" y="0"/>
                    <a:pt x="33337" y="0"/>
                  </a:cubicBezTo>
                  <a:close/>
                </a:path>
              </a:pathLst>
            </a:custGeom>
            <a:solidFill>
              <a:srgbClr val="FFC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7"/>
            <p:cNvSpPr/>
            <p:nvPr/>
          </p:nvSpPr>
          <p:spPr>
            <a:xfrm>
              <a:off x="3869650" y="2263575"/>
              <a:ext cx="927525" cy="436950"/>
            </a:xfrm>
            <a:custGeom>
              <a:avLst/>
              <a:gdLst/>
              <a:ahLst/>
              <a:cxnLst/>
              <a:rect l="l" t="t" r="r" b="b"/>
              <a:pathLst>
                <a:path w="37101" h="17478" extrusionOk="0">
                  <a:moveTo>
                    <a:pt x="31889" y="1"/>
                  </a:moveTo>
                  <a:cubicBezTo>
                    <a:pt x="28055" y="1"/>
                    <a:pt x="22446" y="2168"/>
                    <a:pt x="17964" y="3904"/>
                  </a:cubicBezTo>
                  <a:cubicBezTo>
                    <a:pt x="2865" y="9753"/>
                    <a:pt x="1" y="13333"/>
                    <a:pt x="259" y="15342"/>
                  </a:cubicBezTo>
                  <a:cubicBezTo>
                    <a:pt x="445" y="16825"/>
                    <a:pt x="2019" y="17477"/>
                    <a:pt x="4491" y="17477"/>
                  </a:cubicBezTo>
                  <a:cubicBezTo>
                    <a:pt x="9678" y="17477"/>
                    <a:pt x="18817" y="14604"/>
                    <a:pt x="27373" y="10508"/>
                  </a:cubicBezTo>
                  <a:cubicBezTo>
                    <a:pt x="37100" y="5854"/>
                    <a:pt x="36464" y="2730"/>
                    <a:pt x="35748" y="1597"/>
                  </a:cubicBezTo>
                  <a:cubicBezTo>
                    <a:pt x="35013" y="451"/>
                    <a:pt x="33635" y="1"/>
                    <a:pt x="31889" y="1"/>
                  </a:cubicBezTo>
                  <a:close/>
                </a:path>
              </a:pathLst>
            </a:custGeom>
            <a:solidFill>
              <a:srgbClr val="FFC7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7"/>
            <p:cNvSpPr/>
            <p:nvPr/>
          </p:nvSpPr>
          <p:spPr>
            <a:xfrm>
              <a:off x="3879000" y="2277000"/>
              <a:ext cx="920175" cy="413200"/>
            </a:xfrm>
            <a:custGeom>
              <a:avLst/>
              <a:gdLst/>
              <a:ahLst/>
              <a:cxnLst/>
              <a:rect l="l" t="t" r="r" b="b"/>
              <a:pathLst>
                <a:path w="36807" h="16528" extrusionOk="0">
                  <a:moveTo>
                    <a:pt x="31752" y="0"/>
                  </a:moveTo>
                  <a:cubicBezTo>
                    <a:pt x="22774" y="0"/>
                    <a:pt x="0" y="9700"/>
                    <a:pt x="641" y="14507"/>
                  </a:cubicBezTo>
                  <a:cubicBezTo>
                    <a:pt x="832" y="15932"/>
                    <a:pt x="2312" y="16527"/>
                    <a:pt x="4576" y="16527"/>
                  </a:cubicBezTo>
                  <a:cubicBezTo>
                    <a:pt x="9869" y="16527"/>
                    <a:pt x="19448" y="13272"/>
                    <a:pt x="26860" y="9733"/>
                  </a:cubicBezTo>
                  <a:cubicBezTo>
                    <a:pt x="36806" y="4978"/>
                    <a:pt x="35632" y="1875"/>
                    <a:pt x="35036" y="1020"/>
                  </a:cubicBezTo>
                  <a:cubicBezTo>
                    <a:pt x="34528" y="312"/>
                    <a:pt x="33361" y="0"/>
                    <a:pt x="31752" y="0"/>
                  </a:cubicBezTo>
                  <a:close/>
                </a:path>
              </a:pathLst>
            </a:custGeom>
            <a:solidFill>
              <a:srgbClr val="FFC9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7"/>
            <p:cNvSpPr/>
            <p:nvPr/>
          </p:nvSpPr>
          <p:spPr>
            <a:xfrm>
              <a:off x="3908950" y="2276025"/>
              <a:ext cx="863350" cy="403700"/>
            </a:xfrm>
            <a:custGeom>
              <a:avLst/>
              <a:gdLst/>
              <a:ahLst/>
              <a:cxnLst/>
              <a:rect l="l" t="t" r="r" b="b"/>
              <a:pathLst>
                <a:path w="34534" h="16148" extrusionOk="0">
                  <a:moveTo>
                    <a:pt x="29651" y="1"/>
                  </a:moveTo>
                  <a:cubicBezTo>
                    <a:pt x="29241" y="1"/>
                    <a:pt x="28800" y="32"/>
                    <a:pt x="28327" y="104"/>
                  </a:cubicBezTo>
                  <a:cubicBezTo>
                    <a:pt x="26000" y="462"/>
                    <a:pt x="23115" y="1238"/>
                    <a:pt x="16531" y="3824"/>
                  </a:cubicBezTo>
                  <a:cubicBezTo>
                    <a:pt x="1233" y="9831"/>
                    <a:pt x="0" y="13134"/>
                    <a:pt x="179" y="14287"/>
                  </a:cubicBezTo>
                  <a:cubicBezTo>
                    <a:pt x="359" y="15507"/>
                    <a:pt x="1767" y="16148"/>
                    <a:pt x="4084" y="16148"/>
                  </a:cubicBezTo>
                  <a:cubicBezTo>
                    <a:pt x="5092" y="16148"/>
                    <a:pt x="6273" y="16027"/>
                    <a:pt x="7599" y="15779"/>
                  </a:cubicBezTo>
                  <a:cubicBezTo>
                    <a:pt x="15019" y="14387"/>
                    <a:pt x="25403" y="9573"/>
                    <a:pt x="25522" y="9533"/>
                  </a:cubicBezTo>
                  <a:cubicBezTo>
                    <a:pt x="34534" y="5256"/>
                    <a:pt x="34395" y="2471"/>
                    <a:pt x="33499" y="1198"/>
                  </a:cubicBezTo>
                  <a:cubicBezTo>
                    <a:pt x="33499" y="1181"/>
                    <a:pt x="32174" y="1"/>
                    <a:pt x="29651" y="1"/>
                  </a:cubicBezTo>
                  <a:close/>
                </a:path>
              </a:pathLst>
            </a:custGeom>
            <a:solidFill>
              <a:srgbClr val="FFC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7"/>
            <p:cNvSpPr/>
            <p:nvPr/>
          </p:nvSpPr>
          <p:spPr>
            <a:xfrm>
              <a:off x="3928325" y="2281475"/>
              <a:ext cx="845975" cy="387975"/>
            </a:xfrm>
            <a:custGeom>
              <a:avLst/>
              <a:gdLst/>
              <a:ahLst/>
              <a:cxnLst/>
              <a:rect l="l" t="t" r="r" b="b"/>
              <a:pathLst>
                <a:path w="33839" h="15519" extrusionOk="0">
                  <a:moveTo>
                    <a:pt x="29381" y="0"/>
                  </a:moveTo>
                  <a:cubicBezTo>
                    <a:pt x="25510" y="0"/>
                    <a:pt x="19281" y="2450"/>
                    <a:pt x="15816" y="3825"/>
                  </a:cubicBezTo>
                  <a:cubicBezTo>
                    <a:pt x="717" y="9753"/>
                    <a:pt x="1" y="12955"/>
                    <a:pt x="140" y="13791"/>
                  </a:cubicBezTo>
                  <a:cubicBezTo>
                    <a:pt x="140" y="13851"/>
                    <a:pt x="1990" y="15422"/>
                    <a:pt x="2050" y="15422"/>
                  </a:cubicBezTo>
                  <a:cubicBezTo>
                    <a:pt x="2354" y="15470"/>
                    <a:pt x="2817" y="15518"/>
                    <a:pt x="3470" y="15518"/>
                  </a:cubicBezTo>
                  <a:cubicBezTo>
                    <a:pt x="4438" y="15518"/>
                    <a:pt x="5826" y="15412"/>
                    <a:pt x="7739" y="15044"/>
                  </a:cubicBezTo>
                  <a:cubicBezTo>
                    <a:pt x="14383" y="13791"/>
                    <a:pt x="24529" y="9156"/>
                    <a:pt x="24628" y="9116"/>
                  </a:cubicBezTo>
                  <a:cubicBezTo>
                    <a:pt x="30994" y="6152"/>
                    <a:pt x="33838" y="3228"/>
                    <a:pt x="32406" y="1119"/>
                  </a:cubicBezTo>
                  <a:cubicBezTo>
                    <a:pt x="31863" y="318"/>
                    <a:pt x="30775" y="0"/>
                    <a:pt x="29381" y="0"/>
                  </a:cubicBezTo>
                  <a:close/>
                </a:path>
              </a:pathLst>
            </a:custGeom>
            <a:solidFill>
              <a:srgbClr val="FFC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7"/>
            <p:cNvSpPr/>
            <p:nvPr/>
          </p:nvSpPr>
          <p:spPr>
            <a:xfrm>
              <a:off x="3950225" y="2287350"/>
              <a:ext cx="782800" cy="372600"/>
            </a:xfrm>
            <a:custGeom>
              <a:avLst/>
              <a:gdLst/>
              <a:ahLst/>
              <a:cxnLst/>
              <a:rect l="l" t="t" r="r" b="b"/>
              <a:pathLst>
                <a:path w="31312" h="14904" extrusionOk="0">
                  <a:moveTo>
                    <a:pt x="28313" y="0"/>
                  </a:moveTo>
                  <a:cubicBezTo>
                    <a:pt x="26268" y="0"/>
                    <a:pt x="22892" y="686"/>
                    <a:pt x="17327" y="2873"/>
                  </a:cubicBezTo>
                  <a:cubicBezTo>
                    <a:pt x="12911" y="4604"/>
                    <a:pt x="8335" y="6414"/>
                    <a:pt x="4715" y="8583"/>
                  </a:cubicBezTo>
                  <a:cubicBezTo>
                    <a:pt x="955" y="10850"/>
                    <a:pt x="0" y="13277"/>
                    <a:pt x="0" y="13277"/>
                  </a:cubicBezTo>
                  <a:cubicBezTo>
                    <a:pt x="20" y="13357"/>
                    <a:pt x="2029" y="14849"/>
                    <a:pt x="2129" y="14869"/>
                  </a:cubicBezTo>
                  <a:cubicBezTo>
                    <a:pt x="2137" y="14869"/>
                    <a:pt x="2428" y="14904"/>
                    <a:pt x="2986" y="14904"/>
                  </a:cubicBezTo>
                  <a:cubicBezTo>
                    <a:pt x="3823" y="14904"/>
                    <a:pt x="5260" y="14825"/>
                    <a:pt x="7241" y="14431"/>
                  </a:cubicBezTo>
                  <a:cubicBezTo>
                    <a:pt x="13806" y="13158"/>
                    <a:pt x="23533" y="8722"/>
                    <a:pt x="23633" y="8682"/>
                  </a:cubicBezTo>
                  <a:cubicBezTo>
                    <a:pt x="30177" y="5658"/>
                    <a:pt x="31172" y="3649"/>
                    <a:pt x="31311" y="3271"/>
                  </a:cubicBezTo>
                  <a:lnTo>
                    <a:pt x="31192" y="1023"/>
                  </a:lnTo>
                  <a:cubicBezTo>
                    <a:pt x="30867" y="523"/>
                    <a:pt x="30098" y="0"/>
                    <a:pt x="28313" y="0"/>
                  </a:cubicBezTo>
                  <a:close/>
                </a:path>
              </a:pathLst>
            </a:custGeom>
            <a:solidFill>
              <a:srgbClr val="FFC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7"/>
            <p:cNvSpPr/>
            <p:nvPr/>
          </p:nvSpPr>
          <p:spPr>
            <a:xfrm>
              <a:off x="3968125" y="2294725"/>
              <a:ext cx="785275" cy="356250"/>
            </a:xfrm>
            <a:custGeom>
              <a:avLst/>
              <a:gdLst/>
              <a:ahLst/>
              <a:cxnLst/>
              <a:rect l="l" t="t" r="r" b="b"/>
              <a:pathLst>
                <a:path w="31411" h="14250" extrusionOk="0">
                  <a:moveTo>
                    <a:pt x="26381" y="0"/>
                  </a:moveTo>
                  <a:cubicBezTo>
                    <a:pt x="26310" y="0"/>
                    <a:pt x="26249" y="4"/>
                    <a:pt x="26199" y="12"/>
                  </a:cubicBezTo>
                  <a:cubicBezTo>
                    <a:pt x="24846" y="191"/>
                    <a:pt x="22340" y="549"/>
                    <a:pt x="16670" y="2777"/>
                  </a:cubicBezTo>
                  <a:cubicBezTo>
                    <a:pt x="12095" y="4588"/>
                    <a:pt x="8136" y="6139"/>
                    <a:pt x="4078" y="8566"/>
                  </a:cubicBezTo>
                  <a:cubicBezTo>
                    <a:pt x="2089" y="9760"/>
                    <a:pt x="0" y="12545"/>
                    <a:pt x="20" y="12704"/>
                  </a:cubicBezTo>
                  <a:cubicBezTo>
                    <a:pt x="60" y="12863"/>
                    <a:pt x="2109" y="14176"/>
                    <a:pt x="2407" y="14236"/>
                  </a:cubicBezTo>
                  <a:cubicBezTo>
                    <a:pt x="2459" y="14245"/>
                    <a:pt x="2552" y="14249"/>
                    <a:pt x="2679" y="14249"/>
                  </a:cubicBezTo>
                  <a:cubicBezTo>
                    <a:pt x="3385" y="14249"/>
                    <a:pt x="5121" y="14111"/>
                    <a:pt x="6386" y="13858"/>
                  </a:cubicBezTo>
                  <a:cubicBezTo>
                    <a:pt x="13508" y="12465"/>
                    <a:pt x="21882" y="8626"/>
                    <a:pt x="22817" y="8208"/>
                  </a:cubicBezTo>
                  <a:cubicBezTo>
                    <a:pt x="28745" y="5463"/>
                    <a:pt x="31411" y="2777"/>
                    <a:pt x="30138" y="868"/>
                  </a:cubicBezTo>
                  <a:cubicBezTo>
                    <a:pt x="30045" y="701"/>
                    <a:pt x="27333" y="0"/>
                    <a:pt x="26381" y="0"/>
                  </a:cubicBezTo>
                  <a:close/>
                </a:path>
              </a:pathLst>
            </a:custGeom>
            <a:solidFill>
              <a:srgbClr val="FFD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7"/>
            <p:cNvSpPr/>
            <p:nvPr/>
          </p:nvSpPr>
          <p:spPr>
            <a:xfrm>
              <a:off x="3987025" y="2302925"/>
              <a:ext cx="733550" cy="338775"/>
            </a:xfrm>
            <a:custGeom>
              <a:avLst/>
              <a:gdLst/>
              <a:ahLst/>
              <a:cxnLst/>
              <a:rect l="l" t="t" r="r" b="b"/>
              <a:pathLst>
                <a:path w="29342" h="13551" extrusionOk="0">
                  <a:moveTo>
                    <a:pt x="25265" y="0"/>
                  </a:moveTo>
                  <a:cubicBezTo>
                    <a:pt x="25039" y="0"/>
                    <a:pt x="24824" y="13"/>
                    <a:pt x="24627" y="42"/>
                  </a:cubicBezTo>
                  <a:cubicBezTo>
                    <a:pt x="21942" y="460"/>
                    <a:pt x="18441" y="1693"/>
                    <a:pt x="15974" y="2668"/>
                  </a:cubicBezTo>
                  <a:cubicBezTo>
                    <a:pt x="12195" y="4160"/>
                    <a:pt x="7918" y="5831"/>
                    <a:pt x="4576" y="7820"/>
                  </a:cubicBezTo>
                  <a:cubicBezTo>
                    <a:pt x="2308" y="9153"/>
                    <a:pt x="0" y="11898"/>
                    <a:pt x="40" y="12097"/>
                  </a:cubicBezTo>
                  <a:cubicBezTo>
                    <a:pt x="60" y="12237"/>
                    <a:pt x="2387" y="13510"/>
                    <a:pt x="2686" y="13550"/>
                  </a:cubicBezTo>
                  <a:cubicBezTo>
                    <a:pt x="2689" y="13550"/>
                    <a:pt x="2715" y="13551"/>
                    <a:pt x="2768" y="13551"/>
                  </a:cubicBezTo>
                  <a:cubicBezTo>
                    <a:pt x="3070" y="13551"/>
                    <a:pt x="4253" y="13508"/>
                    <a:pt x="7162" y="12933"/>
                  </a:cubicBezTo>
                  <a:cubicBezTo>
                    <a:pt x="12513" y="11839"/>
                    <a:pt x="21862" y="7721"/>
                    <a:pt x="21962" y="7681"/>
                  </a:cubicBezTo>
                  <a:cubicBezTo>
                    <a:pt x="26080" y="5772"/>
                    <a:pt x="27293" y="4677"/>
                    <a:pt x="27492" y="4478"/>
                  </a:cubicBezTo>
                  <a:cubicBezTo>
                    <a:pt x="29024" y="2967"/>
                    <a:pt x="29342" y="1037"/>
                    <a:pt x="29044" y="679"/>
                  </a:cubicBezTo>
                  <a:cubicBezTo>
                    <a:pt x="29044" y="662"/>
                    <a:pt x="26883" y="0"/>
                    <a:pt x="25265" y="0"/>
                  </a:cubicBezTo>
                  <a:close/>
                </a:path>
              </a:pathLst>
            </a:custGeom>
            <a:solidFill>
              <a:srgbClr val="FFD2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7"/>
            <p:cNvSpPr/>
            <p:nvPr/>
          </p:nvSpPr>
          <p:spPr>
            <a:xfrm>
              <a:off x="4007900" y="2310625"/>
              <a:ext cx="712200" cy="321100"/>
            </a:xfrm>
            <a:custGeom>
              <a:avLst/>
              <a:gdLst/>
              <a:ahLst/>
              <a:cxnLst/>
              <a:rect l="l" t="t" r="r" b="b"/>
              <a:pathLst>
                <a:path w="28488" h="12844" extrusionOk="0">
                  <a:moveTo>
                    <a:pt x="24707" y="1"/>
                  </a:moveTo>
                  <a:cubicBezTo>
                    <a:pt x="24098" y="1"/>
                    <a:pt x="23402" y="48"/>
                    <a:pt x="22619" y="172"/>
                  </a:cubicBezTo>
                  <a:cubicBezTo>
                    <a:pt x="21525" y="351"/>
                    <a:pt x="18740" y="1167"/>
                    <a:pt x="15219" y="2559"/>
                  </a:cubicBezTo>
                  <a:cubicBezTo>
                    <a:pt x="13389" y="3275"/>
                    <a:pt x="7858" y="5464"/>
                    <a:pt x="5690" y="6737"/>
                  </a:cubicBezTo>
                  <a:cubicBezTo>
                    <a:pt x="1513" y="9183"/>
                    <a:pt x="1" y="11471"/>
                    <a:pt x="1" y="11491"/>
                  </a:cubicBezTo>
                  <a:cubicBezTo>
                    <a:pt x="21" y="11650"/>
                    <a:pt x="2507" y="12764"/>
                    <a:pt x="2965" y="12844"/>
                  </a:cubicBezTo>
                  <a:cubicBezTo>
                    <a:pt x="2965" y="12844"/>
                    <a:pt x="4039" y="12804"/>
                    <a:pt x="6187" y="12366"/>
                  </a:cubicBezTo>
                  <a:cubicBezTo>
                    <a:pt x="12275" y="11113"/>
                    <a:pt x="20928" y="7214"/>
                    <a:pt x="21007" y="7174"/>
                  </a:cubicBezTo>
                  <a:cubicBezTo>
                    <a:pt x="24847" y="5404"/>
                    <a:pt x="26160" y="4330"/>
                    <a:pt x="26558" y="3952"/>
                  </a:cubicBezTo>
                  <a:cubicBezTo>
                    <a:pt x="28487" y="2082"/>
                    <a:pt x="27811" y="550"/>
                    <a:pt x="27791" y="550"/>
                  </a:cubicBezTo>
                  <a:cubicBezTo>
                    <a:pt x="27791" y="535"/>
                    <a:pt x="26742" y="1"/>
                    <a:pt x="24707" y="1"/>
                  </a:cubicBezTo>
                  <a:close/>
                </a:path>
              </a:pathLst>
            </a:custGeom>
            <a:solidFill>
              <a:srgbClr val="FFD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7"/>
            <p:cNvSpPr/>
            <p:nvPr/>
          </p:nvSpPr>
          <p:spPr>
            <a:xfrm>
              <a:off x="4028300" y="2318000"/>
              <a:ext cx="668925" cy="299975"/>
            </a:xfrm>
            <a:custGeom>
              <a:avLst/>
              <a:gdLst/>
              <a:ahLst/>
              <a:cxnLst/>
              <a:rect l="l" t="t" r="r" b="b"/>
              <a:pathLst>
                <a:path w="26757" h="11999" extrusionOk="0">
                  <a:moveTo>
                    <a:pt x="24008" y="0"/>
                  </a:moveTo>
                  <a:cubicBezTo>
                    <a:pt x="23215" y="0"/>
                    <a:pt x="22197" y="77"/>
                    <a:pt x="20908" y="295"/>
                  </a:cubicBezTo>
                  <a:cubicBezTo>
                    <a:pt x="20888" y="295"/>
                    <a:pt x="19097" y="653"/>
                    <a:pt x="14462" y="2463"/>
                  </a:cubicBezTo>
                  <a:cubicBezTo>
                    <a:pt x="378" y="8013"/>
                    <a:pt x="0" y="10858"/>
                    <a:pt x="20" y="10878"/>
                  </a:cubicBezTo>
                  <a:cubicBezTo>
                    <a:pt x="20" y="10894"/>
                    <a:pt x="1056" y="11998"/>
                    <a:pt x="3393" y="11998"/>
                  </a:cubicBezTo>
                  <a:cubicBezTo>
                    <a:pt x="3935" y="11998"/>
                    <a:pt x="4547" y="11939"/>
                    <a:pt x="5232" y="11793"/>
                  </a:cubicBezTo>
                  <a:cubicBezTo>
                    <a:pt x="12016" y="10380"/>
                    <a:pt x="20012" y="6720"/>
                    <a:pt x="20092" y="6680"/>
                  </a:cubicBezTo>
                  <a:cubicBezTo>
                    <a:pt x="23732" y="5009"/>
                    <a:pt x="25125" y="3935"/>
                    <a:pt x="25622" y="3438"/>
                  </a:cubicBezTo>
                  <a:cubicBezTo>
                    <a:pt x="26756" y="2344"/>
                    <a:pt x="26537" y="454"/>
                    <a:pt x="26517" y="434"/>
                  </a:cubicBezTo>
                  <a:cubicBezTo>
                    <a:pt x="26517" y="434"/>
                    <a:pt x="25896" y="0"/>
                    <a:pt x="24008" y="0"/>
                  </a:cubicBezTo>
                  <a:close/>
                </a:path>
              </a:pathLst>
            </a:custGeom>
            <a:solidFill>
              <a:srgbClr val="FFD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7"/>
            <p:cNvSpPr/>
            <p:nvPr/>
          </p:nvSpPr>
          <p:spPr>
            <a:xfrm>
              <a:off x="4050175" y="2323550"/>
              <a:ext cx="629625" cy="282375"/>
            </a:xfrm>
            <a:custGeom>
              <a:avLst/>
              <a:gdLst/>
              <a:ahLst/>
              <a:cxnLst/>
              <a:rect l="l" t="t" r="r" b="b"/>
              <a:pathLst>
                <a:path w="25185" h="11295" extrusionOk="0">
                  <a:moveTo>
                    <a:pt x="23248" y="1"/>
                  </a:moveTo>
                  <a:cubicBezTo>
                    <a:pt x="21607" y="1"/>
                    <a:pt x="18690" y="478"/>
                    <a:pt x="13667" y="2460"/>
                  </a:cubicBezTo>
                  <a:cubicBezTo>
                    <a:pt x="1711" y="7174"/>
                    <a:pt x="1" y="10298"/>
                    <a:pt x="1" y="10337"/>
                  </a:cubicBezTo>
                  <a:cubicBezTo>
                    <a:pt x="17" y="10337"/>
                    <a:pt x="1078" y="11295"/>
                    <a:pt x="3376" y="11295"/>
                  </a:cubicBezTo>
                  <a:cubicBezTo>
                    <a:pt x="3965" y="11295"/>
                    <a:pt x="4636" y="11232"/>
                    <a:pt x="5392" y="11073"/>
                  </a:cubicBezTo>
                  <a:cubicBezTo>
                    <a:pt x="10723" y="9940"/>
                    <a:pt x="19038" y="6299"/>
                    <a:pt x="19118" y="6259"/>
                  </a:cubicBezTo>
                  <a:cubicBezTo>
                    <a:pt x="22479" y="4728"/>
                    <a:pt x="23951" y="3653"/>
                    <a:pt x="24608" y="3037"/>
                  </a:cubicBezTo>
                  <a:lnTo>
                    <a:pt x="25185" y="411"/>
                  </a:lnTo>
                  <a:cubicBezTo>
                    <a:pt x="25185" y="401"/>
                    <a:pt x="24753" y="1"/>
                    <a:pt x="23248" y="1"/>
                  </a:cubicBezTo>
                  <a:close/>
                </a:path>
              </a:pathLst>
            </a:custGeom>
            <a:solidFill>
              <a:srgbClr val="FFD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7"/>
            <p:cNvSpPr/>
            <p:nvPr/>
          </p:nvSpPr>
          <p:spPr>
            <a:xfrm>
              <a:off x="4074050" y="2330225"/>
              <a:ext cx="594825" cy="260675"/>
            </a:xfrm>
            <a:custGeom>
              <a:avLst/>
              <a:gdLst/>
              <a:ahLst/>
              <a:cxnLst/>
              <a:rect l="l" t="t" r="r" b="b"/>
              <a:pathLst>
                <a:path w="23793" h="10427" extrusionOk="0">
                  <a:moveTo>
                    <a:pt x="22233" y="1"/>
                  </a:moveTo>
                  <a:cubicBezTo>
                    <a:pt x="20762" y="1"/>
                    <a:pt x="17971" y="462"/>
                    <a:pt x="12811" y="2491"/>
                  </a:cubicBezTo>
                  <a:cubicBezTo>
                    <a:pt x="7301" y="4680"/>
                    <a:pt x="3223" y="6629"/>
                    <a:pt x="1" y="9692"/>
                  </a:cubicBezTo>
                  <a:cubicBezTo>
                    <a:pt x="1098" y="10071"/>
                    <a:pt x="2140" y="10427"/>
                    <a:pt x="3668" y="10427"/>
                  </a:cubicBezTo>
                  <a:cubicBezTo>
                    <a:pt x="6237" y="10427"/>
                    <a:pt x="10178" y="9419"/>
                    <a:pt x="18063" y="5813"/>
                  </a:cubicBezTo>
                  <a:cubicBezTo>
                    <a:pt x="20430" y="4719"/>
                    <a:pt x="21962" y="3844"/>
                    <a:pt x="22619" y="3207"/>
                  </a:cubicBezTo>
                  <a:cubicBezTo>
                    <a:pt x="23693" y="2173"/>
                    <a:pt x="23792" y="383"/>
                    <a:pt x="23772" y="323"/>
                  </a:cubicBezTo>
                  <a:cubicBezTo>
                    <a:pt x="23763" y="314"/>
                    <a:pt x="23446" y="1"/>
                    <a:pt x="22233" y="1"/>
                  </a:cubicBezTo>
                  <a:close/>
                </a:path>
              </a:pathLst>
            </a:custGeom>
            <a:solidFill>
              <a:srgbClr val="FFD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7"/>
            <p:cNvSpPr/>
            <p:nvPr/>
          </p:nvSpPr>
          <p:spPr>
            <a:xfrm>
              <a:off x="4099425" y="2337325"/>
              <a:ext cx="565475" cy="238950"/>
            </a:xfrm>
            <a:custGeom>
              <a:avLst/>
              <a:gdLst/>
              <a:ahLst/>
              <a:cxnLst/>
              <a:rect l="l" t="t" r="r" b="b"/>
              <a:pathLst>
                <a:path w="22619" h="9558" extrusionOk="0">
                  <a:moveTo>
                    <a:pt x="21100" y="1"/>
                  </a:moveTo>
                  <a:cubicBezTo>
                    <a:pt x="19797" y="1"/>
                    <a:pt x="17146" y="439"/>
                    <a:pt x="11916" y="2506"/>
                  </a:cubicBezTo>
                  <a:cubicBezTo>
                    <a:pt x="6962" y="4455"/>
                    <a:pt x="3422" y="6146"/>
                    <a:pt x="0" y="9031"/>
                  </a:cubicBezTo>
                  <a:cubicBezTo>
                    <a:pt x="1214" y="9310"/>
                    <a:pt x="2288" y="9557"/>
                    <a:pt x="3621" y="9557"/>
                  </a:cubicBezTo>
                  <a:cubicBezTo>
                    <a:pt x="6175" y="9557"/>
                    <a:pt x="9681" y="8651"/>
                    <a:pt x="16949" y="5330"/>
                  </a:cubicBezTo>
                  <a:cubicBezTo>
                    <a:pt x="16969" y="5311"/>
                    <a:pt x="20032" y="3878"/>
                    <a:pt x="20569" y="3381"/>
                  </a:cubicBezTo>
                  <a:cubicBezTo>
                    <a:pt x="20828" y="3142"/>
                    <a:pt x="22618" y="735"/>
                    <a:pt x="22280" y="238"/>
                  </a:cubicBezTo>
                  <a:cubicBezTo>
                    <a:pt x="22280" y="230"/>
                    <a:pt x="22042" y="1"/>
                    <a:pt x="21100" y="1"/>
                  </a:cubicBezTo>
                  <a:close/>
                </a:path>
              </a:pathLst>
            </a:custGeom>
            <a:solidFill>
              <a:srgbClr val="FFD8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7"/>
            <p:cNvSpPr/>
            <p:nvPr/>
          </p:nvSpPr>
          <p:spPr>
            <a:xfrm>
              <a:off x="4126775" y="2349725"/>
              <a:ext cx="517225" cy="210300"/>
            </a:xfrm>
            <a:custGeom>
              <a:avLst/>
              <a:gdLst/>
              <a:ahLst/>
              <a:cxnLst/>
              <a:rect l="l" t="t" r="r" b="b"/>
              <a:pathLst>
                <a:path w="20689" h="8412" extrusionOk="0">
                  <a:moveTo>
                    <a:pt x="20689" y="1"/>
                  </a:moveTo>
                  <a:lnTo>
                    <a:pt x="20689" y="1"/>
                  </a:lnTo>
                  <a:cubicBezTo>
                    <a:pt x="10722" y="319"/>
                    <a:pt x="100" y="8037"/>
                    <a:pt x="0" y="8097"/>
                  </a:cubicBezTo>
                  <a:cubicBezTo>
                    <a:pt x="957" y="8310"/>
                    <a:pt x="1919" y="8412"/>
                    <a:pt x="2902" y="8412"/>
                  </a:cubicBezTo>
                  <a:cubicBezTo>
                    <a:pt x="6600" y="8412"/>
                    <a:pt x="10600" y="6973"/>
                    <a:pt x="15755" y="4616"/>
                  </a:cubicBezTo>
                  <a:cubicBezTo>
                    <a:pt x="18361" y="3442"/>
                    <a:pt x="18361" y="3442"/>
                    <a:pt x="20689" y="1"/>
                  </a:cubicBezTo>
                  <a:close/>
                </a:path>
              </a:pathLst>
            </a:custGeom>
            <a:solidFill>
              <a:srgbClr val="FFD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7"/>
            <p:cNvSpPr/>
            <p:nvPr/>
          </p:nvSpPr>
          <p:spPr>
            <a:xfrm>
              <a:off x="4159600" y="2356700"/>
              <a:ext cx="464000" cy="185100"/>
            </a:xfrm>
            <a:custGeom>
              <a:avLst/>
              <a:gdLst/>
              <a:ahLst/>
              <a:cxnLst/>
              <a:rect l="l" t="t" r="r" b="b"/>
              <a:pathLst>
                <a:path w="18560" h="7404" extrusionOk="0">
                  <a:moveTo>
                    <a:pt x="18560" y="0"/>
                  </a:moveTo>
                  <a:lnTo>
                    <a:pt x="18560" y="0"/>
                  </a:lnTo>
                  <a:cubicBezTo>
                    <a:pt x="10822" y="597"/>
                    <a:pt x="1393" y="6306"/>
                    <a:pt x="0" y="7321"/>
                  </a:cubicBezTo>
                  <a:cubicBezTo>
                    <a:pt x="496" y="7377"/>
                    <a:pt x="1005" y="7403"/>
                    <a:pt x="1521" y="7403"/>
                  </a:cubicBezTo>
                  <a:cubicBezTo>
                    <a:pt x="7369" y="7403"/>
                    <a:pt x="14210" y="4075"/>
                    <a:pt x="14283" y="4038"/>
                  </a:cubicBezTo>
                  <a:cubicBezTo>
                    <a:pt x="16650" y="2785"/>
                    <a:pt x="16650" y="2785"/>
                    <a:pt x="18560" y="0"/>
                  </a:cubicBezTo>
                  <a:close/>
                </a:path>
              </a:pathLst>
            </a:custGeom>
            <a:solidFill>
              <a:srgbClr val="FFD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7"/>
            <p:cNvSpPr/>
            <p:nvPr/>
          </p:nvSpPr>
          <p:spPr>
            <a:xfrm>
              <a:off x="4196900" y="2365650"/>
              <a:ext cx="404325" cy="159725"/>
            </a:xfrm>
            <a:custGeom>
              <a:avLst/>
              <a:gdLst/>
              <a:ahLst/>
              <a:cxnLst/>
              <a:rect l="l" t="t" r="r" b="b"/>
              <a:pathLst>
                <a:path w="16173" h="6389" extrusionOk="0">
                  <a:moveTo>
                    <a:pt x="16173" y="0"/>
                  </a:moveTo>
                  <a:lnTo>
                    <a:pt x="16173" y="0"/>
                  </a:lnTo>
                  <a:cubicBezTo>
                    <a:pt x="11359" y="378"/>
                    <a:pt x="2666" y="4655"/>
                    <a:pt x="0" y="6386"/>
                  </a:cubicBezTo>
                  <a:cubicBezTo>
                    <a:pt x="79" y="6387"/>
                    <a:pt x="159" y="6388"/>
                    <a:pt x="240" y="6388"/>
                  </a:cubicBezTo>
                  <a:cubicBezTo>
                    <a:pt x="4823" y="6388"/>
                    <a:pt x="12874" y="3658"/>
                    <a:pt x="15297" y="1253"/>
                  </a:cubicBezTo>
                  <a:cubicBezTo>
                    <a:pt x="15636" y="935"/>
                    <a:pt x="15914" y="378"/>
                    <a:pt x="16173" y="0"/>
                  </a:cubicBezTo>
                  <a:close/>
                </a:path>
              </a:pathLst>
            </a:custGeom>
            <a:solidFill>
              <a:srgbClr val="FFDC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4243150" y="2374600"/>
              <a:ext cx="335700" cy="132800"/>
            </a:xfrm>
            <a:custGeom>
              <a:avLst/>
              <a:gdLst/>
              <a:ahLst/>
              <a:cxnLst/>
              <a:rect l="l" t="t" r="r" b="b"/>
              <a:pathLst>
                <a:path w="13428" h="5312" extrusionOk="0">
                  <a:moveTo>
                    <a:pt x="13428" y="0"/>
                  </a:moveTo>
                  <a:lnTo>
                    <a:pt x="13428" y="0"/>
                  </a:lnTo>
                  <a:cubicBezTo>
                    <a:pt x="10503" y="239"/>
                    <a:pt x="1751" y="4297"/>
                    <a:pt x="0" y="5312"/>
                  </a:cubicBezTo>
                  <a:cubicBezTo>
                    <a:pt x="80" y="5312"/>
                    <a:pt x="9787" y="3680"/>
                    <a:pt x="13209" y="318"/>
                  </a:cubicBezTo>
                  <a:cubicBezTo>
                    <a:pt x="13288" y="239"/>
                    <a:pt x="13348" y="100"/>
                    <a:pt x="13428" y="0"/>
                  </a:cubicBezTo>
                  <a:close/>
                </a:path>
              </a:pathLst>
            </a:custGeom>
            <a:solidFill>
              <a:srgbClr val="FFDD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7"/>
            <p:cNvSpPr/>
            <p:nvPr/>
          </p:nvSpPr>
          <p:spPr>
            <a:xfrm>
              <a:off x="4337125" y="2394975"/>
              <a:ext cx="191000" cy="75625"/>
            </a:xfrm>
            <a:custGeom>
              <a:avLst/>
              <a:gdLst/>
              <a:ahLst/>
              <a:cxnLst/>
              <a:rect l="l" t="t" r="r" b="b"/>
              <a:pathLst>
                <a:path w="7640" h="3025" extrusionOk="0">
                  <a:moveTo>
                    <a:pt x="7640" y="1"/>
                  </a:moveTo>
                  <a:lnTo>
                    <a:pt x="7640" y="1"/>
                  </a:lnTo>
                  <a:cubicBezTo>
                    <a:pt x="5929" y="478"/>
                    <a:pt x="5292" y="657"/>
                    <a:pt x="1" y="3024"/>
                  </a:cubicBezTo>
                  <a:cubicBezTo>
                    <a:pt x="5551" y="1413"/>
                    <a:pt x="5949" y="1135"/>
                    <a:pt x="7640" y="1"/>
                  </a:cubicBezTo>
                  <a:close/>
                </a:path>
              </a:pathLst>
            </a:custGeom>
            <a:solidFill>
              <a:srgbClr val="FFDE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7"/>
            <p:cNvSpPr/>
            <p:nvPr/>
          </p:nvSpPr>
          <p:spPr>
            <a:xfrm>
              <a:off x="3661775" y="1955050"/>
              <a:ext cx="1447225" cy="925675"/>
            </a:xfrm>
            <a:custGeom>
              <a:avLst/>
              <a:gdLst/>
              <a:ahLst/>
              <a:cxnLst/>
              <a:rect l="l" t="t" r="r" b="b"/>
              <a:pathLst>
                <a:path w="57889" h="37027" extrusionOk="0">
                  <a:moveTo>
                    <a:pt x="60" y="26530"/>
                  </a:moveTo>
                  <a:cubicBezTo>
                    <a:pt x="65" y="26641"/>
                    <a:pt x="74" y="26753"/>
                    <a:pt x="88" y="26865"/>
                  </a:cubicBezTo>
                  <a:lnTo>
                    <a:pt x="88" y="26865"/>
                  </a:lnTo>
                  <a:cubicBezTo>
                    <a:pt x="78" y="26754"/>
                    <a:pt x="68" y="26642"/>
                    <a:pt x="60" y="26530"/>
                  </a:cubicBezTo>
                  <a:close/>
                  <a:moveTo>
                    <a:pt x="44205" y="0"/>
                  </a:moveTo>
                  <a:cubicBezTo>
                    <a:pt x="43038" y="0"/>
                    <a:pt x="41986" y="85"/>
                    <a:pt x="41139" y="152"/>
                  </a:cubicBezTo>
                  <a:cubicBezTo>
                    <a:pt x="36822" y="510"/>
                    <a:pt x="28527" y="2997"/>
                    <a:pt x="20947" y="6219"/>
                  </a:cubicBezTo>
                  <a:cubicBezTo>
                    <a:pt x="11916" y="10078"/>
                    <a:pt x="7301" y="13798"/>
                    <a:pt x="5372" y="15668"/>
                  </a:cubicBezTo>
                  <a:cubicBezTo>
                    <a:pt x="1632" y="19289"/>
                    <a:pt x="0" y="22611"/>
                    <a:pt x="60" y="26450"/>
                  </a:cubicBezTo>
                  <a:cubicBezTo>
                    <a:pt x="100" y="27524"/>
                    <a:pt x="538" y="28559"/>
                    <a:pt x="1373" y="29553"/>
                  </a:cubicBezTo>
                  <a:cubicBezTo>
                    <a:pt x="631" y="28670"/>
                    <a:pt x="203" y="27755"/>
                    <a:pt x="88" y="26865"/>
                  </a:cubicBezTo>
                  <a:lnTo>
                    <a:pt x="88" y="26865"/>
                  </a:lnTo>
                  <a:cubicBezTo>
                    <a:pt x="346" y="29502"/>
                    <a:pt x="1391" y="31716"/>
                    <a:pt x="3223" y="33472"/>
                  </a:cubicBezTo>
                  <a:cubicBezTo>
                    <a:pt x="6503" y="36622"/>
                    <a:pt x="11309" y="37027"/>
                    <a:pt x="14073" y="37027"/>
                  </a:cubicBezTo>
                  <a:cubicBezTo>
                    <a:pt x="14678" y="37027"/>
                    <a:pt x="15185" y="37007"/>
                    <a:pt x="15557" y="36993"/>
                  </a:cubicBezTo>
                  <a:cubicBezTo>
                    <a:pt x="18441" y="36894"/>
                    <a:pt x="24707" y="36138"/>
                    <a:pt x="34435" y="32318"/>
                  </a:cubicBezTo>
                  <a:cubicBezTo>
                    <a:pt x="51145" y="25734"/>
                    <a:pt x="57888" y="19846"/>
                    <a:pt x="57689" y="12008"/>
                  </a:cubicBezTo>
                  <a:cubicBezTo>
                    <a:pt x="57630" y="9720"/>
                    <a:pt x="56615" y="6140"/>
                    <a:pt x="53989" y="3514"/>
                  </a:cubicBezTo>
                  <a:cubicBezTo>
                    <a:pt x="51018" y="571"/>
                    <a:pt x="47228" y="0"/>
                    <a:pt x="44205" y="0"/>
                  </a:cubicBez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7"/>
            <p:cNvSpPr/>
            <p:nvPr/>
          </p:nvSpPr>
          <p:spPr>
            <a:xfrm>
              <a:off x="3686650" y="1954650"/>
              <a:ext cx="1417375" cy="883300"/>
            </a:xfrm>
            <a:custGeom>
              <a:avLst/>
              <a:gdLst/>
              <a:ahLst/>
              <a:cxnLst/>
              <a:rect l="l" t="t" r="r" b="b"/>
              <a:pathLst>
                <a:path w="56695" h="35332" extrusionOk="0">
                  <a:moveTo>
                    <a:pt x="43399" y="0"/>
                  </a:moveTo>
                  <a:cubicBezTo>
                    <a:pt x="42939" y="0"/>
                    <a:pt x="42441" y="15"/>
                    <a:pt x="42033" y="29"/>
                  </a:cubicBezTo>
                  <a:lnTo>
                    <a:pt x="40243" y="168"/>
                  </a:lnTo>
                  <a:cubicBezTo>
                    <a:pt x="39646" y="228"/>
                    <a:pt x="38851" y="347"/>
                    <a:pt x="38254" y="446"/>
                  </a:cubicBezTo>
                  <a:lnTo>
                    <a:pt x="36264" y="824"/>
                  </a:lnTo>
                  <a:cubicBezTo>
                    <a:pt x="35628" y="944"/>
                    <a:pt x="34773" y="1162"/>
                    <a:pt x="34136" y="1322"/>
                  </a:cubicBezTo>
                  <a:lnTo>
                    <a:pt x="32007" y="1899"/>
                  </a:lnTo>
                  <a:cubicBezTo>
                    <a:pt x="31311" y="2097"/>
                    <a:pt x="30416" y="2396"/>
                    <a:pt x="29740" y="2595"/>
                  </a:cubicBezTo>
                  <a:lnTo>
                    <a:pt x="27452" y="3371"/>
                  </a:lnTo>
                  <a:cubicBezTo>
                    <a:pt x="25065" y="4206"/>
                    <a:pt x="23235" y="4922"/>
                    <a:pt x="22359" y="5260"/>
                  </a:cubicBezTo>
                  <a:cubicBezTo>
                    <a:pt x="22021" y="5400"/>
                    <a:pt x="21564" y="5579"/>
                    <a:pt x="21226" y="5718"/>
                  </a:cubicBezTo>
                  <a:cubicBezTo>
                    <a:pt x="13249" y="8960"/>
                    <a:pt x="0" y="15764"/>
                    <a:pt x="895" y="24934"/>
                  </a:cubicBezTo>
                  <a:cubicBezTo>
                    <a:pt x="1635" y="32515"/>
                    <a:pt x="7666" y="35331"/>
                    <a:pt x="15477" y="35331"/>
                  </a:cubicBezTo>
                  <a:cubicBezTo>
                    <a:pt x="29312" y="35331"/>
                    <a:pt x="48728" y="26496"/>
                    <a:pt x="54208" y="19643"/>
                  </a:cubicBezTo>
                  <a:lnTo>
                    <a:pt x="55003" y="18489"/>
                  </a:lnTo>
                  <a:cubicBezTo>
                    <a:pt x="55242" y="18051"/>
                    <a:pt x="55540" y="17475"/>
                    <a:pt x="55739" y="17037"/>
                  </a:cubicBezTo>
                  <a:lnTo>
                    <a:pt x="56157" y="15983"/>
                  </a:lnTo>
                  <a:cubicBezTo>
                    <a:pt x="56555" y="14670"/>
                    <a:pt x="56635" y="13854"/>
                    <a:pt x="56694" y="12760"/>
                  </a:cubicBezTo>
                  <a:lnTo>
                    <a:pt x="56694" y="12024"/>
                  </a:lnTo>
                  <a:cubicBezTo>
                    <a:pt x="56674" y="11865"/>
                    <a:pt x="56654" y="11646"/>
                    <a:pt x="56654" y="11467"/>
                  </a:cubicBezTo>
                  <a:lnTo>
                    <a:pt x="56595" y="10950"/>
                  </a:lnTo>
                  <a:cubicBezTo>
                    <a:pt x="56575" y="10810"/>
                    <a:pt x="56535" y="10631"/>
                    <a:pt x="56515" y="10492"/>
                  </a:cubicBezTo>
                  <a:lnTo>
                    <a:pt x="56436" y="10055"/>
                  </a:lnTo>
                  <a:cubicBezTo>
                    <a:pt x="56416" y="9935"/>
                    <a:pt x="56376" y="9776"/>
                    <a:pt x="56356" y="9657"/>
                  </a:cubicBezTo>
                  <a:lnTo>
                    <a:pt x="56257" y="9259"/>
                  </a:lnTo>
                  <a:cubicBezTo>
                    <a:pt x="56217" y="9139"/>
                    <a:pt x="56177" y="9000"/>
                    <a:pt x="56137" y="8901"/>
                  </a:cubicBezTo>
                  <a:lnTo>
                    <a:pt x="56038" y="8543"/>
                  </a:lnTo>
                  <a:cubicBezTo>
                    <a:pt x="55998" y="8423"/>
                    <a:pt x="55938" y="8284"/>
                    <a:pt x="55918" y="8185"/>
                  </a:cubicBezTo>
                  <a:lnTo>
                    <a:pt x="55779" y="7846"/>
                  </a:lnTo>
                  <a:cubicBezTo>
                    <a:pt x="55739" y="7747"/>
                    <a:pt x="55680" y="7608"/>
                    <a:pt x="55640" y="7508"/>
                  </a:cubicBezTo>
                  <a:lnTo>
                    <a:pt x="55501" y="7170"/>
                  </a:lnTo>
                  <a:cubicBezTo>
                    <a:pt x="55441" y="7071"/>
                    <a:pt x="55381" y="6931"/>
                    <a:pt x="55322" y="6832"/>
                  </a:cubicBezTo>
                  <a:lnTo>
                    <a:pt x="55163" y="6494"/>
                  </a:lnTo>
                  <a:cubicBezTo>
                    <a:pt x="55103" y="6374"/>
                    <a:pt x="55023" y="6235"/>
                    <a:pt x="54964" y="6136"/>
                  </a:cubicBezTo>
                  <a:lnTo>
                    <a:pt x="54745" y="5778"/>
                  </a:lnTo>
                  <a:cubicBezTo>
                    <a:pt x="54685" y="5658"/>
                    <a:pt x="54586" y="5499"/>
                    <a:pt x="54506" y="5380"/>
                  </a:cubicBezTo>
                  <a:lnTo>
                    <a:pt x="54247" y="5002"/>
                  </a:lnTo>
                  <a:cubicBezTo>
                    <a:pt x="54148" y="4863"/>
                    <a:pt x="54009" y="4703"/>
                    <a:pt x="53909" y="4564"/>
                  </a:cubicBezTo>
                  <a:lnTo>
                    <a:pt x="53551" y="4146"/>
                  </a:lnTo>
                  <a:cubicBezTo>
                    <a:pt x="52636" y="3092"/>
                    <a:pt x="51960" y="2615"/>
                    <a:pt x="51184" y="2078"/>
                  </a:cubicBezTo>
                  <a:lnTo>
                    <a:pt x="50488" y="1660"/>
                  </a:lnTo>
                  <a:cubicBezTo>
                    <a:pt x="49911" y="1361"/>
                    <a:pt x="49115" y="1023"/>
                    <a:pt x="48518" y="785"/>
                  </a:cubicBezTo>
                  <a:lnTo>
                    <a:pt x="47345" y="446"/>
                  </a:lnTo>
                  <a:cubicBezTo>
                    <a:pt x="46788" y="327"/>
                    <a:pt x="46032" y="208"/>
                    <a:pt x="45475" y="128"/>
                  </a:cubicBezTo>
                  <a:lnTo>
                    <a:pt x="43943" y="9"/>
                  </a:lnTo>
                  <a:cubicBezTo>
                    <a:pt x="43774" y="3"/>
                    <a:pt x="43590" y="0"/>
                    <a:pt x="43399" y="0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7"/>
            <p:cNvSpPr/>
            <p:nvPr/>
          </p:nvSpPr>
          <p:spPr>
            <a:xfrm>
              <a:off x="3584200" y="1954425"/>
              <a:ext cx="1519825" cy="870750"/>
            </a:xfrm>
            <a:custGeom>
              <a:avLst/>
              <a:gdLst/>
              <a:ahLst/>
              <a:cxnLst/>
              <a:rect l="l" t="t" r="r" b="b"/>
              <a:pathLst>
                <a:path w="60793" h="34830" extrusionOk="0">
                  <a:moveTo>
                    <a:pt x="47200" y="0"/>
                  </a:moveTo>
                  <a:cubicBezTo>
                    <a:pt x="46552" y="0"/>
                    <a:pt x="46021" y="46"/>
                    <a:pt x="44341" y="177"/>
                  </a:cubicBezTo>
                  <a:lnTo>
                    <a:pt x="44082" y="197"/>
                  </a:lnTo>
                  <a:lnTo>
                    <a:pt x="42173" y="475"/>
                  </a:lnTo>
                  <a:cubicBezTo>
                    <a:pt x="36464" y="1490"/>
                    <a:pt x="0" y="11754"/>
                    <a:pt x="6227" y="27470"/>
                  </a:cubicBezTo>
                  <a:cubicBezTo>
                    <a:pt x="8462" y="33120"/>
                    <a:pt x="13753" y="34829"/>
                    <a:pt x="19339" y="34829"/>
                  </a:cubicBezTo>
                  <a:cubicBezTo>
                    <a:pt x="21954" y="34829"/>
                    <a:pt x="24633" y="34455"/>
                    <a:pt x="27094" y="33935"/>
                  </a:cubicBezTo>
                  <a:cubicBezTo>
                    <a:pt x="27373" y="33875"/>
                    <a:pt x="55521" y="27609"/>
                    <a:pt x="60235" y="15992"/>
                  </a:cubicBezTo>
                  <a:lnTo>
                    <a:pt x="60255" y="15952"/>
                  </a:lnTo>
                  <a:cubicBezTo>
                    <a:pt x="60693" y="14579"/>
                    <a:pt x="60733" y="13704"/>
                    <a:pt x="60792" y="12769"/>
                  </a:cubicBezTo>
                  <a:lnTo>
                    <a:pt x="60772" y="12033"/>
                  </a:lnTo>
                  <a:cubicBezTo>
                    <a:pt x="60772" y="11874"/>
                    <a:pt x="60752" y="11655"/>
                    <a:pt x="60752" y="11476"/>
                  </a:cubicBezTo>
                  <a:lnTo>
                    <a:pt x="60693" y="10959"/>
                  </a:lnTo>
                  <a:cubicBezTo>
                    <a:pt x="60673" y="10819"/>
                    <a:pt x="60633" y="10640"/>
                    <a:pt x="60613" y="10501"/>
                  </a:cubicBezTo>
                  <a:lnTo>
                    <a:pt x="60534" y="10064"/>
                  </a:lnTo>
                  <a:cubicBezTo>
                    <a:pt x="60514" y="9944"/>
                    <a:pt x="60474" y="9785"/>
                    <a:pt x="60454" y="9666"/>
                  </a:cubicBezTo>
                  <a:lnTo>
                    <a:pt x="60355" y="9268"/>
                  </a:lnTo>
                  <a:cubicBezTo>
                    <a:pt x="60315" y="9148"/>
                    <a:pt x="60275" y="9009"/>
                    <a:pt x="60235" y="8910"/>
                  </a:cubicBezTo>
                  <a:lnTo>
                    <a:pt x="60136" y="8552"/>
                  </a:lnTo>
                  <a:cubicBezTo>
                    <a:pt x="60096" y="8432"/>
                    <a:pt x="60036" y="8293"/>
                    <a:pt x="60016" y="8194"/>
                  </a:cubicBezTo>
                  <a:lnTo>
                    <a:pt x="59877" y="7855"/>
                  </a:lnTo>
                  <a:cubicBezTo>
                    <a:pt x="59837" y="7756"/>
                    <a:pt x="59778" y="7617"/>
                    <a:pt x="59738" y="7517"/>
                  </a:cubicBezTo>
                  <a:lnTo>
                    <a:pt x="59599" y="7179"/>
                  </a:lnTo>
                  <a:cubicBezTo>
                    <a:pt x="59539" y="7080"/>
                    <a:pt x="59479" y="6940"/>
                    <a:pt x="59420" y="6841"/>
                  </a:cubicBezTo>
                  <a:lnTo>
                    <a:pt x="59261" y="6503"/>
                  </a:lnTo>
                  <a:cubicBezTo>
                    <a:pt x="59201" y="6383"/>
                    <a:pt x="59121" y="6244"/>
                    <a:pt x="59062" y="6145"/>
                  </a:cubicBezTo>
                  <a:lnTo>
                    <a:pt x="58843" y="5787"/>
                  </a:lnTo>
                  <a:cubicBezTo>
                    <a:pt x="58783" y="5667"/>
                    <a:pt x="58684" y="5508"/>
                    <a:pt x="58604" y="5389"/>
                  </a:cubicBezTo>
                  <a:lnTo>
                    <a:pt x="58345" y="5011"/>
                  </a:lnTo>
                  <a:cubicBezTo>
                    <a:pt x="58246" y="4872"/>
                    <a:pt x="58107" y="4712"/>
                    <a:pt x="58007" y="4573"/>
                  </a:cubicBezTo>
                  <a:lnTo>
                    <a:pt x="57649" y="4155"/>
                  </a:lnTo>
                  <a:cubicBezTo>
                    <a:pt x="56734" y="3101"/>
                    <a:pt x="56058" y="2624"/>
                    <a:pt x="55282" y="2087"/>
                  </a:cubicBezTo>
                  <a:lnTo>
                    <a:pt x="54586" y="1669"/>
                  </a:lnTo>
                  <a:cubicBezTo>
                    <a:pt x="54009" y="1370"/>
                    <a:pt x="53213" y="1032"/>
                    <a:pt x="52616" y="794"/>
                  </a:cubicBezTo>
                  <a:lnTo>
                    <a:pt x="51443" y="455"/>
                  </a:lnTo>
                  <a:cubicBezTo>
                    <a:pt x="50886" y="336"/>
                    <a:pt x="50130" y="217"/>
                    <a:pt x="49573" y="137"/>
                  </a:cubicBezTo>
                  <a:lnTo>
                    <a:pt x="48041" y="18"/>
                  </a:lnTo>
                  <a:cubicBezTo>
                    <a:pt x="47700" y="7"/>
                    <a:pt x="47442" y="0"/>
                    <a:pt x="47200" y="0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7"/>
            <p:cNvSpPr/>
            <p:nvPr/>
          </p:nvSpPr>
          <p:spPr>
            <a:xfrm>
              <a:off x="3539425" y="1954350"/>
              <a:ext cx="1564600" cy="856225"/>
            </a:xfrm>
            <a:custGeom>
              <a:avLst/>
              <a:gdLst/>
              <a:ahLst/>
              <a:cxnLst/>
              <a:rect l="l" t="t" r="r" b="b"/>
              <a:pathLst>
                <a:path w="62584" h="34249" extrusionOk="0">
                  <a:moveTo>
                    <a:pt x="48698" y="1"/>
                  </a:moveTo>
                  <a:cubicBezTo>
                    <a:pt x="39528" y="220"/>
                    <a:pt x="1" y="12573"/>
                    <a:pt x="9152" y="28607"/>
                  </a:cubicBezTo>
                  <a:cubicBezTo>
                    <a:pt x="11315" y="32377"/>
                    <a:pt x="15210" y="34249"/>
                    <a:pt x="20955" y="34249"/>
                  </a:cubicBezTo>
                  <a:cubicBezTo>
                    <a:pt x="24030" y="34249"/>
                    <a:pt x="27635" y="33713"/>
                    <a:pt x="31789" y="32645"/>
                  </a:cubicBezTo>
                  <a:cubicBezTo>
                    <a:pt x="34614" y="31909"/>
                    <a:pt x="59520" y="25225"/>
                    <a:pt x="62325" y="14900"/>
                  </a:cubicBezTo>
                  <a:lnTo>
                    <a:pt x="62404" y="14503"/>
                  </a:lnTo>
                  <a:cubicBezTo>
                    <a:pt x="62524" y="13826"/>
                    <a:pt x="62524" y="13707"/>
                    <a:pt x="62583" y="12772"/>
                  </a:cubicBezTo>
                  <a:lnTo>
                    <a:pt x="62563" y="12036"/>
                  </a:lnTo>
                  <a:cubicBezTo>
                    <a:pt x="62563" y="11877"/>
                    <a:pt x="62543" y="11658"/>
                    <a:pt x="62543" y="11479"/>
                  </a:cubicBezTo>
                  <a:lnTo>
                    <a:pt x="62484" y="10962"/>
                  </a:lnTo>
                  <a:cubicBezTo>
                    <a:pt x="62464" y="10822"/>
                    <a:pt x="62424" y="10643"/>
                    <a:pt x="62404" y="10504"/>
                  </a:cubicBezTo>
                  <a:lnTo>
                    <a:pt x="62325" y="10067"/>
                  </a:lnTo>
                  <a:cubicBezTo>
                    <a:pt x="62305" y="9947"/>
                    <a:pt x="62265" y="9788"/>
                    <a:pt x="62245" y="9669"/>
                  </a:cubicBezTo>
                  <a:lnTo>
                    <a:pt x="62146" y="9271"/>
                  </a:lnTo>
                  <a:cubicBezTo>
                    <a:pt x="62106" y="9151"/>
                    <a:pt x="62066" y="9012"/>
                    <a:pt x="62026" y="8913"/>
                  </a:cubicBezTo>
                  <a:lnTo>
                    <a:pt x="61927" y="8555"/>
                  </a:lnTo>
                  <a:cubicBezTo>
                    <a:pt x="61887" y="8435"/>
                    <a:pt x="61827" y="8296"/>
                    <a:pt x="61807" y="8197"/>
                  </a:cubicBezTo>
                  <a:lnTo>
                    <a:pt x="61668" y="7858"/>
                  </a:lnTo>
                  <a:cubicBezTo>
                    <a:pt x="61628" y="7759"/>
                    <a:pt x="61569" y="7620"/>
                    <a:pt x="61529" y="7520"/>
                  </a:cubicBezTo>
                  <a:lnTo>
                    <a:pt x="61390" y="7182"/>
                  </a:lnTo>
                  <a:cubicBezTo>
                    <a:pt x="61330" y="7083"/>
                    <a:pt x="61270" y="6943"/>
                    <a:pt x="61211" y="6844"/>
                  </a:cubicBezTo>
                  <a:lnTo>
                    <a:pt x="61052" y="6506"/>
                  </a:lnTo>
                  <a:cubicBezTo>
                    <a:pt x="60992" y="6386"/>
                    <a:pt x="60912" y="6247"/>
                    <a:pt x="60853" y="6148"/>
                  </a:cubicBezTo>
                  <a:lnTo>
                    <a:pt x="60634" y="5790"/>
                  </a:lnTo>
                  <a:cubicBezTo>
                    <a:pt x="60574" y="5670"/>
                    <a:pt x="60475" y="5511"/>
                    <a:pt x="60395" y="5392"/>
                  </a:cubicBezTo>
                  <a:lnTo>
                    <a:pt x="60136" y="5014"/>
                  </a:lnTo>
                  <a:cubicBezTo>
                    <a:pt x="60037" y="4875"/>
                    <a:pt x="59898" y="4715"/>
                    <a:pt x="59798" y="4576"/>
                  </a:cubicBezTo>
                  <a:lnTo>
                    <a:pt x="59440" y="4158"/>
                  </a:lnTo>
                  <a:cubicBezTo>
                    <a:pt x="58525" y="3104"/>
                    <a:pt x="57849" y="2627"/>
                    <a:pt x="57073" y="2090"/>
                  </a:cubicBezTo>
                  <a:lnTo>
                    <a:pt x="56377" y="1672"/>
                  </a:lnTo>
                  <a:cubicBezTo>
                    <a:pt x="55800" y="1373"/>
                    <a:pt x="55004" y="1035"/>
                    <a:pt x="54407" y="797"/>
                  </a:cubicBezTo>
                  <a:lnTo>
                    <a:pt x="53234" y="458"/>
                  </a:lnTo>
                  <a:cubicBezTo>
                    <a:pt x="51583" y="100"/>
                    <a:pt x="50528" y="41"/>
                    <a:pt x="49832" y="21"/>
                  </a:cubicBezTo>
                  <a:cubicBezTo>
                    <a:pt x="49663" y="11"/>
                    <a:pt x="49464" y="11"/>
                    <a:pt x="49265" y="11"/>
                  </a:cubicBezTo>
                  <a:cubicBezTo>
                    <a:pt x="49066" y="11"/>
                    <a:pt x="48867" y="11"/>
                    <a:pt x="48698" y="1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3528300" y="1956250"/>
              <a:ext cx="1575225" cy="840100"/>
            </a:xfrm>
            <a:custGeom>
              <a:avLst/>
              <a:gdLst/>
              <a:ahLst/>
              <a:cxnLst/>
              <a:rect l="l" t="t" r="r" b="b"/>
              <a:pathLst>
                <a:path w="63009" h="33604" extrusionOk="0">
                  <a:moveTo>
                    <a:pt x="50181" y="1"/>
                  </a:moveTo>
                  <a:cubicBezTo>
                    <a:pt x="35785" y="1"/>
                    <a:pt x="1" y="15189"/>
                    <a:pt x="10671" y="29227"/>
                  </a:cubicBezTo>
                  <a:cubicBezTo>
                    <a:pt x="13127" y="32455"/>
                    <a:pt x="17215" y="33603"/>
                    <a:pt x="21786" y="33603"/>
                  </a:cubicBezTo>
                  <a:cubicBezTo>
                    <a:pt x="26397" y="33603"/>
                    <a:pt x="31499" y="32435"/>
                    <a:pt x="35915" y="31057"/>
                  </a:cubicBezTo>
                  <a:cubicBezTo>
                    <a:pt x="61874" y="22961"/>
                    <a:pt x="62710" y="15660"/>
                    <a:pt x="63008" y="12895"/>
                  </a:cubicBezTo>
                  <a:lnTo>
                    <a:pt x="63008" y="11960"/>
                  </a:lnTo>
                  <a:cubicBezTo>
                    <a:pt x="63008" y="11801"/>
                    <a:pt x="62988" y="11582"/>
                    <a:pt x="62988" y="11403"/>
                  </a:cubicBezTo>
                  <a:lnTo>
                    <a:pt x="62929" y="10886"/>
                  </a:lnTo>
                  <a:cubicBezTo>
                    <a:pt x="62909" y="10746"/>
                    <a:pt x="62869" y="10567"/>
                    <a:pt x="62849" y="10428"/>
                  </a:cubicBezTo>
                  <a:lnTo>
                    <a:pt x="62770" y="9991"/>
                  </a:lnTo>
                  <a:cubicBezTo>
                    <a:pt x="62750" y="9871"/>
                    <a:pt x="62710" y="9712"/>
                    <a:pt x="62690" y="9593"/>
                  </a:cubicBezTo>
                  <a:lnTo>
                    <a:pt x="62591" y="9195"/>
                  </a:lnTo>
                  <a:cubicBezTo>
                    <a:pt x="62551" y="9075"/>
                    <a:pt x="62511" y="8936"/>
                    <a:pt x="62471" y="8837"/>
                  </a:cubicBezTo>
                  <a:lnTo>
                    <a:pt x="62372" y="8479"/>
                  </a:lnTo>
                  <a:cubicBezTo>
                    <a:pt x="62332" y="8359"/>
                    <a:pt x="62272" y="8220"/>
                    <a:pt x="62252" y="8121"/>
                  </a:cubicBezTo>
                  <a:lnTo>
                    <a:pt x="62113" y="7782"/>
                  </a:lnTo>
                  <a:cubicBezTo>
                    <a:pt x="62073" y="7683"/>
                    <a:pt x="62014" y="7544"/>
                    <a:pt x="61974" y="7444"/>
                  </a:cubicBezTo>
                  <a:lnTo>
                    <a:pt x="61835" y="7106"/>
                  </a:lnTo>
                  <a:cubicBezTo>
                    <a:pt x="61775" y="7007"/>
                    <a:pt x="61715" y="6867"/>
                    <a:pt x="61656" y="6768"/>
                  </a:cubicBezTo>
                  <a:lnTo>
                    <a:pt x="61497" y="6430"/>
                  </a:lnTo>
                  <a:cubicBezTo>
                    <a:pt x="61437" y="6310"/>
                    <a:pt x="61357" y="6171"/>
                    <a:pt x="61298" y="6072"/>
                  </a:cubicBezTo>
                  <a:lnTo>
                    <a:pt x="61079" y="5714"/>
                  </a:lnTo>
                  <a:cubicBezTo>
                    <a:pt x="61019" y="5594"/>
                    <a:pt x="60920" y="5435"/>
                    <a:pt x="60840" y="5316"/>
                  </a:cubicBezTo>
                  <a:lnTo>
                    <a:pt x="60581" y="4938"/>
                  </a:lnTo>
                  <a:cubicBezTo>
                    <a:pt x="60482" y="4799"/>
                    <a:pt x="60343" y="4639"/>
                    <a:pt x="60243" y="4500"/>
                  </a:cubicBezTo>
                  <a:lnTo>
                    <a:pt x="59885" y="4082"/>
                  </a:lnTo>
                  <a:cubicBezTo>
                    <a:pt x="58970" y="3028"/>
                    <a:pt x="58294" y="2551"/>
                    <a:pt x="57518" y="2014"/>
                  </a:cubicBezTo>
                  <a:lnTo>
                    <a:pt x="56822" y="1596"/>
                  </a:lnTo>
                  <a:cubicBezTo>
                    <a:pt x="56245" y="1297"/>
                    <a:pt x="55449" y="959"/>
                    <a:pt x="54852" y="721"/>
                  </a:cubicBezTo>
                  <a:cubicBezTo>
                    <a:pt x="54136" y="522"/>
                    <a:pt x="53181" y="283"/>
                    <a:pt x="52465" y="144"/>
                  </a:cubicBezTo>
                  <a:lnTo>
                    <a:pt x="52227" y="124"/>
                  </a:lnTo>
                  <a:cubicBezTo>
                    <a:pt x="51608" y="41"/>
                    <a:pt x="50923" y="1"/>
                    <a:pt x="50181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7"/>
            <p:cNvSpPr/>
            <p:nvPr/>
          </p:nvSpPr>
          <p:spPr>
            <a:xfrm>
              <a:off x="3490700" y="1956525"/>
              <a:ext cx="1625250" cy="827450"/>
            </a:xfrm>
            <a:custGeom>
              <a:avLst/>
              <a:gdLst/>
              <a:ahLst/>
              <a:cxnLst/>
              <a:rect l="l" t="t" r="r" b="b"/>
              <a:pathLst>
                <a:path w="65010" h="33098" extrusionOk="0">
                  <a:moveTo>
                    <a:pt x="51591" y="1"/>
                  </a:moveTo>
                  <a:cubicBezTo>
                    <a:pt x="50641" y="1"/>
                    <a:pt x="49551" y="66"/>
                    <a:pt x="48399" y="232"/>
                  </a:cubicBezTo>
                  <a:cubicBezTo>
                    <a:pt x="29064" y="2938"/>
                    <a:pt x="0" y="19488"/>
                    <a:pt x="14442" y="30767"/>
                  </a:cubicBezTo>
                  <a:cubicBezTo>
                    <a:pt x="15876" y="31887"/>
                    <a:pt x="18511" y="33098"/>
                    <a:pt x="23192" y="33098"/>
                  </a:cubicBezTo>
                  <a:cubicBezTo>
                    <a:pt x="27996" y="33098"/>
                    <a:pt x="34953" y="31822"/>
                    <a:pt x="44978" y="27863"/>
                  </a:cubicBezTo>
                  <a:cubicBezTo>
                    <a:pt x="60275" y="21816"/>
                    <a:pt x="65010" y="17738"/>
                    <a:pt x="64453" y="11014"/>
                  </a:cubicBezTo>
                  <a:lnTo>
                    <a:pt x="64373" y="10437"/>
                  </a:lnTo>
                  <a:lnTo>
                    <a:pt x="64353" y="10417"/>
                  </a:lnTo>
                  <a:lnTo>
                    <a:pt x="64274" y="9980"/>
                  </a:lnTo>
                  <a:cubicBezTo>
                    <a:pt x="64254" y="9860"/>
                    <a:pt x="64214" y="9701"/>
                    <a:pt x="64194" y="9582"/>
                  </a:cubicBezTo>
                  <a:lnTo>
                    <a:pt x="64095" y="9184"/>
                  </a:lnTo>
                  <a:cubicBezTo>
                    <a:pt x="64055" y="9064"/>
                    <a:pt x="64015" y="8925"/>
                    <a:pt x="63975" y="8826"/>
                  </a:cubicBezTo>
                  <a:lnTo>
                    <a:pt x="63876" y="8468"/>
                  </a:lnTo>
                  <a:cubicBezTo>
                    <a:pt x="63836" y="8348"/>
                    <a:pt x="63776" y="8209"/>
                    <a:pt x="63756" y="8110"/>
                  </a:cubicBezTo>
                  <a:lnTo>
                    <a:pt x="63617" y="7771"/>
                  </a:lnTo>
                  <a:cubicBezTo>
                    <a:pt x="63577" y="7672"/>
                    <a:pt x="63518" y="7533"/>
                    <a:pt x="63478" y="7433"/>
                  </a:cubicBezTo>
                  <a:lnTo>
                    <a:pt x="63339" y="7095"/>
                  </a:lnTo>
                  <a:cubicBezTo>
                    <a:pt x="63279" y="6996"/>
                    <a:pt x="63219" y="6856"/>
                    <a:pt x="63160" y="6757"/>
                  </a:cubicBezTo>
                  <a:lnTo>
                    <a:pt x="63001" y="6419"/>
                  </a:lnTo>
                  <a:cubicBezTo>
                    <a:pt x="62941" y="6299"/>
                    <a:pt x="62861" y="6160"/>
                    <a:pt x="62802" y="6061"/>
                  </a:cubicBezTo>
                  <a:lnTo>
                    <a:pt x="62583" y="5703"/>
                  </a:lnTo>
                  <a:cubicBezTo>
                    <a:pt x="62523" y="5583"/>
                    <a:pt x="62424" y="5424"/>
                    <a:pt x="62344" y="5305"/>
                  </a:cubicBezTo>
                  <a:lnTo>
                    <a:pt x="62085" y="4927"/>
                  </a:lnTo>
                  <a:cubicBezTo>
                    <a:pt x="61986" y="4788"/>
                    <a:pt x="61847" y="4628"/>
                    <a:pt x="61747" y="4489"/>
                  </a:cubicBezTo>
                  <a:lnTo>
                    <a:pt x="61389" y="4071"/>
                  </a:lnTo>
                  <a:cubicBezTo>
                    <a:pt x="60474" y="3017"/>
                    <a:pt x="59798" y="2540"/>
                    <a:pt x="59022" y="2003"/>
                  </a:cubicBezTo>
                  <a:lnTo>
                    <a:pt x="58326" y="1585"/>
                  </a:lnTo>
                  <a:cubicBezTo>
                    <a:pt x="58027" y="1406"/>
                    <a:pt x="57590" y="1207"/>
                    <a:pt x="57252" y="1068"/>
                  </a:cubicBezTo>
                  <a:lnTo>
                    <a:pt x="56157" y="650"/>
                  </a:lnTo>
                  <a:cubicBezTo>
                    <a:pt x="55342" y="391"/>
                    <a:pt x="54467" y="232"/>
                    <a:pt x="54009" y="172"/>
                  </a:cubicBezTo>
                  <a:cubicBezTo>
                    <a:pt x="53411" y="71"/>
                    <a:pt x="52576" y="1"/>
                    <a:pt x="515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7"/>
            <p:cNvSpPr/>
            <p:nvPr/>
          </p:nvSpPr>
          <p:spPr>
            <a:xfrm>
              <a:off x="3623475" y="1958775"/>
              <a:ext cx="1521825" cy="812950"/>
            </a:xfrm>
            <a:custGeom>
              <a:avLst/>
              <a:gdLst/>
              <a:ahLst/>
              <a:cxnLst/>
              <a:rect l="l" t="t" r="r" b="b"/>
              <a:pathLst>
                <a:path w="60873" h="32518" extrusionOk="0">
                  <a:moveTo>
                    <a:pt x="46423" y="1"/>
                  </a:moveTo>
                  <a:cubicBezTo>
                    <a:pt x="44213" y="1"/>
                    <a:pt x="40929" y="551"/>
                    <a:pt x="37757" y="1435"/>
                  </a:cubicBezTo>
                  <a:cubicBezTo>
                    <a:pt x="5491" y="10506"/>
                    <a:pt x="1" y="24948"/>
                    <a:pt x="10385" y="30896"/>
                  </a:cubicBezTo>
                  <a:cubicBezTo>
                    <a:pt x="12402" y="32048"/>
                    <a:pt x="14979" y="32517"/>
                    <a:pt x="17841" y="32517"/>
                  </a:cubicBezTo>
                  <a:cubicBezTo>
                    <a:pt x="28135" y="32517"/>
                    <a:pt x="42120" y="26445"/>
                    <a:pt x="47007" y="24173"/>
                  </a:cubicBezTo>
                  <a:cubicBezTo>
                    <a:pt x="55859" y="20035"/>
                    <a:pt x="60872" y="15977"/>
                    <a:pt x="58585" y="8417"/>
                  </a:cubicBezTo>
                  <a:lnTo>
                    <a:pt x="58445" y="8059"/>
                  </a:lnTo>
                  <a:lnTo>
                    <a:pt x="58445" y="8020"/>
                  </a:lnTo>
                  <a:lnTo>
                    <a:pt x="58306" y="7681"/>
                  </a:lnTo>
                  <a:cubicBezTo>
                    <a:pt x="58266" y="7582"/>
                    <a:pt x="58207" y="7443"/>
                    <a:pt x="58167" y="7343"/>
                  </a:cubicBezTo>
                  <a:lnTo>
                    <a:pt x="58028" y="7005"/>
                  </a:lnTo>
                  <a:cubicBezTo>
                    <a:pt x="57968" y="6906"/>
                    <a:pt x="57908" y="6766"/>
                    <a:pt x="57849" y="6667"/>
                  </a:cubicBezTo>
                  <a:lnTo>
                    <a:pt x="57690" y="6329"/>
                  </a:lnTo>
                  <a:cubicBezTo>
                    <a:pt x="57630" y="6209"/>
                    <a:pt x="57550" y="6070"/>
                    <a:pt x="57491" y="5971"/>
                  </a:cubicBezTo>
                  <a:lnTo>
                    <a:pt x="57272" y="5613"/>
                  </a:lnTo>
                  <a:cubicBezTo>
                    <a:pt x="57212" y="5493"/>
                    <a:pt x="57113" y="5334"/>
                    <a:pt x="57033" y="5215"/>
                  </a:cubicBezTo>
                  <a:lnTo>
                    <a:pt x="56774" y="4837"/>
                  </a:lnTo>
                  <a:cubicBezTo>
                    <a:pt x="56675" y="4698"/>
                    <a:pt x="56536" y="4538"/>
                    <a:pt x="56436" y="4399"/>
                  </a:cubicBezTo>
                  <a:lnTo>
                    <a:pt x="56078" y="3981"/>
                  </a:lnTo>
                  <a:cubicBezTo>
                    <a:pt x="55223" y="3027"/>
                    <a:pt x="54845" y="2728"/>
                    <a:pt x="54009" y="2111"/>
                  </a:cubicBezTo>
                  <a:lnTo>
                    <a:pt x="53353" y="1674"/>
                  </a:lnTo>
                  <a:cubicBezTo>
                    <a:pt x="50906" y="261"/>
                    <a:pt x="48579" y="23"/>
                    <a:pt x="46649" y="3"/>
                  </a:cubicBezTo>
                  <a:cubicBezTo>
                    <a:pt x="46575" y="2"/>
                    <a:pt x="46500" y="1"/>
                    <a:pt x="46423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7"/>
            <p:cNvSpPr/>
            <p:nvPr/>
          </p:nvSpPr>
          <p:spPr>
            <a:xfrm>
              <a:off x="3775750" y="1961775"/>
              <a:ext cx="1419775" cy="793425"/>
            </a:xfrm>
            <a:custGeom>
              <a:avLst/>
              <a:gdLst/>
              <a:ahLst/>
              <a:cxnLst/>
              <a:rect l="l" t="t" r="r" b="b"/>
              <a:pathLst>
                <a:path w="56791" h="31737" extrusionOk="0">
                  <a:moveTo>
                    <a:pt x="40639" y="0"/>
                  </a:moveTo>
                  <a:cubicBezTo>
                    <a:pt x="31396" y="0"/>
                    <a:pt x="472" y="10872"/>
                    <a:pt x="156" y="22978"/>
                  </a:cubicBezTo>
                  <a:cubicBezTo>
                    <a:pt x="0" y="29362"/>
                    <a:pt x="5081" y="31737"/>
                    <a:pt x="12110" y="31737"/>
                  </a:cubicBezTo>
                  <a:cubicBezTo>
                    <a:pt x="24839" y="31737"/>
                    <a:pt x="43955" y="23947"/>
                    <a:pt x="49928" y="18065"/>
                  </a:cubicBezTo>
                  <a:cubicBezTo>
                    <a:pt x="56791" y="11321"/>
                    <a:pt x="51181" y="161"/>
                    <a:pt x="40837" y="2"/>
                  </a:cubicBezTo>
                  <a:cubicBezTo>
                    <a:pt x="40772" y="1"/>
                    <a:pt x="40706" y="0"/>
                    <a:pt x="40639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7"/>
            <p:cNvSpPr/>
            <p:nvPr/>
          </p:nvSpPr>
          <p:spPr>
            <a:xfrm>
              <a:off x="3775050" y="1965275"/>
              <a:ext cx="1416500" cy="776400"/>
            </a:xfrm>
            <a:custGeom>
              <a:avLst/>
              <a:gdLst/>
              <a:ahLst/>
              <a:cxnLst/>
              <a:rect l="l" t="t" r="r" b="b"/>
              <a:pathLst>
                <a:path w="56660" h="31056" extrusionOk="0">
                  <a:moveTo>
                    <a:pt x="40934" y="0"/>
                  </a:moveTo>
                  <a:cubicBezTo>
                    <a:pt x="32190" y="0"/>
                    <a:pt x="1907" y="10502"/>
                    <a:pt x="681" y="22182"/>
                  </a:cubicBezTo>
                  <a:cubicBezTo>
                    <a:pt x="0" y="28648"/>
                    <a:pt x="4977" y="31056"/>
                    <a:pt x="12065" y="31056"/>
                  </a:cubicBezTo>
                  <a:cubicBezTo>
                    <a:pt x="24648" y="31056"/>
                    <a:pt x="43886" y="23469"/>
                    <a:pt x="49956" y="17527"/>
                  </a:cubicBezTo>
                  <a:cubicBezTo>
                    <a:pt x="56659" y="10962"/>
                    <a:pt x="51209" y="161"/>
                    <a:pt x="41103" y="1"/>
                  </a:cubicBezTo>
                  <a:cubicBezTo>
                    <a:pt x="41048" y="1"/>
                    <a:pt x="40991" y="0"/>
                    <a:pt x="40934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7"/>
            <p:cNvSpPr/>
            <p:nvPr/>
          </p:nvSpPr>
          <p:spPr>
            <a:xfrm>
              <a:off x="3799925" y="1968750"/>
              <a:ext cx="1384650" cy="764550"/>
            </a:xfrm>
            <a:custGeom>
              <a:avLst/>
              <a:gdLst/>
              <a:ahLst/>
              <a:cxnLst/>
              <a:rect l="l" t="t" r="r" b="b"/>
              <a:pathLst>
                <a:path w="55386" h="30582" extrusionOk="0">
                  <a:moveTo>
                    <a:pt x="40234" y="1"/>
                  </a:moveTo>
                  <a:cubicBezTo>
                    <a:pt x="32456" y="1"/>
                    <a:pt x="441" y="10239"/>
                    <a:pt x="144" y="22779"/>
                  </a:cubicBezTo>
                  <a:cubicBezTo>
                    <a:pt x="1" y="28450"/>
                    <a:pt x="4630" y="30582"/>
                    <a:pt x="11138" y="30582"/>
                  </a:cubicBezTo>
                  <a:cubicBezTo>
                    <a:pt x="23647" y="30582"/>
                    <a:pt x="43099" y="22708"/>
                    <a:pt x="48961" y="16950"/>
                  </a:cubicBezTo>
                  <a:cubicBezTo>
                    <a:pt x="55386" y="10624"/>
                    <a:pt x="50094" y="161"/>
                    <a:pt x="40367" y="2"/>
                  </a:cubicBezTo>
                  <a:cubicBezTo>
                    <a:pt x="40324" y="1"/>
                    <a:pt x="40279" y="1"/>
                    <a:pt x="40234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7"/>
            <p:cNvSpPr/>
            <p:nvPr/>
          </p:nvSpPr>
          <p:spPr>
            <a:xfrm>
              <a:off x="3804575" y="1973225"/>
              <a:ext cx="1373050" cy="746650"/>
            </a:xfrm>
            <a:custGeom>
              <a:avLst/>
              <a:gdLst/>
              <a:ahLst/>
              <a:cxnLst/>
              <a:rect l="l" t="t" r="r" b="b"/>
              <a:pathLst>
                <a:path w="54922" h="29866" extrusionOk="0">
                  <a:moveTo>
                    <a:pt x="40270" y="0"/>
                  </a:moveTo>
                  <a:cubicBezTo>
                    <a:pt x="32475" y="0"/>
                    <a:pt x="1" y="10566"/>
                    <a:pt x="455" y="22918"/>
                  </a:cubicBezTo>
                  <a:cubicBezTo>
                    <a:pt x="650" y="27978"/>
                    <a:pt x="4850" y="29866"/>
                    <a:pt x="10724" y="29866"/>
                  </a:cubicBezTo>
                  <a:cubicBezTo>
                    <a:pt x="23442" y="29866"/>
                    <a:pt x="44006" y="21015"/>
                    <a:pt x="48755" y="16334"/>
                  </a:cubicBezTo>
                  <a:cubicBezTo>
                    <a:pt x="54921" y="10246"/>
                    <a:pt x="49789" y="161"/>
                    <a:pt x="40420" y="2"/>
                  </a:cubicBezTo>
                  <a:cubicBezTo>
                    <a:pt x="40371" y="1"/>
                    <a:pt x="40321" y="0"/>
                    <a:pt x="40270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7"/>
            <p:cNvSpPr/>
            <p:nvPr/>
          </p:nvSpPr>
          <p:spPr>
            <a:xfrm>
              <a:off x="3813750" y="1978200"/>
              <a:ext cx="1358400" cy="730925"/>
            </a:xfrm>
            <a:custGeom>
              <a:avLst/>
              <a:gdLst/>
              <a:ahLst/>
              <a:cxnLst/>
              <a:rect l="l" t="t" r="r" b="b"/>
              <a:pathLst>
                <a:path w="54336" h="29237" extrusionOk="0">
                  <a:moveTo>
                    <a:pt x="40191" y="1"/>
                  </a:moveTo>
                  <a:cubicBezTo>
                    <a:pt x="31633" y="1"/>
                    <a:pt x="1714" y="10440"/>
                    <a:pt x="605" y="21864"/>
                  </a:cubicBezTo>
                  <a:cubicBezTo>
                    <a:pt x="570" y="22204"/>
                    <a:pt x="0" y="29236"/>
                    <a:pt x="10596" y="29236"/>
                  </a:cubicBezTo>
                  <a:cubicBezTo>
                    <a:pt x="11755" y="29236"/>
                    <a:pt x="13048" y="29152"/>
                    <a:pt x="14491" y="28965"/>
                  </a:cubicBezTo>
                  <a:cubicBezTo>
                    <a:pt x="24158" y="27712"/>
                    <a:pt x="44091" y="19894"/>
                    <a:pt x="48348" y="15697"/>
                  </a:cubicBezTo>
                  <a:cubicBezTo>
                    <a:pt x="54336" y="9769"/>
                    <a:pt x="49382" y="101"/>
                    <a:pt x="40311" y="2"/>
                  </a:cubicBezTo>
                  <a:cubicBezTo>
                    <a:pt x="40272" y="1"/>
                    <a:pt x="40232" y="1"/>
                    <a:pt x="40191" y="1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7"/>
            <p:cNvSpPr/>
            <p:nvPr/>
          </p:nvSpPr>
          <p:spPr>
            <a:xfrm>
              <a:off x="3783125" y="1984450"/>
              <a:ext cx="1353550" cy="710450"/>
            </a:xfrm>
            <a:custGeom>
              <a:avLst/>
              <a:gdLst/>
              <a:ahLst/>
              <a:cxnLst/>
              <a:rect l="l" t="t" r="r" b="b"/>
              <a:pathLst>
                <a:path w="54142" h="28418" extrusionOk="0">
                  <a:moveTo>
                    <a:pt x="41288" y="1"/>
                  </a:moveTo>
                  <a:cubicBezTo>
                    <a:pt x="40675" y="1"/>
                    <a:pt x="40035" y="36"/>
                    <a:pt x="39368" y="110"/>
                  </a:cubicBezTo>
                  <a:cubicBezTo>
                    <a:pt x="31431" y="965"/>
                    <a:pt x="0" y="12025"/>
                    <a:pt x="2447" y="23185"/>
                  </a:cubicBezTo>
                  <a:cubicBezTo>
                    <a:pt x="3278" y="26960"/>
                    <a:pt x="6981" y="28418"/>
                    <a:pt x="11999" y="28418"/>
                  </a:cubicBezTo>
                  <a:cubicBezTo>
                    <a:pt x="24992" y="28418"/>
                    <a:pt x="46809" y="18644"/>
                    <a:pt x="50468" y="13995"/>
                  </a:cubicBezTo>
                  <a:cubicBezTo>
                    <a:pt x="54142" y="9347"/>
                    <a:pt x="51281" y="1"/>
                    <a:pt x="4128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7"/>
            <p:cNvSpPr/>
            <p:nvPr/>
          </p:nvSpPr>
          <p:spPr>
            <a:xfrm>
              <a:off x="3812950" y="1989850"/>
              <a:ext cx="1309050" cy="692275"/>
            </a:xfrm>
            <a:custGeom>
              <a:avLst/>
              <a:gdLst/>
              <a:ahLst/>
              <a:cxnLst/>
              <a:rect l="l" t="t" r="r" b="b"/>
              <a:pathLst>
                <a:path w="52362" h="27691" extrusionOk="0">
                  <a:moveTo>
                    <a:pt x="40419" y="0"/>
                  </a:moveTo>
                  <a:cubicBezTo>
                    <a:pt x="39789" y="0"/>
                    <a:pt x="39128" y="36"/>
                    <a:pt x="38434" y="113"/>
                  </a:cubicBezTo>
                  <a:cubicBezTo>
                    <a:pt x="30775" y="968"/>
                    <a:pt x="1" y="11770"/>
                    <a:pt x="1751" y="22671"/>
                  </a:cubicBezTo>
                  <a:cubicBezTo>
                    <a:pt x="2338" y="26282"/>
                    <a:pt x="5908" y="27691"/>
                    <a:pt x="10860" y="27691"/>
                  </a:cubicBezTo>
                  <a:cubicBezTo>
                    <a:pt x="23532" y="27691"/>
                    <a:pt x="45259" y="18465"/>
                    <a:pt x="49235" y="13301"/>
                  </a:cubicBezTo>
                  <a:cubicBezTo>
                    <a:pt x="52362" y="9276"/>
                    <a:pt x="50484" y="0"/>
                    <a:pt x="40419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7"/>
            <p:cNvSpPr/>
            <p:nvPr/>
          </p:nvSpPr>
          <p:spPr>
            <a:xfrm>
              <a:off x="3831850" y="1996425"/>
              <a:ext cx="1280150" cy="671700"/>
            </a:xfrm>
            <a:custGeom>
              <a:avLst/>
              <a:gdLst/>
              <a:ahLst/>
              <a:cxnLst/>
              <a:rect l="l" t="t" r="r" b="b"/>
              <a:pathLst>
                <a:path w="51206" h="26868" extrusionOk="0">
                  <a:moveTo>
                    <a:pt x="39804" y="0"/>
                  </a:moveTo>
                  <a:cubicBezTo>
                    <a:pt x="39211" y="0"/>
                    <a:pt x="38589" y="35"/>
                    <a:pt x="37936" y="108"/>
                  </a:cubicBezTo>
                  <a:cubicBezTo>
                    <a:pt x="29780" y="1043"/>
                    <a:pt x="1" y="12004"/>
                    <a:pt x="1513" y="22110"/>
                  </a:cubicBezTo>
                  <a:cubicBezTo>
                    <a:pt x="2025" y="25535"/>
                    <a:pt x="5320" y="26867"/>
                    <a:pt x="9953" y="26867"/>
                  </a:cubicBezTo>
                  <a:cubicBezTo>
                    <a:pt x="22589" y="26867"/>
                    <a:pt x="45177" y="16958"/>
                    <a:pt x="48380" y="12621"/>
                  </a:cubicBezTo>
                  <a:cubicBezTo>
                    <a:pt x="51206" y="8784"/>
                    <a:pt x="49225" y="0"/>
                    <a:pt x="39804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7"/>
            <p:cNvSpPr/>
            <p:nvPr/>
          </p:nvSpPr>
          <p:spPr>
            <a:xfrm>
              <a:off x="3866675" y="2003375"/>
              <a:ext cx="1237075" cy="661200"/>
            </a:xfrm>
            <a:custGeom>
              <a:avLst/>
              <a:gdLst/>
              <a:ahLst/>
              <a:cxnLst/>
              <a:rect l="l" t="t" r="r" b="b"/>
              <a:pathLst>
                <a:path w="49483" h="26448" extrusionOk="0">
                  <a:moveTo>
                    <a:pt x="38659" y="0"/>
                  </a:moveTo>
                  <a:cubicBezTo>
                    <a:pt x="38076" y="0"/>
                    <a:pt x="37464" y="35"/>
                    <a:pt x="36822" y="109"/>
                  </a:cubicBezTo>
                  <a:cubicBezTo>
                    <a:pt x="30416" y="845"/>
                    <a:pt x="0" y="11229"/>
                    <a:pt x="597" y="21414"/>
                  </a:cubicBezTo>
                  <a:cubicBezTo>
                    <a:pt x="661" y="22771"/>
                    <a:pt x="1532" y="26447"/>
                    <a:pt x="8640" y="26447"/>
                  </a:cubicBezTo>
                  <a:cubicBezTo>
                    <a:pt x="10389" y="26447"/>
                    <a:pt x="12515" y="26225"/>
                    <a:pt x="15099" y="25691"/>
                  </a:cubicBezTo>
                  <a:cubicBezTo>
                    <a:pt x="20430" y="24577"/>
                    <a:pt x="43148" y="17137"/>
                    <a:pt x="46887" y="11845"/>
                  </a:cubicBezTo>
                  <a:cubicBezTo>
                    <a:pt x="49483" y="8149"/>
                    <a:pt x="47557" y="0"/>
                    <a:pt x="38659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7"/>
            <p:cNvSpPr/>
            <p:nvPr/>
          </p:nvSpPr>
          <p:spPr>
            <a:xfrm>
              <a:off x="3844775" y="2011000"/>
              <a:ext cx="1248700" cy="643625"/>
            </a:xfrm>
            <a:custGeom>
              <a:avLst/>
              <a:gdLst/>
              <a:ahLst/>
              <a:cxnLst/>
              <a:rect l="l" t="t" r="r" b="b"/>
              <a:pathLst>
                <a:path w="49948" h="25745" extrusionOk="0">
                  <a:moveTo>
                    <a:pt x="39736" y="1"/>
                  </a:moveTo>
                  <a:cubicBezTo>
                    <a:pt x="39179" y="1"/>
                    <a:pt x="38592" y="33"/>
                    <a:pt x="37976" y="102"/>
                  </a:cubicBezTo>
                  <a:cubicBezTo>
                    <a:pt x="31412" y="858"/>
                    <a:pt x="1" y="11660"/>
                    <a:pt x="2149" y="21725"/>
                  </a:cubicBezTo>
                  <a:cubicBezTo>
                    <a:pt x="2713" y="24388"/>
                    <a:pt x="5266" y="25744"/>
                    <a:pt x="9521" y="25744"/>
                  </a:cubicBezTo>
                  <a:cubicBezTo>
                    <a:pt x="11721" y="25744"/>
                    <a:pt x="14376" y="25382"/>
                    <a:pt x="17447" y="24650"/>
                  </a:cubicBezTo>
                  <a:cubicBezTo>
                    <a:pt x="17705" y="24590"/>
                    <a:pt x="43506" y="17230"/>
                    <a:pt x="47763" y="10844"/>
                  </a:cubicBezTo>
                  <a:cubicBezTo>
                    <a:pt x="49947" y="7559"/>
                    <a:pt x="48208" y="1"/>
                    <a:pt x="39736" y="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7"/>
            <p:cNvSpPr/>
            <p:nvPr/>
          </p:nvSpPr>
          <p:spPr>
            <a:xfrm>
              <a:off x="3819925" y="2019925"/>
              <a:ext cx="1257775" cy="622275"/>
            </a:xfrm>
            <a:custGeom>
              <a:avLst/>
              <a:gdLst/>
              <a:ahLst/>
              <a:cxnLst/>
              <a:rect l="l" t="t" r="r" b="b"/>
              <a:pathLst>
                <a:path w="50311" h="24891" extrusionOk="0">
                  <a:moveTo>
                    <a:pt x="41036" y="1"/>
                  </a:moveTo>
                  <a:cubicBezTo>
                    <a:pt x="40480" y="1"/>
                    <a:pt x="39892" y="34"/>
                    <a:pt x="39269" y="103"/>
                  </a:cubicBezTo>
                  <a:cubicBezTo>
                    <a:pt x="31212" y="998"/>
                    <a:pt x="0" y="12695"/>
                    <a:pt x="3700" y="21906"/>
                  </a:cubicBezTo>
                  <a:cubicBezTo>
                    <a:pt x="4549" y="24022"/>
                    <a:pt x="7175" y="24890"/>
                    <a:pt x="10765" y="24890"/>
                  </a:cubicBezTo>
                  <a:cubicBezTo>
                    <a:pt x="22660" y="24890"/>
                    <a:pt x="45131" y="15360"/>
                    <a:pt x="48539" y="10149"/>
                  </a:cubicBezTo>
                  <a:cubicBezTo>
                    <a:pt x="50310" y="7444"/>
                    <a:pt x="49389" y="1"/>
                    <a:pt x="41036" y="1"/>
                  </a:cubicBez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7"/>
            <p:cNvSpPr/>
            <p:nvPr/>
          </p:nvSpPr>
          <p:spPr>
            <a:xfrm>
              <a:off x="3837325" y="2029750"/>
              <a:ext cx="1222300" cy="607975"/>
            </a:xfrm>
            <a:custGeom>
              <a:avLst/>
              <a:gdLst/>
              <a:ahLst/>
              <a:cxnLst/>
              <a:rect l="l" t="t" r="r" b="b"/>
              <a:pathLst>
                <a:path w="48892" h="24319" extrusionOk="0">
                  <a:moveTo>
                    <a:pt x="40669" y="1"/>
                  </a:moveTo>
                  <a:cubicBezTo>
                    <a:pt x="39414" y="1"/>
                    <a:pt x="37968" y="162"/>
                    <a:pt x="36305" y="526"/>
                  </a:cubicBezTo>
                  <a:cubicBezTo>
                    <a:pt x="28785" y="2157"/>
                    <a:pt x="1" y="12859"/>
                    <a:pt x="3542" y="21433"/>
                  </a:cubicBezTo>
                  <a:cubicBezTo>
                    <a:pt x="4152" y="22921"/>
                    <a:pt x="5794" y="24319"/>
                    <a:pt x="9829" y="24319"/>
                  </a:cubicBezTo>
                  <a:cubicBezTo>
                    <a:pt x="12107" y="24319"/>
                    <a:pt x="15148" y="23873"/>
                    <a:pt x="19197" y="22746"/>
                  </a:cubicBezTo>
                  <a:cubicBezTo>
                    <a:pt x="19436" y="22686"/>
                    <a:pt x="44381" y="15226"/>
                    <a:pt x="47683" y="9139"/>
                  </a:cubicBezTo>
                  <a:cubicBezTo>
                    <a:pt x="48891" y="6913"/>
                    <a:pt x="48887" y="1"/>
                    <a:pt x="40669" y="1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7"/>
            <p:cNvSpPr/>
            <p:nvPr/>
          </p:nvSpPr>
          <p:spPr>
            <a:xfrm>
              <a:off x="3848275" y="2039675"/>
              <a:ext cx="1202425" cy="589800"/>
            </a:xfrm>
            <a:custGeom>
              <a:avLst/>
              <a:gdLst/>
              <a:ahLst/>
              <a:cxnLst/>
              <a:rect l="l" t="t" r="r" b="b"/>
              <a:pathLst>
                <a:path w="48097" h="23592" extrusionOk="0">
                  <a:moveTo>
                    <a:pt x="40220" y="1"/>
                  </a:moveTo>
                  <a:cubicBezTo>
                    <a:pt x="39044" y="1"/>
                    <a:pt x="37693" y="150"/>
                    <a:pt x="36145" y="487"/>
                  </a:cubicBezTo>
                  <a:cubicBezTo>
                    <a:pt x="30595" y="1700"/>
                    <a:pt x="0" y="12025"/>
                    <a:pt x="3501" y="20857"/>
                  </a:cubicBezTo>
                  <a:cubicBezTo>
                    <a:pt x="4322" y="22917"/>
                    <a:pt x="6636" y="23592"/>
                    <a:pt x="9354" y="23592"/>
                  </a:cubicBezTo>
                  <a:cubicBezTo>
                    <a:pt x="13226" y="23592"/>
                    <a:pt x="17918" y="22223"/>
                    <a:pt x="20291" y="21533"/>
                  </a:cubicBezTo>
                  <a:cubicBezTo>
                    <a:pt x="20529" y="21454"/>
                    <a:pt x="43665" y="14451"/>
                    <a:pt x="47046" y="8106"/>
                  </a:cubicBezTo>
                  <a:cubicBezTo>
                    <a:pt x="48097" y="6177"/>
                    <a:pt x="47791" y="1"/>
                    <a:pt x="40220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7"/>
            <p:cNvSpPr/>
            <p:nvPr/>
          </p:nvSpPr>
          <p:spPr>
            <a:xfrm>
              <a:off x="3886550" y="2051250"/>
              <a:ext cx="1177525" cy="569250"/>
            </a:xfrm>
            <a:custGeom>
              <a:avLst/>
              <a:gdLst/>
              <a:ahLst/>
              <a:cxnLst/>
              <a:rect l="l" t="t" r="r" b="b"/>
              <a:pathLst>
                <a:path w="47101" h="22770" extrusionOk="0">
                  <a:moveTo>
                    <a:pt x="38969" y="1"/>
                  </a:moveTo>
                  <a:cubicBezTo>
                    <a:pt x="37203" y="1"/>
                    <a:pt x="34969" y="332"/>
                    <a:pt x="32148" y="1138"/>
                  </a:cubicBezTo>
                  <a:cubicBezTo>
                    <a:pt x="18760" y="4937"/>
                    <a:pt x="1" y="13591"/>
                    <a:pt x="2289" y="20056"/>
                  </a:cubicBezTo>
                  <a:cubicBezTo>
                    <a:pt x="3000" y="22101"/>
                    <a:pt x="5242" y="22770"/>
                    <a:pt x="7896" y="22770"/>
                  </a:cubicBezTo>
                  <a:cubicBezTo>
                    <a:pt x="11773" y="22770"/>
                    <a:pt x="16531" y="21342"/>
                    <a:pt x="18680" y="20692"/>
                  </a:cubicBezTo>
                  <a:cubicBezTo>
                    <a:pt x="18919" y="20613"/>
                    <a:pt x="42512" y="13372"/>
                    <a:pt x="45257" y="7125"/>
                  </a:cubicBezTo>
                  <a:cubicBezTo>
                    <a:pt x="45306" y="7027"/>
                    <a:pt x="47100" y="1"/>
                    <a:pt x="3896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7"/>
            <p:cNvSpPr/>
            <p:nvPr/>
          </p:nvSpPr>
          <p:spPr>
            <a:xfrm>
              <a:off x="3903975" y="2062800"/>
              <a:ext cx="1164700" cy="546875"/>
            </a:xfrm>
            <a:custGeom>
              <a:avLst/>
              <a:gdLst/>
              <a:ahLst/>
              <a:cxnLst/>
              <a:rect l="l" t="t" r="r" b="b"/>
              <a:pathLst>
                <a:path w="46588" h="21875" extrusionOk="0">
                  <a:moveTo>
                    <a:pt x="38406" y="0"/>
                  </a:moveTo>
                  <a:cubicBezTo>
                    <a:pt x="36129" y="0"/>
                    <a:pt x="33000" y="543"/>
                    <a:pt x="28725" y="1929"/>
                  </a:cubicBezTo>
                  <a:cubicBezTo>
                    <a:pt x="15119" y="6345"/>
                    <a:pt x="0" y="13606"/>
                    <a:pt x="2089" y="19554"/>
                  </a:cubicBezTo>
                  <a:cubicBezTo>
                    <a:pt x="2672" y="21193"/>
                    <a:pt x="4603" y="21874"/>
                    <a:pt x="7337" y="21874"/>
                  </a:cubicBezTo>
                  <a:cubicBezTo>
                    <a:pt x="18142" y="21874"/>
                    <a:pt x="41486" y="11244"/>
                    <a:pt x="43724" y="7101"/>
                  </a:cubicBezTo>
                  <a:cubicBezTo>
                    <a:pt x="43787" y="7008"/>
                    <a:pt x="46588" y="0"/>
                    <a:pt x="38406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7"/>
            <p:cNvSpPr/>
            <p:nvPr/>
          </p:nvSpPr>
          <p:spPr>
            <a:xfrm>
              <a:off x="3936300" y="2074950"/>
              <a:ext cx="1125050" cy="529650"/>
            </a:xfrm>
            <a:custGeom>
              <a:avLst/>
              <a:gdLst/>
              <a:ahLst/>
              <a:cxnLst/>
              <a:rect l="l" t="t" r="r" b="b"/>
              <a:pathLst>
                <a:path w="45002" h="21186" extrusionOk="0">
                  <a:moveTo>
                    <a:pt x="37095" y="1"/>
                  </a:moveTo>
                  <a:cubicBezTo>
                    <a:pt x="34393" y="1"/>
                    <a:pt x="30382" y="782"/>
                    <a:pt x="24488" y="2875"/>
                  </a:cubicBezTo>
                  <a:cubicBezTo>
                    <a:pt x="5491" y="9599"/>
                    <a:pt x="0" y="15567"/>
                    <a:pt x="1194" y="18889"/>
                  </a:cubicBezTo>
                  <a:cubicBezTo>
                    <a:pt x="1781" y="20515"/>
                    <a:pt x="3613" y="21186"/>
                    <a:pt x="6194" y="21186"/>
                  </a:cubicBezTo>
                  <a:cubicBezTo>
                    <a:pt x="16818" y="21186"/>
                    <a:pt x="40139" y="9815"/>
                    <a:pt x="41675" y="6774"/>
                  </a:cubicBezTo>
                  <a:cubicBezTo>
                    <a:pt x="41720" y="6685"/>
                    <a:pt x="45001" y="1"/>
                    <a:pt x="37095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7"/>
            <p:cNvSpPr/>
            <p:nvPr/>
          </p:nvSpPr>
          <p:spPr>
            <a:xfrm>
              <a:off x="3661275" y="1955050"/>
              <a:ext cx="1447725" cy="925675"/>
            </a:xfrm>
            <a:custGeom>
              <a:avLst/>
              <a:gdLst/>
              <a:ahLst/>
              <a:cxnLst/>
              <a:rect l="l" t="t" r="r" b="b"/>
              <a:pathLst>
                <a:path w="57909" h="37027" extrusionOk="0">
                  <a:moveTo>
                    <a:pt x="60" y="26569"/>
                  </a:moveTo>
                  <a:cubicBezTo>
                    <a:pt x="65" y="26683"/>
                    <a:pt x="75" y="26797"/>
                    <a:pt x="89" y="26911"/>
                  </a:cubicBezTo>
                  <a:lnTo>
                    <a:pt x="89" y="26911"/>
                  </a:lnTo>
                  <a:cubicBezTo>
                    <a:pt x="78" y="26798"/>
                    <a:pt x="69" y="26684"/>
                    <a:pt x="60" y="26569"/>
                  </a:cubicBezTo>
                  <a:close/>
                  <a:moveTo>
                    <a:pt x="44225" y="0"/>
                  </a:moveTo>
                  <a:cubicBezTo>
                    <a:pt x="43058" y="0"/>
                    <a:pt x="42006" y="85"/>
                    <a:pt x="41159" y="152"/>
                  </a:cubicBezTo>
                  <a:cubicBezTo>
                    <a:pt x="36822" y="510"/>
                    <a:pt x="28527" y="3016"/>
                    <a:pt x="20967" y="6219"/>
                  </a:cubicBezTo>
                  <a:cubicBezTo>
                    <a:pt x="11916" y="10098"/>
                    <a:pt x="7321" y="13798"/>
                    <a:pt x="5392" y="15668"/>
                  </a:cubicBezTo>
                  <a:cubicBezTo>
                    <a:pt x="1652" y="19309"/>
                    <a:pt x="1" y="22651"/>
                    <a:pt x="60" y="26490"/>
                  </a:cubicBezTo>
                  <a:cubicBezTo>
                    <a:pt x="100" y="27564"/>
                    <a:pt x="538" y="28579"/>
                    <a:pt x="1333" y="29573"/>
                  </a:cubicBezTo>
                  <a:cubicBezTo>
                    <a:pt x="629" y="28692"/>
                    <a:pt x="205" y="27795"/>
                    <a:pt x="89" y="26911"/>
                  </a:cubicBezTo>
                  <a:lnTo>
                    <a:pt x="89" y="26911"/>
                  </a:lnTo>
                  <a:cubicBezTo>
                    <a:pt x="348" y="29526"/>
                    <a:pt x="1393" y="31737"/>
                    <a:pt x="3223" y="33472"/>
                  </a:cubicBezTo>
                  <a:cubicBezTo>
                    <a:pt x="6520" y="36622"/>
                    <a:pt x="11329" y="37027"/>
                    <a:pt x="14093" y="37027"/>
                  </a:cubicBezTo>
                  <a:cubicBezTo>
                    <a:pt x="14698" y="37027"/>
                    <a:pt x="15205" y="37007"/>
                    <a:pt x="15577" y="36993"/>
                  </a:cubicBezTo>
                  <a:cubicBezTo>
                    <a:pt x="18461" y="36894"/>
                    <a:pt x="24727" y="36138"/>
                    <a:pt x="34455" y="32318"/>
                  </a:cubicBezTo>
                  <a:cubicBezTo>
                    <a:pt x="51165" y="25734"/>
                    <a:pt x="57908" y="19846"/>
                    <a:pt x="57709" y="12008"/>
                  </a:cubicBezTo>
                  <a:cubicBezTo>
                    <a:pt x="57650" y="9720"/>
                    <a:pt x="56635" y="6140"/>
                    <a:pt x="54009" y="3514"/>
                  </a:cubicBezTo>
                  <a:cubicBezTo>
                    <a:pt x="51038" y="571"/>
                    <a:pt x="47248" y="0"/>
                    <a:pt x="44225" y="0"/>
                  </a:cubicBezTo>
                  <a:close/>
                </a:path>
              </a:pathLst>
            </a:custGeom>
            <a:solidFill>
              <a:srgbClr val="825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7"/>
            <p:cNvSpPr/>
            <p:nvPr/>
          </p:nvSpPr>
          <p:spPr>
            <a:xfrm>
              <a:off x="3688125" y="1954650"/>
              <a:ext cx="1415900" cy="886325"/>
            </a:xfrm>
            <a:custGeom>
              <a:avLst/>
              <a:gdLst/>
              <a:ahLst/>
              <a:cxnLst/>
              <a:rect l="l" t="t" r="r" b="b"/>
              <a:pathLst>
                <a:path w="56636" h="35453" extrusionOk="0">
                  <a:moveTo>
                    <a:pt x="43340" y="0"/>
                  </a:moveTo>
                  <a:cubicBezTo>
                    <a:pt x="42880" y="0"/>
                    <a:pt x="42382" y="15"/>
                    <a:pt x="41974" y="29"/>
                  </a:cubicBezTo>
                  <a:lnTo>
                    <a:pt x="40184" y="168"/>
                  </a:lnTo>
                  <a:cubicBezTo>
                    <a:pt x="39587" y="228"/>
                    <a:pt x="38792" y="347"/>
                    <a:pt x="38195" y="446"/>
                  </a:cubicBezTo>
                  <a:lnTo>
                    <a:pt x="36205" y="824"/>
                  </a:lnTo>
                  <a:cubicBezTo>
                    <a:pt x="35569" y="944"/>
                    <a:pt x="34714" y="1162"/>
                    <a:pt x="34077" y="1322"/>
                  </a:cubicBezTo>
                  <a:lnTo>
                    <a:pt x="31948" y="1899"/>
                  </a:lnTo>
                  <a:cubicBezTo>
                    <a:pt x="31252" y="2097"/>
                    <a:pt x="30357" y="2396"/>
                    <a:pt x="29681" y="2595"/>
                  </a:cubicBezTo>
                  <a:lnTo>
                    <a:pt x="27393" y="3371"/>
                  </a:lnTo>
                  <a:cubicBezTo>
                    <a:pt x="25006" y="4206"/>
                    <a:pt x="23176" y="4922"/>
                    <a:pt x="22300" y="5260"/>
                  </a:cubicBezTo>
                  <a:cubicBezTo>
                    <a:pt x="21962" y="5400"/>
                    <a:pt x="21505" y="5579"/>
                    <a:pt x="21167" y="5718"/>
                  </a:cubicBezTo>
                  <a:cubicBezTo>
                    <a:pt x="13210" y="8941"/>
                    <a:pt x="1" y="15744"/>
                    <a:pt x="816" y="24954"/>
                  </a:cubicBezTo>
                  <a:cubicBezTo>
                    <a:pt x="909" y="26086"/>
                    <a:pt x="2126" y="35452"/>
                    <a:pt x="14954" y="35452"/>
                  </a:cubicBezTo>
                  <a:cubicBezTo>
                    <a:pt x="15882" y="35452"/>
                    <a:pt x="16871" y="35403"/>
                    <a:pt x="17924" y="35298"/>
                  </a:cubicBezTo>
                  <a:cubicBezTo>
                    <a:pt x="26737" y="34423"/>
                    <a:pt x="48101" y="27202"/>
                    <a:pt x="54149" y="19643"/>
                  </a:cubicBezTo>
                  <a:lnTo>
                    <a:pt x="54944" y="18489"/>
                  </a:lnTo>
                  <a:cubicBezTo>
                    <a:pt x="55183" y="18051"/>
                    <a:pt x="55481" y="17475"/>
                    <a:pt x="55680" y="17037"/>
                  </a:cubicBezTo>
                  <a:lnTo>
                    <a:pt x="56098" y="15983"/>
                  </a:lnTo>
                  <a:cubicBezTo>
                    <a:pt x="56496" y="14670"/>
                    <a:pt x="56576" y="13854"/>
                    <a:pt x="56635" y="12760"/>
                  </a:cubicBezTo>
                  <a:lnTo>
                    <a:pt x="56635" y="12024"/>
                  </a:lnTo>
                  <a:cubicBezTo>
                    <a:pt x="56615" y="11865"/>
                    <a:pt x="56595" y="11646"/>
                    <a:pt x="56595" y="11467"/>
                  </a:cubicBezTo>
                  <a:lnTo>
                    <a:pt x="56536" y="10950"/>
                  </a:lnTo>
                  <a:cubicBezTo>
                    <a:pt x="56516" y="10810"/>
                    <a:pt x="56476" y="10631"/>
                    <a:pt x="56456" y="10492"/>
                  </a:cubicBezTo>
                  <a:lnTo>
                    <a:pt x="56377" y="10055"/>
                  </a:lnTo>
                  <a:cubicBezTo>
                    <a:pt x="56357" y="9935"/>
                    <a:pt x="56317" y="9776"/>
                    <a:pt x="56297" y="9657"/>
                  </a:cubicBezTo>
                  <a:lnTo>
                    <a:pt x="56198" y="9259"/>
                  </a:lnTo>
                  <a:cubicBezTo>
                    <a:pt x="56158" y="9139"/>
                    <a:pt x="56118" y="9000"/>
                    <a:pt x="56078" y="8901"/>
                  </a:cubicBezTo>
                  <a:lnTo>
                    <a:pt x="55979" y="8543"/>
                  </a:lnTo>
                  <a:cubicBezTo>
                    <a:pt x="55939" y="8423"/>
                    <a:pt x="55879" y="8284"/>
                    <a:pt x="55859" y="8185"/>
                  </a:cubicBezTo>
                  <a:lnTo>
                    <a:pt x="55720" y="7846"/>
                  </a:lnTo>
                  <a:cubicBezTo>
                    <a:pt x="55680" y="7747"/>
                    <a:pt x="55621" y="7608"/>
                    <a:pt x="55581" y="7508"/>
                  </a:cubicBezTo>
                  <a:lnTo>
                    <a:pt x="55442" y="7170"/>
                  </a:lnTo>
                  <a:cubicBezTo>
                    <a:pt x="55382" y="7071"/>
                    <a:pt x="55322" y="6931"/>
                    <a:pt x="55263" y="6832"/>
                  </a:cubicBezTo>
                  <a:lnTo>
                    <a:pt x="55104" y="6494"/>
                  </a:lnTo>
                  <a:cubicBezTo>
                    <a:pt x="55044" y="6374"/>
                    <a:pt x="54964" y="6235"/>
                    <a:pt x="54905" y="6136"/>
                  </a:cubicBezTo>
                  <a:lnTo>
                    <a:pt x="54686" y="5778"/>
                  </a:lnTo>
                  <a:cubicBezTo>
                    <a:pt x="54626" y="5658"/>
                    <a:pt x="54527" y="5499"/>
                    <a:pt x="54447" y="5380"/>
                  </a:cubicBezTo>
                  <a:lnTo>
                    <a:pt x="54188" y="5002"/>
                  </a:lnTo>
                  <a:cubicBezTo>
                    <a:pt x="54089" y="4863"/>
                    <a:pt x="53950" y="4703"/>
                    <a:pt x="53850" y="4564"/>
                  </a:cubicBezTo>
                  <a:lnTo>
                    <a:pt x="53492" y="4146"/>
                  </a:lnTo>
                  <a:cubicBezTo>
                    <a:pt x="52577" y="3092"/>
                    <a:pt x="51901" y="2615"/>
                    <a:pt x="51125" y="2078"/>
                  </a:cubicBezTo>
                  <a:lnTo>
                    <a:pt x="50429" y="1660"/>
                  </a:lnTo>
                  <a:cubicBezTo>
                    <a:pt x="49852" y="1361"/>
                    <a:pt x="49056" y="1023"/>
                    <a:pt x="48459" y="785"/>
                  </a:cubicBezTo>
                  <a:lnTo>
                    <a:pt x="47286" y="446"/>
                  </a:lnTo>
                  <a:cubicBezTo>
                    <a:pt x="46729" y="327"/>
                    <a:pt x="45973" y="208"/>
                    <a:pt x="45416" y="128"/>
                  </a:cubicBezTo>
                  <a:lnTo>
                    <a:pt x="43884" y="9"/>
                  </a:lnTo>
                  <a:cubicBezTo>
                    <a:pt x="43715" y="3"/>
                    <a:pt x="43531" y="0"/>
                    <a:pt x="43340" y="0"/>
                  </a:cubicBezTo>
                  <a:close/>
                </a:path>
              </a:pathLst>
            </a:custGeom>
            <a:solidFill>
              <a:srgbClr val="856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7"/>
            <p:cNvSpPr/>
            <p:nvPr/>
          </p:nvSpPr>
          <p:spPr>
            <a:xfrm>
              <a:off x="3583700" y="1954425"/>
              <a:ext cx="1520325" cy="871200"/>
            </a:xfrm>
            <a:custGeom>
              <a:avLst/>
              <a:gdLst/>
              <a:ahLst/>
              <a:cxnLst/>
              <a:rect l="l" t="t" r="r" b="b"/>
              <a:pathLst>
                <a:path w="60813" h="34848" extrusionOk="0">
                  <a:moveTo>
                    <a:pt x="47220" y="0"/>
                  </a:moveTo>
                  <a:cubicBezTo>
                    <a:pt x="46572" y="0"/>
                    <a:pt x="46041" y="46"/>
                    <a:pt x="44361" y="177"/>
                  </a:cubicBezTo>
                  <a:lnTo>
                    <a:pt x="44102" y="197"/>
                  </a:lnTo>
                  <a:lnTo>
                    <a:pt x="42193" y="475"/>
                  </a:lnTo>
                  <a:cubicBezTo>
                    <a:pt x="36464" y="1490"/>
                    <a:pt x="0" y="11754"/>
                    <a:pt x="6187" y="27490"/>
                  </a:cubicBezTo>
                  <a:cubicBezTo>
                    <a:pt x="8416" y="33136"/>
                    <a:pt x="13699" y="34847"/>
                    <a:pt x="19283" y="34847"/>
                  </a:cubicBezTo>
                  <a:cubicBezTo>
                    <a:pt x="21923" y="34847"/>
                    <a:pt x="24630" y="34465"/>
                    <a:pt x="27114" y="33935"/>
                  </a:cubicBezTo>
                  <a:cubicBezTo>
                    <a:pt x="27393" y="33875"/>
                    <a:pt x="55541" y="27589"/>
                    <a:pt x="60255" y="15992"/>
                  </a:cubicBezTo>
                  <a:lnTo>
                    <a:pt x="60275" y="15952"/>
                  </a:lnTo>
                  <a:cubicBezTo>
                    <a:pt x="60713" y="14579"/>
                    <a:pt x="60753" y="13704"/>
                    <a:pt x="60812" y="12769"/>
                  </a:cubicBezTo>
                  <a:lnTo>
                    <a:pt x="60792" y="12033"/>
                  </a:lnTo>
                  <a:cubicBezTo>
                    <a:pt x="60792" y="11874"/>
                    <a:pt x="60772" y="11655"/>
                    <a:pt x="60772" y="11476"/>
                  </a:cubicBezTo>
                  <a:lnTo>
                    <a:pt x="60713" y="10959"/>
                  </a:lnTo>
                  <a:cubicBezTo>
                    <a:pt x="60693" y="10819"/>
                    <a:pt x="60653" y="10640"/>
                    <a:pt x="60633" y="10501"/>
                  </a:cubicBezTo>
                  <a:lnTo>
                    <a:pt x="60554" y="10064"/>
                  </a:lnTo>
                  <a:cubicBezTo>
                    <a:pt x="60534" y="9944"/>
                    <a:pt x="60494" y="9785"/>
                    <a:pt x="60474" y="9666"/>
                  </a:cubicBezTo>
                  <a:lnTo>
                    <a:pt x="60375" y="9268"/>
                  </a:lnTo>
                  <a:cubicBezTo>
                    <a:pt x="60335" y="9148"/>
                    <a:pt x="60295" y="9009"/>
                    <a:pt x="60255" y="8910"/>
                  </a:cubicBezTo>
                  <a:lnTo>
                    <a:pt x="60156" y="8552"/>
                  </a:lnTo>
                  <a:cubicBezTo>
                    <a:pt x="60116" y="8432"/>
                    <a:pt x="60056" y="8293"/>
                    <a:pt x="60036" y="8194"/>
                  </a:cubicBezTo>
                  <a:lnTo>
                    <a:pt x="59897" y="7855"/>
                  </a:lnTo>
                  <a:cubicBezTo>
                    <a:pt x="59857" y="7756"/>
                    <a:pt x="59798" y="7617"/>
                    <a:pt x="59758" y="7517"/>
                  </a:cubicBezTo>
                  <a:lnTo>
                    <a:pt x="59619" y="7179"/>
                  </a:lnTo>
                  <a:cubicBezTo>
                    <a:pt x="59559" y="7080"/>
                    <a:pt x="59499" y="6940"/>
                    <a:pt x="59440" y="6841"/>
                  </a:cubicBezTo>
                  <a:lnTo>
                    <a:pt x="59281" y="6503"/>
                  </a:lnTo>
                  <a:cubicBezTo>
                    <a:pt x="59221" y="6383"/>
                    <a:pt x="59141" y="6244"/>
                    <a:pt x="59082" y="6145"/>
                  </a:cubicBezTo>
                  <a:lnTo>
                    <a:pt x="58863" y="5787"/>
                  </a:lnTo>
                  <a:cubicBezTo>
                    <a:pt x="58803" y="5667"/>
                    <a:pt x="58704" y="5508"/>
                    <a:pt x="58624" y="5389"/>
                  </a:cubicBezTo>
                  <a:lnTo>
                    <a:pt x="58365" y="5011"/>
                  </a:lnTo>
                  <a:cubicBezTo>
                    <a:pt x="58266" y="4872"/>
                    <a:pt x="58127" y="4712"/>
                    <a:pt x="58027" y="4573"/>
                  </a:cubicBezTo>
                  <a:lnTo>
                    <a:pt x="57669" y="4155"/>
                  </a:lnTo>
                  <a:cubicBezTo>
                    <a:pt x="56754" y="3101"/>
                    <a:pt x="56078" y="2624"/>
                    <a:pt x="55302" y="2087"/>
                  </a:cubicBezTo>
                  <a:lnTo>
                    <a:pt x="54606" y="1669"/>
                  </a:lnTo>
                  <a:cubicBezTo>
                    <a:pt x="54029" y="1370"/>
                    <a:pt x="53233" y="1032"/>
                    <a:pt x="52636" y="794"/>
                  </a:cubicBezTo>
                  <a:lnTo>
                    <a:pt x="51463" y="455"/>
                  </a:lnTo>
                  <a:cubicBezTo>
                    <a:pt x="50906" y="336"/>
                    <a:pt x="50150" y="217"/>
                    <a:pt x="49593" y="137"/>
                  </a:cubicBezTo>
                  <a:lnTo>
                    <a:pt x="48061" y="18"/>
                  </a:lnTo>
                  <a:cubicBezTo>
                    <a:pt x="47720" y="7"/>
                    <a:pt x="47462" y="0"/>
                    <a:pt x="47220" y="0"/>
                  </a:cubicBezTo>
                  <a:close/>
                </a:path>
              </a:pathLst>
            </a:custGeom>
            <a:solidFill>
              <a:srgbClr val="8A6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7"/>
            <p:cNvSpPr/>
            <p:nvPr/>
          </p:nvSpPr>
          <p:spPr>
            <a:xfrm>
              <a:off x="3546400" y="1954350"/>
              <a:ext cx="1557625" cy="855325"/>
            </a:xfrm>
            <a:custGeom>
              <a:avLst/>
              <a:gdLst/>
              <a:ahLst/>
              <a:cxnLst/>
              <a:rect l="l" t="t" r="r" b="b"/>
              <a:pathLst>
                <a:path w="62305" h="34213" extrusionOk="0">
                  <a:moveTo>
                    <a:pt x="48419" y="1"/>
                  </a:moveTo>
                  <a:cubicBezTo>
                    <a:pt x="37239" y="259"/>
                    <a:pt x="0" y="13210"/>
                    <a:pt x="8833" y="28607"/>
                  </a:cubicBezTo>
                  <a:cubicBezTo>
                    <a:pt x="10980" y="32342"/>
                    <a:pt x="14984" y="34212"/>
                    <a:pt x="20794" y="34212"/>
                  </a:cubicBezTo>
                  <a:cubicBezTo>
                    <a:pt x="23864" y="34212"/>
                    <a:pt x="27439" y="33690"/>
                    <a:pt x="31510" y="32645"/>
                  </a:cubicBezTo>
                  <a:cubicBezTo>
                    <a:pt x="34335" y="31909"/>
                    <a:pt x="59241" y="25225"/>
                    <a:pt x="62046" y="14900"/>
                  </a:cubicBezTo>
                  <a:lnTo>
                    <a:pt x="62125" y="14503"/>
                  </a:lnTo>
                  <a:cubicBezTo>
                    <a:pt x="62245" y="13826"/>
                    <a:pt x="62245" y="13707"/>
                    <a:pt x="62304" y="12772"/>
                  </a:cubicBezTo>
                  <a:lnTo>
                    <a:pt x="62284" y="12036"/>
                  </a:lnTo>
                  <a:cubicBezTo>
                    <a:pt x="62284" y="11877"/>
                    <a:pt x="62264" y="11658"/>
                    <a:pt x="62264" y="11479"/>
                  </a:cubicBezTo>
                  <a:lnTo>
                    <a:pt x="62205" y="10962"/>
                  </a:lnTo>
                  <a:cubicBezTo>
                    <a:pt x="62185" y="10822"/>
                    <a:pt x="62145" y="10643"/>
                    <a:pt x="62125" y="10504"/>
                  </a:cubicBezTo>
                  <a:lnTo>
                    <a:pt x="62046" y="10067"/>
                  </a:lnTo>
                  <a:cubicBezTo>
                    <a:pt x="62026" y="9947"/>
                    <a:pt x="61986" y="9788"/>
                    <a:pt x="61966" y="9669"/>
                  </a:cubicBezTo>
                  <a:lnTo>
                    <a:pt x="61867" y="9271"/>
                  </a:lnTo>
                  <a:cubicBezTo>
                    <a:pt x="61827" y="9151"/>
                    <a:pt x="61787" y="9012"/>
                    <a:pt x="61747" y="8913"/>
                  </a:cubicBezTo>
                  <a:lnTo>
                    <a:pt x="61648" y="8555"/>
                  </a:lnTo>
                  <a:cubicBezTo>
                    <a:pt x="61608" y="8435"/>
                    <a:pt x="61548" y="8296"/>
                    <a:pt x="61528" y="8197"/>
                  </a:cubicBezTo>
                  <a:lnTo>
                    <a:pt x="61389" y="7858"/>
                  </a:lnTo>
                  <a:cubicBezTo>
                    <a:pt x="61349" y="7759"/>
                    <a:pt x="61290" y="7620"/>
                    <a:pt x="61250" y="7520"/>
                  </a:cubicBezTo>
                  <a:lnTo>
                    <a:pt x="61111" y="7182"/>
                  </a:lnTo>
                  <a:cubicBezTo>
                    <a:pt x="61051" y="7083"/>
                    <a:pt x="60991" y="6943"/>
                    <a:pt x="60932" y="6844"/>
                  </a:cubicBezTo>
                  <a:lnTo>
                    <a:pt x="60773" y="6506"/>
                  </a:lnTo>
                  <a:cubicBezTo>
                    <a:pt x="60713" y="6386"/>
                    <a:pt x="60633" y="6247"/>
                    <a:pt x="60574" y="6148"/>
                  </a:cubicBezTo>
                  <a:lnTo>
                    <a:pt x="60355" y="5790"/>
                  </a:lnTo>
                  <a:cubicBezTo>
                    <a:pt x="60295" y="5670"/>
                    <a:pt x="60196" y="5511"/>
                    <a:pt x="60116" y="5392"/>
                  </a:cubicBezTo>
                  <a:lnTo>
                    <a:pt x="59857" y="5014"/>
                  </a:lnTo>
                  <a:cubicBezTo>
                    <a:pt x="59758" y="4875"/>
                    <a:pt x="59619" y="4715"/>
                    <a:pt x="59519" y="4576"/>
                  </a:cubicBezTo>
                  <a:lnTo>
                    <a:pt x="59161" y="4158"/>
                  </a:lnTo>
                  <a:cubicBezTo>
                    <a:pt x="58246" y="3104"/>
                    <a:pt x="57570" y="2627"/>
                    <a:pt x="56794" y="2090"/>
                  </a:cubicBezTo>
                  <a:lnTo>
                    <a:pt x="56098" y="1672"/>
                  </a:lnTo>
                  <a:cubicBezTo>
                    <a:pt x="55521" y="1373"/>
                    <a:pt x="54725" y="1035"/>
                    <a:pt x="54128" y="797"/>
                  </a:cubicBezTo>
                  <a:lnTo>
                    <a:pt x="52955" y="458"/>
                  </a:lnTo>
                  <a:cubicBezTo>
                    <a:pt x="51304" y="100"/>
                    <a:pt x="50249" y="41"/>
                    <a:pt x="49553" y="21"/>
                  </a:cubicBezTo>
                  <a:cubicBezTo>
                    <a:pt x="49384" y="11"/>
                    <a:pt x="49185" y="11"/>
                    <a:pt x="48986" y="11"/>
                  </a:cubicBezTo>
                  <a:cubicBezTo>
                    <a:pt x="48787" y="11"/>
                    <a:pt x="48588" y="11"/>
                    <a:pt x="48419" y="1"/>
                  </a:cubicBezTo>
                  <a:close/>
                </a:path>
              </a:pathLst>
            </a:custGeom>
            <a:solidFill>
              <a:srgbClr val="8F6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7"/>
            <p:cNvSpPr/>
            <p:nvPr/>
          </p:nvSpPr>
          <p:spPr>
            <a:xfrm>
              <a:off x="3523550" y="1956250"/>
              <a:ext cx="1579975" cy="840100"/>
            </a:xfrm>
            <a:custGeom>
              <a:avLst/>
              <a:gdLst/>
              <a:ahLst/>
              <a:cxnLst/>
              <a:rect l="l" t="t" r="r" b="b"/>
              <a:pathLst>
                <a:path w="63199" h="33604" extrusionOk="0">
                  <a:moveTo>
                    <a:pt x="50357" y="0"/>
                  </a:moveTo>
                  <a:cubicBezTo>
                    <a:pt x="35880" y="0"/>
                    <a:pt x="0" y="15171"/>
                    <a:pt x="10821" y="29227"/>
                  </a:cubicBezTo>
                  <a:cubicBezTo>
                    <a:pt x="13307" y="32455"/>
                    <a:pt x="17410" y="33603"/>
                    <a:pt x="21986" y="33603"/>
                  </a:cubicBezTo>
                  <a:cubicBezTo>
                    <a:pt x="26602" y="33603"/>
                    <a:pt x="31699" y="32435"/>
                    <a:pt x="36105" y="31057"/>
                  </a:cubicBezTo>
                  <a:cubicBezTo>
                    <a:pt x="62064" y="22961"/>
                    <a:pt x="62900" y="15660"/>
                    <a:pt x="63198" y="12895"/>
                  </a:cubicBezTo>
                  <a:lnTo>
                    <a:pt x="63198" y="11960"/>
                  </a:lnTo>
                  <a:cubicBezTo>
                    <a:pt x="63198" y="11801"/>
                    <a:pt x="63178" y="11582"/>
                    <a:pt x="63178" y="11403"/>
                  </a:cubicBezTo>
                  <a:lnTo>
                    <a:pt x="63119" y="10886"/>
                  </a:lnTo>
                  <a:cubicBezTo>
                    <a:pt x="63099" y="10746"/>
                    <a:pt x="63059" y="10567"/>
                    <a:pt x="63039" y="10428"/>
                  </a:cubicBezTo>
                  <a:lnTo>
                    <a:pt x="62960" y="9991"/>
                  </a:lnTo>
                  <a:cubicBezTo>
                    <a:pt x="62940" y="9871"/>
                    <a:pt x="62900" y="9712"/>
                    <a:pt x="62880" y="9593"/>
                  </a:cubicBezTo>
                  <a:lnTo>
                    <a:pt x="62781" y="9195"/>
                  </a:lnTo>
                  <a:cubicBezTo>
                    <a:pt x="62741" y="9075"/>
                    <a:pt x="62701" y="8936"/>
                    <a:pt x="62661" y="8837"/>
                  </a:cubicBezTo>
                  <a:lnTo>
                    <a:pt x="62562" y="8479"/>
                  </a:lnTo>
                  <a:cubicBezTo>
                    <a:pt x="62522" y="8359"/>
                    <a:pt x="62462" y="8220"/>
                    <a:pt x="62442" y="8121"/>
                  </a:cubicBezTo>
                  <a:lnTo>
                    <a:pt x="62303" y="7782"/>
                  </a:lnTo>
                  <a:cubicBezTo>
                    <a:pt x="62263" y="7683"/>
                    <a:pt x="62204" y="7544"/>
                    <a:pt x="62164" y="7444"/>
                  </a:cubicBezTo>
                  <a:lnTo>
                    <a:pt x="62025" y="7106"/>
                  </a:lnTo>
                  <a:cubicBezTo>
                    <a:pt x="61965" y="7007"/>
                    <a:pt x="61905" y="6867"/>
                    <a:pt x="61846" y="6768"/>
                  </a:cubicBezTo>
                  <a:lnTo>
                    <a:pt x="61687" y="6430"/>
                  </a:lnTo>
                  <a:cubicBezTo>
                    <a:pt x="61627" y="6310"/>
                    <a:pt x="61547" y="6171"/>
                    <a:pt x="61488" y="6072"/>
                  </a:cubicBezTo>
                  <a:lnTo>
                    <a:pt x="61269" y="5714"/>
                  </a:lnTo>
                  <a:cubicBezTo>
                    <a:pt x="61209" y="5594"/>
                    <a:pt x="61110" y="5435"/>
                    <a:pt x="61030" y="5316"/>
                  </a:cubicBezTo>
                  <a:lnTo>
                    <a:pt x="60771" y="4938"/>
                  </a:lnTo>
                  <a:cubicBezTo>
                    <a:pt x="60672" y="4799"/>
                    <a:pt x="60533" y="4639"/>
                    <a:pt x="60433" y="4500"/>
                  </a:cubicBezTo>
                  <a:lnTo>
                    <a:pt x="60075" y="4082"/>
                  </a:lnTo>
                  <a:cubicBezTo>
                    <a:pt x="59160" y="3028"/>
                    <a:pt x="58484" y="2551"/>
                    <a:pt x="57708" y="2014"/>
                  </a:cubicBezTo>
                  <a:lnTo>
                    <a:pt x="57012" y="1596"/>
                  </a:lnTo>
                  <a:cubicBezTo>
                    <a:pt x="56435" y="1297"/>
                    <a:pt x="55639" y="959"/>
                    <a:pt x="55042" y="721"/>
                  </a:cubicBezTo>
                  <a:cubicBezTo>
                    <a:pt x="54326" y="522"/>
                    <a:pt x="53371" y="283"/>
                    <a:pt x="52655" y="144"/>
                  </a:cubicBezTo>
                  <a:lnTo>
                    <a:pt x="52417" y="124"/>
                  </a:lnTo>
                  <a:cubicBezTo>
                    <a:pt x="51793" y="41"/>
                    <a:pt x="51104" y="0"/>
                    <a:pt x="50357" y="0"/>
                  </a:cubicBezTo>
                  <a:close/>
                </a:path>
              </a:pathLst>
            </a:custGeom>
            <a:solidFill>
              <a:srgbClr val="946C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7"/>
            <p:cNvSpPr/>
            <p:nvPr/>
          </p:nvSpPr>
          <p:spPr>
            <a:xfrm>
              <a:off x="3489200" y="1956625"/>
              <a:ext cx="1625275" cy="826450"/>
            </a:xfrm>
            <a:custGeom>
              <a:avLst/>
              <a:gdLst/>
              <a:ahLst/>
              <a:cxnLst/>
              <a:rect l="l" t="t" r="r" b="b"/>
              <a:pathLst>
                <a:path w="65011" h="33058" extrusionOk="0">
                  <a:moveTo>
                    <a:pt x="51427" y="0"/>
                  </a:moveTo>
                  <a:cubicBezTo>
                    <a:pt x="51269" y="0"/>
                    <a:pt x="51126" y="3"/>
                    <a:pt x="51006" y="9"/>
                  </a:cubicBezTo>
                  <a:cubicBezTo>
                    <a:pt x="35091" y="686"/>
                    <a:pt x="1" y="17575"/>
                    <a:pt x="13528" y="29968"/>
                  </a:cubicBezTo>
                  <a:cubicBezTo>
                    <a:pt x="15960" y="32197"/>
                    <a:pt x="19457" y="33057"/>
                    <a:pt x="23405" y="33057"/>
                  </a:cubicBezTo>
                  <a:cubicBezTo>
                    <a:pt x="29500" y="33057"/>
                    <a:pt x="36671" y="31007"/>
                    <a:pt x="42671" y="28774"/>
                  </a:cubicBezTo>
                  <a:cubicBezTo>
                    <a:pt x="61688" y="21712"/>
                    <a:pt x="65010" y="17077"/>
                    <a:pt x="64513" y="11010"/>
                  </a:cubicBezTo>
                  <a:lnTo>
                    <a:pt x="64433" y="10433"/>
                  </a:lnTo>
                  <a:lnTo>
                    <a:pt x="64413" y="10413"/>
                  </a:lnTo>
                  <a:lnTo>
                    <a:pt x="64334" y="9976"/>
                  </a:lnTo>
                  <a:cubicBezTo>
                    <a:pt x="64314" y="9856"/>
                    <a:pt x="64274" y="9697"/>
                    <a:pt x="64254" y="9578"/>
                  </a:cubicBezTo>
                  <a:lnTo>
                    <a:pt x="64155" y="9180"/>
                  </a:lnTo>
                  <a:cubicBezTo>
                    <a:pt x="64115" y="9060"/>
                    <a:pt x="64075" y="8921"/>
                    <a:pt x="64035" y="8822"/>
                  </a:cubicBezTo>
                  <a:lnTo>
                    <a:pt x="63936" y="8464"/>
                  </a:lnTo>
                  <a:cubicBezTo>
                    <a:pt x="63896" y="8344"/>
                    <a:pt x="63836" y="8205"/>
                    <a:pt x="63816" y="8106"/>
                  </a:cubicBezTo>
                  <a:lnTo>
                    <a:pt x="63677" y="7767"/>
                  </a:lnTo>
                  <a:cubicBezTo>
                    <a:pt x="63637" y="7668"/>
                    <a:pt x="63578" y="7529"/>
                    <a:pt x="63538" y="7429"/>
                  </a:cubicBezTo>
                  <a:lnTo>
                    <a:pt x="63399" y="7091"/>
                  </a:lnTo>
                  <a:cubicBezTo>
                    <a:pt x="63339" y="6992"/>
                    <a:pt x="63279" y="6852"/>
                    <a:pt x="63220" y="6753"/>
                  </a:cubicBezTo>
                  <a:lnTo>
                    <a:pt x="63061" y="6415"/>
                  </a:lnTo>
                  <a:cubicBezTo>
                    <a:pt x="63001" y="6295"/>
                    <a:pt x="62921" y="6156"/>
                    <a:pt x="62862" y="6057"/>
                  </a:cubicBezTo>
                  <a:lnTo>
                    <a:pt x="62643" y="5699"/>
                  </a:lnTo>
                  <a:cubicBezTo>
                    <a:pt x="62583" y="5579"/>
                    <a:pt x="62484" y="5420"/>
                    <a:pt x="62404" y="5301"/>
                  </a:cubicBezTo>
                  <a:lnTo>
                    <a:pt x="62145" y="4923"/>
                  </a:lnTo>
                  <a:cubicBezTo>
                    <a:pt x="62046" y="4784"/>
                    <a:pt x="61907" y="4624"/>
                    <a:pt x="61807" y="4485"/>
                  </a:cubicBezTo>
                  <a:lnTo>
                    <a:pt x="61449" y="4067"/>
                  </a:lnTo>
                  <a:cubicBezTo>
                    <a:pt x="60534" y="3013"/>
                    <a:pt x="59858" y="2536"/>
                    <a:pt x="59082" y="1999"/>
                  </a:cubicBezTo>
                  <a:lnTo>
                    <a:pt x="58386" y="1581"/>
                  </a:lnTo>
                  <a:cubicBezTo>
                    <a:pt x="58087" y="1402"/>
                    <a:pt x="57650" y="1203"/>
                    <a:pt x="57312" y="1064"/>
                  </a:cubicBezTo>
                  <a:lnTo>
                    <a:pt x="56217" y="646"/>
                  </a:lnTo>
                  <a:cubicBezTo>
                    <a:pt x="55402" y="387"/>
                    <a:pt x="54527" y="228"/>
                    <a:pt x="54069" y="168"/>
                  </a:cubicBezTo>
                  <a:cubicBezTo>
                    <a:pt x="53598" y="84"/>
                    <a:pt x="52289" y="0"/>
                    <a:pt x="51427" y="0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7"/>
            <p:cNvSpPr/>
            <p:nvPr/>
          </p:nvSpPr>
          <p:spPr>
            <a:xfrm>
              <a:off x="3627950" y="1958775"/>
              <a:ext cx="1517350" cy="812750"/>
            </a:xfrm>
            <a:custGeom>
              <a:avLst/>
              <a:gdLst/>
              <a:ahLst/>
              <a:cxnLst/>
              <a:rect l="l" t="t" r="r" b="b"/>
              <a:pathLst>
                <a:path w="60694" h="32510" extrusionOk="0">
                  <a:moveTo>
                    <a:pt x="46244" y="1"/>
                  </a:moveTo>
                  <a:cubicBezTo>
                    <a:pt x="44034" y="1"/>
                    <a:pt x="40750" y="551"/>
                    <a:pt x="37578" y="1435"/>
                  </a:cubicBezTo>
                  <a:cubicBezTo>
                    <a:pt x="5710" y="10407"/>
                    <a:pt x="1" y="25107"/>
                    <a:pt x="10206" y="30896"/>
                  </a:cubicBezTo>
                  <a:cubicBezTo>
                    <a:pt x="12224" y="32042"/>
                    <a:pt x="14800" y="32509"/>
                    <a:pt x="17659" y="32509"/>
                  </a:cubicBezTo>
                  <a:cubicBezTo>
                    <a:pt x="27959" y="32509"/>
                    <a:pt x="41939" y="26446"/>
                    <a:pt x="46828" y="24173"/>
                  </a:cubicBezTo>
                  <a:cubicBezTo>
                    <a:pt x="55680" y="20035"/>
                    <a:pt x="60693" y="15977"/>
                    <a:pt x="58406" y="8417"/>
                  </a:cubicBezTo>
                  <a:lnTo>
                    <a:pt x="58266" y="8059"/>
                  </a:lnTo>
                  <a:lnTo>
                    <a:pt x="58266" y="8020"/>
                  </a:lnTo>
                  <a:lnTo>
                    <a:pt x="58127" y="7681"/>
                  </a:lnTo>
                  <a:cubicBezTo>
                    <a:pt x="58087" y="7582"/>
                    <a:pt x="58028" y="7443"/>
                    <a:pt x="57988" y="7343"/>
                  </a:cubicBezTo>
                  <a:lnTo>
                    <a:pt x="57849" y="7005"/>
                  </a:lnTo>
                  <a:cubicBezTo>
                    <a:pt x="57789" y="6906"/>
                    <a:pt x="57729" y="6766"/>
                    <a:pt x="57670" y="6667"/>
                  </a:cubicBezTo>
                  <a:lnTo>
                    <a:pt x="57511" y="6329"/>
                  </a:lnTo>
                  <a:cubicBezTo>
                    <a:pt x="57451" y="6209"/>
                    <a:pt x="57371" y="6070"/>
                    <a:pt x="57312" y="5971"/>
                  </a:cubicBezTo>
                  <a:lnTo>
                    <a:pt x="57093" y="5613"/>
                  </a:lnTo>
                  <a:cubicBezTo>
                    <a:pt x="57033" y="5493"/>
                    <a:pt x="56934" y="5334"/>
                    <a:pt x="56854" y="5215"/>
                  </a:cubicBezTo>
                  <a:lnTo>
                    <a:pt x="56595" y="4837"/>
                  </a:lnTo>
                  <a:cubicBezTo>
                    <a:pt x="56496" y="4698"/>
                    <a:pt x="56357" y="4538"/>
                    <a:pt x="56257" y="4399"/>
                  </a:cubicBezTo>
                  <a:lnTo>
                    <a:pt x="55899" y="3981"/>
                  </a:lnTo>
                  <a:cubicBezTo>
                    <a:pt x="55044" y="3027"/>
                    <a:pt x="54666" y="2728"/>
                    <a:pt x="53830" y="2111"/>
                  </a:cubicBezTo>
                  <a:lnTo>
                    <a:pt x="53174" y="1674"/>
                  </a:lnTo>
                  <a:cubicBezTo>
                    <a:pt x="50727" y="261"/>
                    <a:pt x="48400" y="23"/>
                    <a:pt x="46470" y="3"/>
                  </a:cubicBezTo>
                  <a:cubicBezTo>
                    <a:pt x="46396" y="2"/>
                    <a:pt x="46321" y="1"/>
                    <a:pt x="46244" y="1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7"/>
            <p:cNvSpPr/>
            <p:nvPr/>
          </p:nvSpPr>
          <p:spPr>
            <a:xfrm>
              <a:off x="3774175" y="1961775"/>
              <a:ext cx="1421350" cy="794650"/>
            </a:xfrm>
            <a:custGeom>
              <a:avLst/>
              <a:gdLst/>
              <a:ahLst/>
              <a:cxnLst/>
              <a:rect l="l" t="t" r="r" b="b"/>
              <a:pathLst>
                <a:path w="56854" h="31786" extrusionOk="0">
                  <a:moveTo>
                    <a:pt x="40703" y="0"/>
                  </a:moveTo>
                  <a:cubicBezTo>
                    <a:pt x="31498" y="0"/>
                    <a:pt x="574" y="10872"/>
                    <a:pt x="199" y="22958"/>
                  </a:cubicBezTo>
                  <a:cubicBezTo>
                    <a:pt x="1" y="29392"/>
                    <a:pt x="5078" y="31785"/>
                    <a:pt x="12118" y="31785"/>
                  </a:cubicBezTo>
                  <a:cubicBezTo>
                    <a:pt x="24844" y="31785"/>
                    <a:pt x="43984" y="23969"/>
                    <a:pt x="49991" y="18065"/>
                  </a:cubicBezTo>
                  <a:cubicBezTo>
                    <a:pt x="56854" y="11321"/>
                    <a:pt x="51244" y="161"/>
                    <a:pt x="40900" y="2"/>
                  </a:cubicBezTo>
                  <a:cubicBezTo>
                    <a:pt x="40835" y="1"/>
                    <a:pt x="40770" y="0"/>
                    <a:pt x="40703" y="0"/>
                  </a:cubicBezTo>
                  <a:close/>
                </a:path>
              </a:pathLst>
            </a:custGeom>
            <a:solidFill>
              <a:srgbClr val="A37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7"/>
            <p:cNvSpPr/>
            <p:nvPr/>
          </p:nvSpPr>
          <p:spPr>
            <a:xfrm>
              <a:off x="3774550" y="1965275"/>
              <a:ext cx="1417000" cy="776625"/>
            </a:xfrm>
            <a:custGeom>
              <a:avLst/>
              <a:gdLst/>
              <a:ahLst/>
              <a:cxnLst/>
              <a:rect l="l" t="t" r="r" b="b"/>
              <a:pathLst>
                <a:path w="56680" h="31065" extrusionOk="0">
                  <a:moveTo>
                    <a:pt x="40954" y="0"/>
                  </a:moveTo>
                  <a:cubicBezTo>
                    <a:pt x="32210" y="0"/>
                    <a:pt x="1927" y="10502"/>
                    <a:pt x="681" y="22182"/>
                  </a:cubicBezTo>
                  <a:cubicBezTo>
                    <a:pt x="1" y="28654"/>
                    <a:pt x="4976" y="31064"/>
                    <a:pt x="12064" y="31064"/>
                  </a:cubicBezTo>
                  <a:cubicBezTo>
                    <a:pt x="24649" y="31064"/>
                    <a:pt x="43893" y="23469"/>
                    <a:pt x="49976" y="17527"/>
                  </a:cubicBezTo>
                  <a:cubicBezTo>
                    <a:pt x="56679" y="10962"/>
                    <a:pt x="51229" y="161"/>
                    <a:pt x="41123" y="1"/>
                  </a:cubicBezTo>
                  <a:cubicBezTo>
                    <a:pt x="41068" y="1"/>
                    <a:pt x="41011" y="0"/>
                    <a:pt x="40954" y="0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7"/>
            <p:cNvSpPr/>
            <p:nvPr/>
          </p:nvSpPr>
          <p:spPr>
            <a:xfrm>
              <a:off x="3799100" y="1968750"/>
              <a:ext cx="1385475" cy="757675"/>
            </a:xfrm>
            <a:custGeom>
              <a:avLst/>
              <a:gdLst/>
              <a:ahLst/>
              <a:cxnLst/>
              <a:rect l="l" t="t" r="r" b="b"/>
              <a:pathLst>
                <a:path w="55419" h="30307" extrusionOk="0">
                  <a:moveTo>
                    <a:pt x="40268" y="1"/>
                  </a:moveTo>
                  <a:cubicBezTo>
                    <a:pt x="32509" y="1"/>
                    <a:pt x="513" y="10239"/>
                    <a:pt x="157" y="22779"/>
                  </a:cubicBezTo>
                  <a:cubicBezTo>
                    <a:pt x="1" y="28247"/>
                    <a:pt x="4613" y="30307"/>
                    <a:pt x="11106" y="30307"/>
                  </a:cubicBezTo>
                  <a:cubicBezTo>
                    <a:pt x="23653" y="30307"/>
                    <a:pt x="43226" y="22613"/>
                    <a:pt x="48994" y="16950"/>
                  </a:cubicBezTo>
                  <a:cubicBezTo>
                    <a:pt x="55419" y="10624"/>
                    <a:pt x="50127" y="161"/>
                    <a:pt x="40400" y="2"/>
                  </a:cubicBezTo>
                  <a:cubicBezTo>
                    <a:pt x="40357" y="1"/>
                    <a:pt x="40313" y="1"/>
                    <a:pt x="40268" y="1"/>
                  </a:cubicBezTo>
                  <a:close/>
                </a:path>
              </a:pathLst>
            </a:custGeom>
            <a:solidFill>
              <a:srgbClr val="AD7F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7"/>
            <p:cNvSpPr/>
            <p:nvPr/>
          </p:nvSpPr>
          <p:spPr>
            <a:xfrm>
              <a:off x="3805575" y="1973225"/>
              <a:ext cx="1372050" cy="745675"/>
            </a:xfrm>
            <a:custGeom>
              <a:avLst/>
              <a:gdLst/>
              <a:ahLst/>
              <a:cxnLst/>
              <a:rect l="l" t="t" r="r" b="b"/>
              <a:pathLst>
                <a:path w="54882" h="29827" extrusionOk="0">
                  <a:moveTo>
                    <a:pt x="40230" y="0"/>
                  </a:moveTo>
                  <a:cubicBezTo>
                    <a:pt x="32454" y="0"/>
                    <a:pt x="0" y="10546"/>
                    <a:pt x="415" y="22898"/>
                  </a:cubicBezTo>
                  <a:cubicBezTo>
                    <a:pt x="579" y="27922"/>
                    <a:pt x="4949" y="29826"/>
                    <a:pt x="11040" y="29826"/>
                  </a:cubicBezTo>
                  <a:cubicBezTo>
                    <a:pt x="23474" y="29826"/>
                    <a:pt x="43080" y="21888"/>
                    <a:pt x="48715" y="16334"/>
                  </a:cubicBezTo>
                  <a:cubicBezTo>
                    <a:pt x="54881" y="10246"/>
                    <a:pt x="49749" y="161"/>
                    <a:pt x="40380" y="2"/>
                  </a:cubicBezTo>
                  <a:cubicBezTo>
                    <a:pt x="40331" y="1"/>
                    <a:pt x="40281" y="0"/>
                    <a:pt x="40230" y="0"/>
                  </a:cubicBezTo>
                  <a:close/>
                </a:path>
              </a:pathLst>
            </a:custGeom>
            <a:solidFill>
              <a:srgbClr val="B383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7"/>
            <p:cNvSpPr/>
            <p:nvPr/>
          </p:nvSpPr>
          <p:spPr>
            <a:xfrm>
              <a:off x="3812850" y="1978200"/>
              <a:ext cx="1359300" cy="730925"/>
            </a:xfrm>
            <a:custGeom>
              <a:avLst/>
              <a:gdLst/>
              <a:ahLst/>
              <a:cxnLst/>
              <a:rect l="l" t="t" r="r" b="b"/>
              <a:pathLst>
                <a:path w="54372" h="29237" extrusionOk="0">
                  <a:moveTo>
                    <a:pt x="40227" y="1"/>
                  </a:moveTo>
                  <a:cubicBezTo>
                    <a:pt x="31689" y="1"/>
                    <a:pt x="1790" y="10440"/>
                    <a:pt x="622" y="21864"/>
                  </a:cubicBezTo>
                  <a:cubicBezTo>
                    <a:pt x="586" y="22204"/>
                    <a:pt x="0" y="29236"/>
                    <a:pt x="10621" y="29236"/>
                  </a:cubicBezTo>
                  <a:cubicBezTo>
                    <a:pt x="11784" y="29236"/>
                    <a:pt x="13080" y="29152"/>
                    <a:pt x="14527" y="28965"/>
                  </a:cubicBezTo>
                  <a:cubicBezTo>
                    <a:pt x="24194" y="27712"/>
                    <a:pt x="44127" y="19894"/>
                    <a:pt x="48384" y="15697"/>
                  </a:cubicBezTo>
                  <a:cubicBezTo>
                    <a:pt x="54372" y="9769"/>
                    <a:pt x="49418" y="101"/>
                    <a:pt x="40347" y="2"/>
                  </a:cubicBezTo>
                  <a:cubicBezTo>
                    <a:pt x="40308" y="1"/>
                    <a:pt x="40268" y="1"/>
                    <a:pt x="40227" y="1"/>
                  </a:cubicBezTo>
                  <a:close/>
                </a:path>
              </a:pathLst>
            </a:custGeom>
            <a:solidFill>
              <a:srgbClr val="B88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7"/>
            <p:cNvSpPr/>
            <p:nvPr/>
          </p:nvSpPr>
          <p:spPr>
            <a:xfrm>
              <a:off x="3783625" y="1984450"/>
              <a:ext cx="1353050" cy="710850"/>
            </a:xfrm>
            <a:custGeom>
              <a:avLst/>
              <a:gdLst/>
              <a:ahLst/>
              <a:cxnLst/>
              <a:rect l="l" t="t" r="r" b="b"/>
              <a:pathLst>
                <a:path w="54122" h="28434" extrusionOk="0">
                  <a:moveTo>
                    <a:pt x="41268" y="1"/>
                  </a:moveTo>
                  <a:cubicBezTo>
                    <a:pt x="40655" y="1"/>
                    <a:pt x="40015" y="36"/>
                    <a:pt x="39348" y="110"/>
                  </a:cubicBezTo>
                  <a:cubicBezTo>
                    <a:pt x="31431" y="965"/>
                    <a:pt x="0" y="12025"/>
                    <a:pt x="2427" y="23205"/>
                  </a:cubicBezTo>
                  <a:cubicBezTo>
                    <a:pt x="3252" y="26977"/>
                    <a:pt x="6947" y="28434"/>
                    <a:pt x="11959" y="28434"/>
                  </a:cubicBezTo>
                  <a:cubicBezTo>
                    <a:pt x="24949" y="28434"/>
                    <a:pt x="46788" y="18646"/>
                    <a:pt x="50448" y="13995"/>
                  </a:cubicBezTo>
                  <a:cubicBezTo>
                    <a:pt x="54122" y="9347"/>
                    <a:pt x="51261" y="1"/>
                    <a:pt x="41268" y="1"/>
                  </a:cubicBezTo>
                  <a:close/>
                </a:path>
              </a:pathLst>
            </a:custGeom>
            <a:solidFill>
              <a:srgbClr val="BD8A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7"/>
            <p:cNvSpPr/>
            <p:nvPr/>
          </p:nvSpPr>
          <p:spPr>
            <a:xfrm>
              <a:off x="3812950" y="1989850"/>
              <a:ext cx="1309050" cy="692500"/>
            </a:xfrm>
            <a:custGeom>
              <a:avLst/>
              <a:gdLst/>
              <a:ahLst/>
              <a:cxnLst/>
              <a:rect l="l" t="t" r="r" b="b"/>
              <a:pathLst>
                <a:path w="52362" h="27700" extrusionOk="0">
                  <a:moveTo>
                    <a:pt x="40419" y="0"/>
                  </a:moveTo>
                  <a:cubicBezTo>
                    <a:pt x="39789" y="0"/>
                    <a:pt x="39128" y="36"/>
                    <a:pt x="38434" y="113"/>
                  </a:cubicBezTo>
                  <a:cubicBezTo>
                    <a:pt x="30775" y="968"/>
                    <a:pt x="1" y="11770"/>
                    <a:pt x="1751" y="22671"/>
                  </a:cubicBezTo>
                  <a:cubicBezTo>
                    <a:pt x="2333" y="26288"/>
                    <a:pt x="5901" y="27699"/>
                    <a:pt x="10854" y="27699"/>
                  </a:cubicBezTo>
                  <a:cubicBezTo>
                    <a:pt x="23526" y="27699"/>
                    <a:pt x="45259" y="18464"/>
                    <a:pt x="49235" y="13301"/>
                  </a:cubicBezTo>
                  <a:cubicBezTo>
                    <a:pt x="52362" y="9276"/>
                    <a:pt x="50484" y="0"/>
                    <a:pt x="40419" y="0"/>
                  </a:cubicBezTo>
                  <a:close/>
                </a:path>
              </a:pathLst>
            </a:custGeom>
            <a:solidFill>
              <a:srgbClr val="C28E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7"/>
            <p:cNvSpPr/>
            <p:nvPr/>
          </p:nvSpPr>
          <p:spPr>
            <a:xfrm>
              <a:off x="3831850" y="1996425"/>
              <a:ext cx="1280150" cy="671900"/>
            </a:xfrm>
            <a:custGeom>
              <a:avLst/>
              <a:gdLst/>
              <a:ahLst/>
              <a:cxnLst/>
              <a:rect l="l" t="t" r="r" b="b"/>
              <a:pathLst>
                <a:path w="51206" h="26876" extrusionOk="0">
                  <a:moveTo>
                    <a:pt x="39804" y="0"/>
                  </a:moveTo>
                  <a:cubicBezTo>
                    <a:pt x="39211" y="0"/>
                    <a:pt x="38589" y="35"/>
                    <a:pt x="37936" y="108"/>
                  </a:cubicBezTo>
                  <a:cubicBezTo>
                    <a:pt x="29780" y="1043"/>
                    <a:pt x="1" y="12004"/>
                    <a:pt x="1493" y="22110"/>
                  </a:cubicBezTo>
                  <a:cubicBezTo>
                    <a:pt x="2005" y="25542"/>
                    <a:pt x="5303" y="26876"/>
                    <a:pt x="9940" y="26876"/>
                  </a:cubicBezTo>
                  <a:cubicBezTo>
                    <a:pt x="22583" y="26876"/>
                    <a:pt x="45178" y="16958"/>
                    <a:pt x="48380" y="12621"/>
                  </a:cubicBezTo>
                  <a:cubicBezTo>
                    <a:pt x="51206" y="8784"/>
                    <a:pt x="49225" y="0"/>
                    <a:pt x="39804" y="0"/>
                  </a:cubicBezTo>
                  <a:close/>
                </a:path>
              </a:pathLst>
            </a:custGeom>
            <a:solidFill>
              <a:srgbClr val="C792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7"/>
            <p:cNvSpPr/>
            <p:nvPr/>
          </p:nvSpPr>
          <p:spPr>
            <a:xfrm>
              <a:off x="3867675" y="2003375"/>
              <a:ext cx="1236075" cy="661200"/>
            </a:xfrm>
            <a:custGeom>
              <a:avLst/>
              <a:gdLst/>
              <a:ahLst/>
              <a:cxnLst/>
              <a:rect l="l" t="t" r="r" b="b"/>
              <a:pathLst>
                <a:path w="49443" h="26448" extrusionOk="0">
                  <a:moveTo>
                    <a:pt x="38619" y="0"/>
                  </a:moveTo>
                  <a:cubicBezTo>
                    <a:pt x="38036" y="0"/>
                    <a:pt x="37424" y="35"/>
                    <a:pt x="36782" y="109"/>
                  </a:cubicBezTo>
                  <a:cubicBezTo>
                    <a:pt x="30376" y="845"/>
                    <a:pt x="0" y="11209"/>
                    <a:pt x="537" y="21414"/>
                  </a:cubicBezTo>
                  <a:cubicBezTo>
                    <a:pt x="617" y="22771"/>
                    <a:pt x="1478" y="26447"/>
                    <a:pt x="8593" y="26447"/>
                  </a:cubicBezTo>
                  <a:cubicBezTo>
                    <a:pt x="10343" y="26447"/>
                    <a:pt x="12471" y="26225"/>
                    <a:pt x="15059" y="25691"/>
                  </a:cubicBezTo>
                  <a:cubicBezTo>
                    <a:pt x="20390" y="24577"/>
                    <a:pt x="43108" y="17157"/>
                    <a:pt x="46847" y="11845"/>
                  </a:cubicBezTo>
                  <a:cubicBezTo>
                    <a:pt x="49443" y="8149"/>
                    <a:pt x="47517" y="0"/>
                    <a:pt x="38619" y="0"/>
                  </a:cubicBezTo>
                  <a:close/>
                </a:path>
              </a:pathLst>
            </a:custGeom>
            <a:solidFill>
              <a:srgbClr val="CC96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7"/>
            <p:cNvSpPr/>
            <p:nvPr/>
          </p:nvSpPr>
          <p:spPr>
            <a:xfrm>
              <a:off x="3844775" y="2011000"/>
              <a:ext cx="1248700" cy="643625"/>
            </a:xfrm>
            <a:custGeom>
              <a:avLst/>
              <a:gdLst/>
              <a:ahLst/>
              <a:cxnLst/>
              <a:rect l="l" t="t" r="r" b="b"/>
              <a:pathLst>
                <a:path w="49948" h="25745" extrusionOk="0">
                  <a:moveTo>
                    <a:pt x="39736" y="1"/>
                  </a:moveTo>
                  <a:cubicBezTo>
                    <a:pt x="39179" y="1"/>
                    <a:pt x="38592" y="33"/>
                    <a:pt x="37976" y="102"/>
                  </a:cubicBezTo>
                  <a:cubicBezTo>
                    <a:pt x="31412" y="858"/>
                    <a:pt x="1" y="11660"/>
                    <a:pt x="2149" y="21725"/>
                  </a:cubicBezTo>
                  <a:cubicBezTo>
                    <a:pt x="2713" y="24388"/>
                    <a:pt x="5266" y="25744"/>
                    <a:pt x="9521" y="25744"/>
                  </a:cubicBezTo>
                  <a:cubicBezTo>
                    <a:pt x="11721" y="25744"/>
                    <a:pt x="14376" y="25382"/>
                    <a:pt x="17447" y="24650"/>
                  </a:cubicBezTo>
                  <a:cubicBezTo>
                    <a:pt x="17705" y="24590"/>
                    <a:pt x="43506" y="17230"/>
                    <a:pt x="47763" y="10844"/>
                  </a:cubicBezTo>
                  <a:cubicBezTo>
                    <a:pt x="49947" y="7559"/>
                    <a:pt x="48208" y="1"/>
                    <a:pt x="39736" y="1"/>
                  </a:cubicBezTo>
                  <a:close/>
                </a:path>
              </a:pathLst>
            </a:custGeom>
            <a:solidFill>
              <a:srgbClr val="D19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7"/>
            <p:cNvSpPr/>
            <p:nvPr/>
          </p:nvSpPr>
          <p:spPr>
            <a:xfrm>
              <a:off x="3819925" y="2019925"/>
              <a:ext cx="1257775" cy="622275"/>
            </a:xfrm>
            <a:custGeom>
              <a:avLst/>
              <a:gdLst/>
              <a:ahLst/>
              <a:cxnLst/>
              <a:rect l="l" t="t" r="r" b="b"/>
              <a:pathLst>
                <a:path w="50311" h="24891" extrusionOk="0">
                  <a:moveTo>
                    <a:pt x="41036" y="1"/>
                  </a:moveTo>
                  <a:cubicBezTo>
                    <a:pt x="40480" y="1"/>
                    <a:pt x="39892" y="34"/>
                    <a:pt x="39269" y="103"/>
                  </a:cubicBezTo>
                  <a:cubicBezTo>
                    <a:pt x="31212" y="998"/>
                    <a:pt x="0" y="12695"/>
                    <a:pt x="3700" y="21906"/>
                  </a:cubicBezTo>
                  <a:cubicBezTo>
                    <a:pt x="4549" y="24022"/>
                    <a:pt x="7175" y="24890"/>
                    <a:pt x="10765" y="24890"/>
                  </a:cubicBezTo>
                  <a:cubicBezTo>
                    <a:pt x="22660" y="24890"/>
                    <a:pt x="45131" y="15360"/>
                    <a:pt x="48539" y="10149"/>
                  </a:cubicBezTo>
                  <a:cubicBezTo>
                    <a:pt x="50310" y="7444"/>
                    <a:pt x="49389" y="1"/>
                    <a:pt x="41036" y="1"/>
                  </a:cubicBezTo>
                  <a:close/>
                </a:path>
              </a:pathLst>
            </a:custGeom>
            <a:solidFill>
              <a:srgbClr val="D69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7"/>
            <p:cNvSpPr/>
            <p:nvPr/>
          </p:nvSpPr>
          <p:spPr>
            <a:xfrm>
              <a:off x="3837325" y="2029750"/>
              <a:ext cx="1222300" cy="607975"/>
            </a:xfrm>
            <a:custGeom>
              <a:avLst/>
              <a:gdLst/>
              <a:ahLst/>
              <a:cxnLst/>
              <a:rect l="l" t="t" r="r" b="b"/>
              <a:pathLst>
                <a:path w="48892" h="24319" extrusionOk="0">
                  <a:moveTo>
                    <a:pt x="40669" y="1"/>
                  </a:moveTo>
                  <a:cubicBezTo>
                    <a:pt x="39414" y="1"/>
                    <a:pt x="37968" y="162"/>
                    <a:pt x="36305" y="526"/>
                  </a:cubicBezTo>
                  <a:cubicBezTo>
                    <a:pt x="28785" y="2157"/>
                    <a:pt x="1" y="12859"/>
                    <a:pt x="3542" y="21433"/>
                  </a:cubicBezTo>
                  <a:cubicBezTo>
                    <a:pt x="4152" y="22921"/>
                    <a:pt x="5794" y="24319"/>
                    <a:pt x="9829" y="24319"/>
                  </a:cubicBezTo>
                  <a:cubicBezTo>
                    <a:pt x="12107" y="24319"/>
                    <a:pt x="15148" y="23873"/>
                    <a:pt x="19197" y="22746"/>
                  </a:cubicBezTo>
                  <a:cubicBezTo>
                    <a:pt x="19436" y="22686"/>
                    <a:pt x="44381" y="15226"/>
                    <a:pt x="47683" y="9139"/>
                  </a:cubicBezTo>
                  <a:cubicBezTo>
                    <a:pt x="48891" y="6913"/>
                    <a:pt x="48887" y="1"/>
                    <a:pt x="40669" y="1"/>
                  </a:cubicBezTo>
                  <a:close/>
                </a:path>
              </a:pathLst>
            </a:custGeom>
            <a:solidFill>
              <a:srgbClr val="DBA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7"/>
            <p:cNvSpPr/>
            <p:nvPr/>
          </p:nvSpPr>
          <p:spPr>
            <a:xfrm>
              <a:off x="3848275" y="2039675"/>
              <a:ext cx="1202425" cy="589800"/>
            </a:xfrm>
            <a:custGeom>
              <a:avLst/>
              <a:gdLst/>
              <a:ahLst/>
              <a:cxnLst/>
              <a:rect l="l" t="t" r="r" b="b"/>
              <a:pathLst>
                <a:path w="48097" h="23592" extrusionOk="0">
                  <a:moveTo>
                    <a:pt x="40220" y="1"/>
                  </a:moveTo>
                  <a:cubicBezTo>
                    <a:pt x="39044" y="1"/>
                    <a:pt x="37693" y="150"/>
                    <a:pt x="36145" y="487"/>
                  </a:cubicBezTo>
                  <a:cubicBezTo>
                    <a:pt x="30595" y="1700"/>
                    <a:pt x="0" y="12025"/>
                    <a:pt x="3501" y="20857"/>
                  </a:cubicBezTo>
                  <a:cubicBezTo>
                    <a:pt x="4322" y="22917"/>
                    <a:pt x="6636" y="23592"/>
                    <a:pt x="9354" y="23592"/>
                  </a:cubicBezTo>
                  <a:cubicBezTo>
                    <a:pt x="13226" y="23592"/>
                    <a:pt x="17918" y="22223"/>
                    <a:pt x="20291" y="21533"/>
                  </a:cubicBezTo>
                  <a:cubicBezTo>
                    <a:pt x="20529" y="21454"/>
                    <a:pt x="43665" y="14451"/>
                    <a:pt x="47046" y="8106"/>
                  </a:cubicBezTo>
                  <a:cubicBezTo>
                    <a:pt x="48097" y="6177"/>
                    <a:pt x="47791" y="1"/>
                    <a:pt x="40220" y="1"/>
                  </a:cubicBezTo>
                  <a:close/>
                </a:path>
              </a:pathLst>
            </a:custGeom>
            <a:solidFill>
              <a:srgbClr val="E0A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7"/>
            <p:cNvSpPr/>
            <p:nvPr/>
          </p:nvSpPr>
          <p:spPr>
            <a:xfrm>
              <a:off x="3886550" y="2051250"/>
              <a:ext cx="1177525" cy="569250"/>
            </a:xfrm>
            <a:custGeom>
              <a:avLst/>
              <a:gdLst/>
              <a:ahLst/>
              <a:cxnLst/>
              <a:rect l="l" t="t" r="r" b="b"/>
              <a:pathLst>
                <a:path w="47101" h="22770" extrusionOk="0">
                  <a:moveTo>
                    <a:pt x="38969" y="1"/>
                  </a:moveTo>
                  <a:cubicBezTo>
                    <a:pt x="37203" y="1"/>
                    <a:pt x="34969" y="332"/>
                    <a:pt x="32148" y="1138"/>
                  </a:cubicBezTo>
                  <a:cubicBezTo>
                    <a:pt x="18760" y="4937"/>
                    <a:pt x="1" y="13591"/>
                    <a:pt x="2289" y="20056"/>
                  </a:cubicBezTo>
                  <a:cubicBezTo>
                    <a:pt x="3000" y="22101"/>
                    <a:pt x="5242" y="22770"/>
                    <a:pt x="7896" y="22770"/>
                  </a:cubicBezTo>
                  <a:cubicBezTo>
                    <a:pt x="11773" y="22770"/>
                    <a:pt x="16531" y="21342"/>
                    <a:pt x="18680" y="20692"/>
                  </a:cubicBezTo>
                  <a:cubicBezTo>
                    <a:pt x="18919" y="20613"/>
                    <a:pt x="42512" y="13372"/>
                    <a:pt x="45257" y="7125"/>
                  </a:cubicBezTo>
                  <a:cubicBezTo>
                    <a:pt x="45306" y="7027"/>
                    <a:pt x="47100" y="1"/>
                    <a:pt x="38969" y="1"/>
                  </a:cubicBezTo>
                  <a:close/>
                </a:path>
              </a:pathLst>
            </a:custGeom>
            <a:solidFill>
              <a:srgbClr val="E6A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7"/>
            <p:cNvSpPr/>
            <p:nvPr/>
          </p:nvSpPr>
          <p:spPr>
            <a:xfrm>
              <a:off x="3903975" y="2062800"/>
              <a:ext cx="1164700" cy="546875"/>
            </a:xfrm>
            <a:custGeom>
              <a:avLst/>
              <a:gdLst/>
              <a:ahLst/>
              <a:cxnLst/>
              <a:rect l="l" t="t" r="r" b="b"/>
              <a:pathLst>
                <a:path w="46588" h="21875" extrusionOk="0">
                  <a:moveTo>
                    <a:pt x="38406" y="0"/>
                  </a:moveTo>
                  <a:cubicBezTo>
                    <a:pt x="36129" y="0"/>
                    <a:pt x="33000" y="543"/>
                    <a:pt x="28725" y="1929"/>
                  </a:cubicBezTo>
                  <a:cubicBezTo>
                    <a:pt x="15119" y="6345"/>
                    <a:pt x="0" y="13606"/>
                    <a:pt x="2089" y="19554"/>
                  </a:cubicBezTo>
                  <a:cubicBezTo>
                    <a:pt x="2672" y="21193"/>
                    <a:pt x="4603" y="21874"/>
                    <a:pt x="7337" y="21874"/>
                  </a:cubicBezTo>
                  <a:cubicBezTo>
                    <a:pt x="18142" y="21874"/>
                    <a:pt x="41486" y="11244"/>
                    <a:pt x="43724" y="7101"/>
                  </a:cubicBezTo>
                  <a:cubicBezTo>
                    <a:pt x="43787" y="7008"/>
                    <a:pt x="46588" y="0"/>
                    <a:pt x="38406" y="0"/>
                  </a:cubicBezTo>
                  <a:close/>
                </a:path>
              </a:pathLst>
            </a:custGeom>
            <a:solidFill>
              <a:srgbClr val="EBAC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7"/>
            <p:cNvSpPr/>
            <p:nvPr/>
          </p:nvSpPr>
          <p:spPr>
            <a:xfrm>
              <a:off x="3936300" y="2074950"/>
              <a:ext cx="1125050" cy="529650"/>
            </a:xfrm>
            <a:custGeom>
              <a:avLst/>
              <a:gdLst/>
              <a:ahLst/>
              <a:cxnLst/>
              <a:rect l="l" t="t" r="r" b="b"/>
              <a:pathLst>
                <a:path w="45002" h="21186" extrusionOk="0">
                  <a:moveTo>
                    <a:pt x="37095" y="1"/>
                  </a:moveTo>
                  <a:cubicBezTo>
                    <a:pt x="34393" y="1"/>
                    <a:pt x="30382" y="782"/>
                    <a:pt x="24488" y="2875"/>
                  </a:cubicBezTo>
                  <a:cubicBezTo>
                    <a:pt x="5491" y="9599"/>
                    <a:pt x="0" y="15567"/>
                    <a:pt x="1194" y="18889"/>
                  </a:cubicBezTo>
                  <a:cubicBezTo>
                    <a:pt x="1781" y="20515"/>
                    <a:pt x="3613" y="21186"/>
                    <a:pt x="6194" y="21186"/>
                  </a:cubicBezTo>
                  <a:cubicBezTo>
                    <a:pt x="16818" y="21186"/>
                    <a:pt x="40139" y="9815"/>
                    <a:pt x="41675" y="6774"/>
                  </a:cubicBezTo>
                  <a:cubicBezTo>
                    <a:pt x="41720" y="6685"/>
                    <a:pt x="45001" y="1"/>
                    <a:pt x="37095" y="1"/>
                  </a:cubicBezTo>
                  <a:close/>
                </a:path>
              </a:pathLst>
            </a:custGeom>
            <a:solidFill>
              <a:srgbClr val="F0B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7"/>
            <p:cNvSpPr/>
            <p:nvPr/>
          </p:nvSpPr>
          <p:spPr>
            <a:xfrm>
              <a:off x="3950725" y="2085325"/>
              <a:ext cx="1083175" cy="509725"/>
            </a:xfrm>
            <a:custGeom>
              <a:avLst/>
              <a:gdLst/>
              <a:ahLst/>
              <a:cxnLst/>
              <a:rect l="l" t="t" r="r" b="b"/>
              <a:pathLst>
                <a:path w="43327" h="20389" extrusionOk="0">
                  <a:moveTo>
                    <a:pt x="35446" y="0"/>
                  </a:moveTo>
                  <a:cubicBezTo>
                    <a:pt x="33779" y="0"/>
                    <a:pt x="29829" y="602"/>
                    <a:pt x="20748" y="4012"/>
                  </a:cubicBezTo>
                  <a:cubicBezTo>
                    <a:pt x="4754" y="10059"/>
                    <a:pt x="0" y="15271"/>
                    <a:pt x="895" y="18156"/>
                  </a:cubicBezTo>
                  <a:cubicBezTo>
                    <a:pt x="1377" y="19727"/>
                    <a:pt x="3268" y="20388"/>
                    <a:pt x="5986" y="20388"/>
                  </a:cubicBezTo>
                  <a:cubicBezTo>
                    <a:pt x="16177" y="20388"/>
                    <a:pt x="37998" y="11095"/>
                    <a:pt x="40840" y="5583"/>
                  </a:cubicBezTo>
                  <a:cubicBezTo>
                    <a:pt x="40939" y="5385"/>
                    <a:pt x="43326" y="590"/>
                    <a:pt x="35847" y="13"/>
                  </a:cubicBezTo>
                  <a:cubicBezTo>
                    <a:pt x="35731" y="5"/>
                    <a:pt x="35598" y="0"/>
                    <a:pt x="35446" y="0"/>
                  </a:cubicBezTo>
                  <a:close/>
                </a:path>
              </a:pathLst>
            </a:custGeom>
            <a:solidFill>
              <a:srgbClr val="F5B4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7"/>
            <p:cNvSpPr/>
            <p:nvPr/>
          </p:nvSpPr>
          <p:spPr>
            <a:xfrm>
              <a:off x="3959175" y="2098950"/>
              <a:ext cx="1019025" cy="493525"/>
            </a:xfrm>
            <a:custGeom>
              <a:avLst/>
              <a:gdLst/>
              <a:ahLst/>
              <a:cxnLst/>
              <a:rect l="l" t="t" r="r" b="b"/>
              <a:pathLst>
                <a:path w="40761" h="19741" extrusionOk="0">
                  <a:moveTo>
                    <a:pt x="35461" y="0"/>
                  </a:moveTo>
                  <a:cubicBezTo>
                    <a:pt x="31330" y="0"/>
                    <a:pt x="25651" y="1912"/>
                    <a:pt x="20629" y="3805"/>
                  </a:cubicBezTo>
                  <a:cubicBezTo>
                    <a:pt x="7182" y="8818"/>
                    <a:pt x="0" y="13791"/>
                    <a:pt x="895" y="17452"/>
                  </a:cubicBezTo>
                  <a:cubicBezTo>
                    <a:pt x="1122" y="18335"/>
                    <a:pt x="2043" y="19740"/>
                    <a:pt x="5677" y="19740"/>
                  </a:cubicBezTo>
                  <a:cubicBezTo>
                    <a:pt x="8101" y="19740"/>
                    <a:pt x="11732" y="19115"/>
                    <a:pt x="17168" y="17292"/>
                  </a:cubicBezTo>
                  <a:cubicBezTo>
                    <a:pt x="34395" y="11523"/>
                    <a:pt x="39209" y="7028"/>
                    <a:pt x="40223" y="4283"/>
                  </a:cubicBezTo>
                  <a:cubicBezTo>
                    <a:pt x="40760" y="2830"/>
                    <a:pt x="39706" y="85"/>
                    <a:pt x="35827" y="6"/>
                  </a:cubicBezTo>
                  <a:cubicBezTo>
                    <a:pt x="35706" y="2"/>
                    <a:pt x="35584" y="0"/>
                    <a:pt x="35461" y="0"/>
                  </a:cubicBezTo>
                  <a:close/>
                </a:path>
              </a:pathLst>
            </a:custGeom>
            <a:solidFill>
              <a:srgbClr val="FAB7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7"/>
            <p:cNvSpPr/>
            <p:nvPr/>
          </p:nvSpPr>
          <p:spPr>
            <a:xfrm>
              <a:off x="3978075" y="2111400"/>
              <a:ext cx="982750" cy="465900"/>
            </a:xfrm>
            <a:custGeom>
              <a:avLst/>
              <a:gdLst/>
              <a:ahLst/>
              <a:cxnLst/>
              <a:rect l="l" t="t" r="r" b="b"/>
              <a:pathLst>
                <a:path w="39310" h="18636" extrusionOk="0">
                  <a:moveTo>
                    <a:pt x="34689" y="0"/>
                  </a:moveTo>
                  <a:cubicBezTo>
                    <a:pt x="30930" y="0"/>
                    <a:pt x="25251" y="1707"/>
                    <a:pt x="20072" y="3625"/>
                  </a:cubicBezTo>
                  <a:cubicBezTo>
                    <a:pt x="1850" y="10369"/>
                    <a:pt x="0" y="14765"/>
                    <a:pt x="498" y="16794"/>
                  </a:cubicBezTo>
                  <a:cubicBezTo>
                    <a:pt x="826" y="18083"/>
                    <a:pt x="2489" y="18635"/>
                    <a:pt x="4955" y="18635"/>
                  </a:cubicBezTo>
                  <a:cubicBezTo>
                    <a:pt x="14902" y="18635"/>
                    <a:pt x="37898" y="9639"/>
                    <a:pt x="38871" y="3645"/>
                  </a:cubicBezTo>
                  <a:cubicBezTo>
                    <a:pt x="39310" y="994"/>
                    <a:pt x="37558" y="0"/>
                    <a:pt x="34689" y="0"/>
                  </a:cubicBezTo>
                  <a:close/>
                </a:path>
              </a:pathLst>
            </a:custGeom>
            <a:solidFill>
              <a:srgbClr val="FFBB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7"/>
            <p:cNvSpPr/>
            <p:nvPr/>
          </p:nvSpPr>
          <p:spPr>
            <a:xfrm>
              <a:off x="3990500" y="2121650"/>
              <a:ext cx="1029825" cy="456450"/>
            </a:xfrm>
            <a:custGeom>
              <a:avLst/>
              <a:gdLst/>
              <a:ahLst/>
              <a:cxnLst/>
              <a:rect l="l" t="t" r="r" b="b"/>
              <a:pathLst>
                <a:path w="41193" h="18258" extrusionOk="0">
                  <a:moveTo>
                    <a:pt x="33412" y="0"/>
                  </a:moveTo>
                  <a:cubicBezTo>
                    <a:pt x="28564" y="0"/>
                    <a:pt x="21020" y="2922"/>
                    <a:pt x="16770" y="4568"/>
                  </a:cubicBezTo>
                  <a:cubicBezTo>
                    <a:pt x="836" y="10715"/>
                    <a:pt x="1" y="14773"/>
                    <a:pt x="379" y="16225"/>
                  </a:cubicBezTo>
                  <a:cubicBezTo>
                    <a:pt x="558" y="16941"/>
                    <a:pt x="1194" y="17856"/>
                    <a:pt x="3183" y="18175"/>
                  </a:cubicBezTo>
                  <a:cubicBezTo>
                    <a:pt x="3512" y="18231"/>
                    <a:pt x="3895" y="18257"/>
                    <a:pt x="4327" y="18257"/>
                  </a:cubicBezTo>
                  <a:cubicBezTo>
                    <a:pt x="12983" y="18257"/>
                    <a:pt x="41193" y="7458"/>
                    <a:pt x="37498" y="1584"/>
                  </a:cubicBezTo>
                  <a:cubicBezTo>
                    <a:pt x="36784" y="445"/>
                    <a:pt x="35303" y="0"/>
                    <a:pt x="33412" y="0"/>
                  </a:cubicBezTo>
                  <a:close/>
                </a:path>
              </a:pathLst>
            </a:custGeom>
            <a:solidFill>
              <a:srgbClr val="FFC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7"/>
            <p:cNvSpPr/>
            <p:nvPr/>
          </p:nvSpPr>
          <p:spPr>
            <a:xfrm>
              <a:off x="4001950" y="2130775"/>
              <a:ext cx="998900" cy="440000"/>
            </a:xfrm>
            <a:custGeom>
              <a:avLst/>
              <a:gdLst/>
              <a:ahLst/>
              <a:cxnLst/>
              <a:rect l="l" t="t" r="r" b="b"/>
              <a:pathLst>
                <a:path w="39956" h="17600" extrusionOk="0">
                  <a:moveTo>
                    <a:pt x="32628" y="0"/>
                  </a:moveTo>
                  <a:cubicBezTo>
                    <a:pt x="27988" y="0"/>
                    <a:pt x="20587" y="2829"/>
                    <a:pt x="16431" y="4402"/>
                  </a:cubicBezTo>
                  <a:cubicBezTo>
                    <a:pt x="1015" y="10290"/>
                    <a:pt x="0" y="14249"/>
                    <a:pt x="279" y="15681"/>
                  </a:cubicBezTo>
                  <a:cubicBezTo>
                    <a:pt x="279" y="15701"/>
                    <a:pt x="816" y="17213"/>
                    <a:pt x="2606" y="17511"/>
                  </a:cubicBezTo>
                  <a:cubicBezTo>
                    <a:pt x="2945" y="17571"/>
                    <a:pt x="3344" y="17600"/>
                    <a:pt x="3796" y="17600"/>
                  </a:cubicBezTo>
                  <a:cubicBezTo>
                    <a:pt x="12378" y="17600"/>
                    <a:pt x="39956" y="7221"/>
                    <a:pt x="36384" y="1438"/>
                  </a:cubicBezTo>
                  <a:cubicBezTo>
                    <a:pt x="35745" y="406"/>
                    <a:pt x="34384" y="0"/>
                    <a:pt x="32628" y="0"/>
                  </a:cubicBezTo>
                  <a:close/>
                </a:path>
              </a:pathLst>
            </a:custGeom>
            <a:solidFill>
              <a:srgbClr val="FFC7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7"/>
            <p:cNvSpPr/>
            <p:nvPr/>
          </p:nvSpPr>
          <p:spPr>
            <a:xfrm>
              <a:off x="4014375" y="2142725"/>
              <a:ext cx="894900" cy="423825"/>
            </a:xfrm>
            <a:custGeom>
              <a:avLst/>
              <a:gdLst/>
              <a:ahLst/>
              <a:cxnLst/>
              <a:rect l="l" t="t" r="r" b="b"/>
              <a:pathLst>
                <a:path w="35796" h="16953" extrusionOk="0">
                  <a:moveTo>
                    <a:pt x="31818" y="0"/>
                  </a:moveTo>
                  <a:cubicBezTo>
                    <a:pt x="28798" y="0"/>
                    <a:pt x="23486" y="1196"/>
                    <a:pt x="14323" y="4819"/>
                  </a:cubicBezTo>
                  <a:cubicBezTo>
                    <a:pt x="0" y="10489"/>
                    <a:pt x="0" y="14328"/>
                    <a:pt x="160" y="15044"/>
                  </a:cubicBezTo>
                  <a:cubicBezTo>
                    <a:pt x="459" y="16479"/>
                    <a:pt x="2045" y="16953"/>
                    <a:pt x="4012" y="16953"/>
                  </a:cubicBezTo>
                  <a:cubicBezTo>
                    <a:pt x="7526" y="16953"/>
                    <a:pt x="12259" y="15438"/>
                    <a:pt x="13050" y="15183"/>
                  </a:cubicBezTo>
                  <a:cubicBezTo>
                    <a:pt x="13249" y="15104"/>
                    <a:pt x="33977" y="8121"/>
                    <a:pt x="35389" y="3367"/>
                  </a:cubicBezTo>
                  <a:cubicBezTo>
                    <a:pt x="35795" y="2038"/>
                    <a:pt x="35760" y="0"/>
                    <a:pt x="31818" y="0"/>
                  </a:cubicBezTo>
                  <a:close/>
                </a:path>
              </a:pathLst>
            </a:custGeom>
            <a:solidFill>
              <a:srgbClr val="FFC9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7"/>
            <p:cNvSpPr/>
            <p:nvPr/>
          </p:nvSpPr>
          <p:spPr>
            <a:xfrm>
              <a:off x="4014375" y="2151025"/>
              <a:ext cx="962175" cy="408950"/>
            </a:xfrm>
            <a:custGeom>
              <a:avLst/>
              <a:gdLst/>
              <a:ahLst/>
              <a:cxnLst/>
              <a:rect l="l" t="t" r="r" b="b"/>
              <a:pathLst>
                <a:path w="38487" h="16358" extrusionOk="0">
                  <a:moveTo>
                    <a:pt x="31359" y="0"/>
                  </a:moveTo>
                  <a:cubicBezTo>
                    <a:pt x="26423" y="0"/>
                    <a:pt x="17811" y="3371"/>
                    <a:pt x="14462" y="4686"/>
                  </a:cubicBezTo>
                  <a:cubicBezTo>
                    <a:pt x="0" y="10336"/>
                    <a:pt x="498" y="14175"/>
                    <a:pt x="597" y="14593"/>
                  </a:cubicBezTo>
                  <a:cubicBezTo>
                    <a:pt x="717" y="15070"/>
                    <a:pt x="1234" y="16184"/>
                    <a:pt x="3482" y="16343"/>
                  </a:cubicBezTo>
                  <a:cubicBezTo>
                    <a:pt x="3609" y="16353"/>
                    <a:pt x="3747" y="16358"/>
                    <a:pt x="3895" y="16358"/>
                  </a:cubicBezTo>
                  <a:cubicBezTo>
                    <a:pt x="10678" y="16358"/>
                    <a:pt x="38487" y="6264"/>
                    <a:pt x="34574" y="1066"/>
                  </a:cubicBezTo>
                  <a:cubicBezTo>
                    <a:pt x="33998" y="306"/>
                    <a:pt x="32845" y="0"/>
                    <a:pt x="31359" y="0"/>
                  </a:cubicBezTo>
                  <a:close/>
                </a:path>
              </a:pathLst>
            </a:custGeom>
            <a:solidFill>
              <a:srgbClr val="FFC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7"/>
            <p:cNvSpPr/>
            <p:nvPr/>
          </p:nvSpPr>
          <p:spPr>
            <a:xfrm>
              <a:off x="4021325" y="2160600"/>
              <a:ext cx="890225" cy="395925"/>
            </a:xfrm>
            <a:custGeom>
              <a:avLst/>
              <a:gdLst/>
              <a:ahLst/>
              <a:cxnLst/>
              <a:rect l="l" t="t" r="r" b="b"/>
              <a:pathLst>
                <a:path w="35609" h="15837" extrusionOk="0">
                  <a:moveTo>
                    <a:pt x="30820" y="0"/>
                  </a:moveTo>
                  <a:cubicBezTo>
                    <a:pt x="28109" y="0"/>
                    <a:pt x="23160" y="1089"/>
                    <a:pt x="14304" y="4502"/>
                  </a:cubicBezTo>
                  <a:cubicBezTo>
                    <a:pt x="1" y="10032"/>
                    <a:pt x="637" y="13931"/>
                    <a:pt x="657" y="13971"/>
                  </a:cubicBezTo>
                  <a:lnTo>
                    <a:pt x="2149" y="15562"/>
                  </a:lnTo>
                  <a:cubicBezTo>
                    <a:pt x="2284" y="15630"/>
                    <a:pt x="2780" y="15837"/>
                    <a:pt x="3949" y="15837"/>
                  </a:cubicBezTo>
                  <a:cubicBezTo>
                    <a:pt x="6577" y="15837"/>
                    <a:pt x="12605" y="14790"/>
                    <a:pt x="25563" y="8759"/>
                  </a:cubicBezTo>
                  <a:cubicBezTo>
                    <a:pt x="29422" y="6969"/>
                    <a:pt x="35609" y="3547"/>
                    <a:pt x="33639" y="901"/>
                  </a:cubicBezTo>
                  <a:cubicBezTo>
                    <a:pt x="33260" y="388"/>
                    <a:pt x="32439" y="0"/>
                    <a:pt x="30820" y="0"/>
                  </a:cubicBezTo>
                  <a:close/>
                </a:path>
              </a:pathLst>
            </a:custGeom>
            <a:solidFill>
              <a:srgbClr val="FFC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7"/>
            <p:cNvSpPr/>
            <p:nvPr/>
          </p:nvSpPr>
          <p:spPr>
            <a:xfrm>
              <a:off x="4035750" y="2174025"/>
              <a:ext cx="812150" cy="370275"/>
            </a:xfrm>
            <a:custGeom>
              <a:avLst/>
              <a:gdLst/>
              <a:ahLst/>
              <a:cxnLst/>
              <a:rect l="l" t="t" r="r" b="b"/>
              <a:pathLst>
                <a:path w="32486" h="14811" extrusionOk="0">
                  <a:moveTo>
                    <a:pt x="29340" y="1"/>
                  </a:moveTo>
                  <a:cubicBezTo>
                    <a:pt x="28317" y="1"/>
                    <a:pt x="26989" y="115"/>
                    <a:pt x="25284" y="444"/>
                  </a:cubicBezTo>
                  <a:cubicBezTo>
                    <a:pt x="23434" y="802"/>
                    <a:pt x="18402" y="2433"/>
                    <a:pt x="13846" y="4184"/>
                  </a:cubicBezTo>
                  <a:cubicBezTo>
                    <a:pt x="1" y="9475"/>
                    <a:pt x="478" y="13215"/>
                    <a:pt x="478" y="13255"/>
                  </a:cubicBezTo>
                  <a:cubicBezTo>
                    <a:pt x="663" y="14350"/>
                    <a:pt x="1820" y="14810"/>
                    <a:pt x="3594" y="14810"/>
                  </a:cubicBezTo>
                  <a:cubicBezTo>
                    <a:pt x="11391" y="14810"/>
                    <a:pt x="31097" y="5920"/>
                    <a:pt x="32426" y="2970"/>
                  </a:cubicBezTo>
                  <a:cubicBezTo>
                    <a:pt x="32486" y="2851"/>
                    <a:pt x="32466" y="683"/>
                    <a:pt x="32406" y="603"/>
                  </a:cubicBezTo>
                  <a:cubicBezTo>
                    <a:pt x="32406" y="589"/>
                    <a:pt x="31659" y="1"/>
                    <a:pt x="29340" y="1"/>
                  </a:cubicBezTo>
                  <a:close/>
                </a:path>
              </a:pathLst>
            </a:custGeom>
            <a:solidFill>
              <a:srgbClr val="FFC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7"/>
            <p:cNvSpPr/>
            <p:nvPr/>
          </p:nvSpPr>
          <p:spPr>
            <a:xfrm>
              <a:off x="4058125" y="2184375"/>
              <a:ext cx="770875" cy="359850"/>
            </a:xfrm>
            <a:custGeom>
              <a:avLst/>
              <a:gdLst/>
              <a:ahLst/>
              <a:cxnLst/>
              <a:rect l="l" t="t" r="r" b="b"/>
              <a:pathLst>
                <a:path w="30835" h="14394" extrusionOk="0">
                  <a:moveTo>
                    <a:pt x="27550" y="1"/>
                  </a:moveTo>
                  <a:cubicBezTo>
                    <a:pt x="26676" y="1"/>
                    <a:pt x="25657" y="81"/>
                    <a:pt x="24529" y="309"/>
                  </a:cubicBezTo>
                  <a:cubicBezTo>
                    <a:pt x="20968" y="1025"/>
                    <a:pt x="13866" y="3690"/>
                    <a:pt x="13070" y="3989"/>
                  </a:cubicBezTo>
                  <a:cubicBezTo>
                    <a:pt x="1" y="8902"/>
                    <a:pt x="1" y="12622"/>
                    <a:pt x="1" y="12662"/>
                  </a:cubicBezTo>
                  <a:cubicBezTo>
                    <a:pt x="21" y="12682"/>
                    <a:pt x="1592" y="14233"/>
                    <a:pt x="1632" y="14253"/>
                  </a:cubicBezTo>
                  <a:cubicBezTo>
                    <a:pt x="1681" y="14270"/>
                    <a:pt x="2021" y="14393"/>
                    <a:pt x="2853" y="14393"/>
                  </a:cubicBezTo>
                  <a:cubicBezTo>
                    <a:pt x="5079" y="14393"/>
                    <a:pt x="10823" y="13508"/>
                    <a:pt x="23912" y="7311"/>
                  </a:cubicBezTo>
                  <a:cubicBezTo>
                    <a:pt x="24966" y="6813"/>
                    <a:pt x="28607" y="5003"/>
                    <a:pt x="30755" y="2875"/>
                  </a:cubicBezTo>
                  <a:cubicBezTo>
                    <a:pt x="30775" y="2835"/>
                    <a:pt x="30835" y="448"/>
                    <a:pt x="30815" y="428"/>
                  </a:cubicBezTo>
                  <a:cubicBezTo>
                    <a:pt x="30815" y="428"/>
                    <a:pt x="29573" y="1"/>
                    <a:pt x="27550" y="1"/>
                  </a:cubicBezTo>
                  <a:close/>
                </a:path>
              </a:pathLst>
            </a:custGeom>
            <a:solidFill>
              <a:srgbClr val="FFD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7"/>
            <p:cNvSpPr/>
            <p:nvPr/>
          </p:nvSpPr>
          <p:spPr>
            <a:xfrm>
              <a:off x="4069075" y="2189275"/>
              <a:ext cx="742025" cy="348575"/>
            </a:xfrm>
            <a:custGeom>
              <a:avLst/>
              <a:gdLst/>
              <a:ahLst/>
              <a:cxnLst/>
              <a:rect l="l" t="t" r="r" b="b"/>
              <a:pathLst>
                <a:path w="29681" h="13943" extrusionOk="0">
                  <a:moveTo>
                    <a:pt x="27751" y="1"/>
                  </a:moveTo>
                  <a:cubicBezTo>
                    <a:pt x="25670" y="1"/>
                    <a:pt x="21423" y="774"/>
                    <a:pt x="12752" y="4012"/>
                  </a:cubicBezTo>
                  <a:cubicBezTo>
                    <a:pt x="219" y="8666"/>
                    <a:pt x="1" y="12247"/>
                    <a:pt x="1" y="12267"/>
                  </a:cubicBezTo>
                  <a:cubicBezTo>
                    <a:pt x="1" y="12327"/>
                    <a:pt x="1652" y="13819"/>
                    <a:pt x="1731" y="13839"/>
                  </a:cubicBezTo>
                  <a:cubicBezTo>
                    <a:pt x="1742" y="13844"/>
                    <a:pt x="2015" y="13943"/>
                    <a:pt x="2716" y="13943"/>
                  </a:cubicBezTo>
                  <a:cubicBezTo>
                    <a:pt x="4737" y="13943"/>
                    <a:pt x="10312" y="13122"/>
                    <a:pt x="23394" y="6876"/>
                  </a:cubicBezTo>
                  <a:cubicBezTo>
                    <a:pt x="27612" y="4867"/>
                    <a:pt x="29482" y="2997"/>
                    <a:pt x="29501" y="2997"/>
                  </a:cubicBezTo>
                  <a:cubicBezTo>
                    <a:pt x="29521" y="2957"/>
                    <a:pt x="29680" y="530"/>
                    <a:pt x="29661" y="490"/>
                  </a:cubicBezTo>
                  <a:cubicBezTo>
                    <a:pt x="29500" y="300"/>
                    <a:pt x="29045" y="1"/>
                    <a:pt x="27751" y="1"/>
                  </a:cubicBezTo>
                  <a:close/>
                </a:path>
              </a:pathLst>
            </a:custGeom>
            <a:solidFill>
              <a:srgbClr val="FFD2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7"/>
            <p:cNvSpPr/>
            <p:nvPr/>
          </p:nvSpPr>
          <p:spPr>
            <a:xfrm>
              <a:off x="4080525" y="2201875"/>
              <a:ext cx="713175" cy="329925"/>
            </a:xfrm>
            <a:custGeom>
              <a:avLst/>
              <a:gdLst/>
              <a:ahLst/>
              <a:cxnLst/>
              <a:rect l="l" t="t" r="r" b="b"/>
              <a:pathLst>
                <a:path w="28527" h="13197" extrusionOk="0">
                  <a:moveTo>
                    <a:pt x="26862" y="1"/>
                  </a:moveTo>
                  <a:cubicBezTo>
                    <a:pt x="24939" y="1"/>
                    <a:pt x="20838" y="614"/>
                    <a:pt x="12393" y="3706"/>
                  </a:cubicBezTo>
                  <a:cubicBezTo>
                    <a:pt x="716" y="8003"/>
                    <a:pt x="0" y="11544"/>
                    <a:pt x="0" y="11564"/>
                  </a:cubicBezTo>
                  <a:lnTo>
                    <a:pt x="1830" y="13136"/>
                  </a:lnTo>
                  <a:cubicBezTo>
                    <a:pt x="1835" y="13136"/>
                    <a:pt x="2042" y="13196"/>
                    <a:pt x="2554" y="13196"/>
                  </a:cubicBezTo>
                  <a:cubicBezTo>
                    <a:pt x="4316" y="13196"/>
                    <a:pt x="9689" y="12479"/>
                    <a:pt x="22837" y="6113"/>
                  </a:cubicBezTo>
                  <a:cubicBezTo>
                    <a:pt x="26398" y="4403"/>
                    <a:pt x="28148" y="2851"/>
                    <a:pt x="28168" y="2831"/>
                  </a:cubicBezTo>
                  <a:cubicBezTo>
                    <a:pt x="28268" y="2732"/>
                    <a:pt x="28526" y="364"/>
                    <a:pt x="28447" y="265"/>
                  </a:cubicBezTo>
                  <a:cubicBezTo>
                    <a:pt x="28439" y="257"/>
                    <a:pt x="28106" y="1"/>
                    <a:pt x="26862" y="1"/>
                  </a:cubicBezTo>
                  <a:close/>
                </a:path>
              </a:pathLst>
            </a:custGeom>
            <a:solidFill>
              <a:srgbClr val="FFD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7"/>
            <p:cNvSpPr/>
            <p:nvPr/>
          </p:nvSpPr>
          <p:spPr>
            <a:xfrm>
              <a:off x="4092950" y="2210900"/>
              <a:ext cx="680850" cy="313550"/>
            </a:xfrm>
            <a:custGeom>
              <a:avLst/>
              <a:gdLst/>
              <a:ahLst/>
              <a:cxnLst/>
              <a:rect l="l" t="t" r="r" b="b"/>
              <a:pathLst>
                <a:path w="27234" h="12542" extrusionOk="0">
                  <a:moveTo>
                    <a:pt x="26203" y="1"/>
                  </a:moveTo>
                  <a:cubicBezTo>
                    <a:pt x="24020" y="1"/>
                    <a:pt x="18375" y="1055"/>
                    <a:pt x="10325" y="4221"/>
                  </a:cubicBezTo>
                  <a:cubicBezTo>
                    <a:pt x="1274" y="7782"/>
                    <a:pt x="0" y="10964"/>
                    <a:pt x="0" y="10984"/>
                  </a:cubicBezTo>
                  <a:cubicBezTo>
                    <a:pt x="20" y="11084"/>
                    <a:pt x="1811" y="12476"/>
                    <a:pt x="1950" y="12516"/>
                  </a:cubicBezTo>
                  <a:cubicBezTo>
                    <a:pt x="1957" y="12519"/>
                    <a:pt x="2083" y="12542"/>
                    <a:pt x="2360" y="12542"/>
                  </a:cubicBezTo>
                  <a:cubicBezTo>
                    <a:pt x="3763" y="12542"/>
                    <a:pt x="9027" y="11973"/>
                    <a:pt x="22260" y="5514"/>
                  </a:cubicBezTo>
                  <a:cubicBezTo>
                    <a:pt x="22300" y="5494"/>
                    <a:pt x="25901" y="3644"/>
                    <a:pt x="26597" y="2868"/>
                  </a:cubicBezTo>
                  <a:cubicBezTo>
                    <a:pt x="26677" y="2788"/>
                    <a:pt x="27234" y="242"/>
                    <a:pt x="27174" y="182"/>
                  </a:cubicBezTo>
                  <a:cubicBezTo>
                    <a:pt x="27078" y="67"/>
                    <a:pt x="26749" y="1"/>
                    <a:pt x="26203" y="1"/>
                  </a:cubicBezTo>
                  <a:close/>
                </a:path>
              </a:pathLst>
            </a:custGeom>
            <a:solidFill>
              <a:srgbClr val="FFD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7"/>
            <p:cNvSpPr/>
            <p:nvPr/>
          </p:nvSpPr>
          <p:spPr>
            <a:xfrm>
              <a:off x="4105375" y="2220750"/>
              <a:ext cx="643550" cy="297150"/>
            </a:xfrm>
            <a:custGeom>
              <a:avLst/>
              <a:gdLst/>
              <a:ahLst/>
              <a:cxnLst/>
              <a:rect l="l" t="t" r="r" b="b"/>
              <a:pathLst>
                <a:path w="25742" h="11886" extrusionOk="0">
                  <a:moveTo>
                    <a:pt x="25023" y="0"/>
                  </a:moveTo>
                  <a:cubicBezTo>
                    <a:pt x="23045" y="0"/>
                    <a:pt x="17303" y="1236"/>
                    <a:pt x="9947" y="4085"/>
                  </a:cubicBezTo>
                  <a:cubicBezTo>
                    <a:pt x="1413" y="7388"/>
                    <a:pt x="1" y="10352"/>
                    <a:pt x="1" y="10371"/>
                  </a:cubicBezTo>
                  <a:lnTo>
                    <a:pt x="2129" y="11863"/>
                  </a:lnTo>
                  <a:cubicBezTo>
                    <a:pt x="2176" y="11877"/>
                    <a:pt x="2260" y="11885"/>
                    <a:pt x="2382" y="11885"/>
                  </a:cubicBezTo>
                  <a:cubicBezTo>
                    <a:pt x="3702" y="11885"/>
                    <a:pt x="9499" y="10907"/>
                    <a:pt x="21664" y="4861"/>
                  </a:cubicBezTo>
                  <a:cubicBezTo>
                    <a:pt x="21704" y="4861"/>
                    <a:pt x="24827" y="3130"/>
                    <a:pt x="24986" y="2932"/>
                  </a:cubicBezTo>
                  <a:cubicBezTo>
                    <a:pt x="25026" y="2892"/>
                    <a:pt x="25742" y="166"/>
                    <a:pt x="25742" y="147"/>
                  </a:cubicBezTo>
                  <a:cubicBezTo>
                    <a:pt x="25665" y="50"/>
                    <a:pt x="25420" y="0"/>
                    <a:pt x="25023" y="0"/>
                  </a:cubicBezTo>
                  <a:close/>
                </a:path>
              </a:pathLst>
            </a:custGeom>
            <a:solidFill>
              <a:srgbClr val="FFD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7"/>
            <p:cNvSpPr/>
            <p:nvPr/>
          </p:nvSpPr>
          <p:spPr>
            <a:xfrm>
              <a:off x="4120300" y="2232100"/>
              <a:ext cx="606250" cy="278200"/>
            </a:xfrm>
            <a:custGeom>
              <a:avLst/>
              <a:gdLst/>
              <a:ahLst/>
              <a:cxnLst/>
              <a:rect l="l" t="t" r="r" b="b"/>
              <a:pathLst>
                <a:path w="24250" h="11128" extrusionOk="0">
                  <a:moveTo>
                    <a:pt x="23769" y="1"/>
                  </a:moveTo>
                  <a:cubicBezTo>
                    <a:pt x="22232" y="1"/>
                    <a:pt x="16148" y="1323"/>
                    <a:pt x="9489" y="3870"/>
                  </a:cubicBezTo>
                  <a:cubicBezTo>
                    <a:pt x="1691" y="6874"/>
                    <a:pt x="1" y="9659"/>
                    <a:pt x="1" y="9679"/>
                  </a:cubicBezTo>
                  <a:cubicBezTo>
                    <a:pt x="20" y="9778"/>
                    <a:pt x="2089" y="11071"/>
                    <a:pt x="2308" y="11111"/>
                  </a:cubicBezTo>
                  <a:cubicBezTo>
                    <a:pt x="2373" y="11122"/>
                    <a:pt x="2452" y="11128"/>
                    <a:pt x="2547" y="11128"/>
                  </a:cubicBezTo>
                  <a:cubicBezTo>
                    <a:pt x="4288" y="11128"/>
                    <a:pt x="11064" y="9186"/>
                    <a:pt x="21007" y="4149"/>
                  </a:cubicBezTo>
                  <a:cubicBezTo>
                    <a:pt x="21604" y="3850"/>
                    <a:pt x="22539" y="3572"/>
                    <a:pt x="22937" y="3054"/>
                  </a:cubicBezTo>
                  <a:cubicBezTo>
                    <a:pt x="23752" y="1980"/>
                    <a:pt x="24250" y="210"/>
                    <a:pt x="24130" y="71"/>
                  </a:cubicBezTo>
                  <a:cubicBezTo>
                    <a:pt x="24096" y="24"/>
                    <a:pt x="23972" y="1"/>
                    <a:pt x="23769" y="1"/>
                  </a:cubicBezTo>
                  <a:close/>
                </a:path>
              </a:pathLst>
            </a:custGeom>
            <a:solidFill>
              <a:srgbClr val="FFD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7"/>
            <p:cNvSpPr/>
            <p:nvPr/>
          </p:nvSpPr>
          <p:spPr>
            <a:xfrm>
              <a:off x="4135725" y="2243300"/>
              <a:ext cx="561000" cy="258125"/>
            </a:xfrm>
            <a:custGeom>
              <a:avLst/>
              <a:gdLst/>
              <a:ahLst/>
              <a:cxnLst/>
              <a:rect l="l" t="t" r="r" b="b"/>
              <a:pathLst>
                <a:path w="22440" h="10325" extrusionOk="0">
                  <a:moveTo>
                    <a:pt x="22439" y="0"/>
                  </a:moveTo>
                  <a:lnTo>
                    <a:pt x="22439" y="0"/>
                  </a:lnTo>
                  <a:cubicBezTo>
                    <a:pt x="20689" y="279"/>
                    <a:pt x="16014" y="1015"/>
                    <a:pt x="8992" y="3681"/>
                  </a:cubicBezTo>
                  <a:cubicBezTo>
                    <a:pt x="1910" y="6366"/>
                    <a:pt x="0" y="8952"/>
                    <a:pt x="0" y="8952"/>
                  </a:cubicBezTo>
                  <a:cubicBezTo>
                    <a:pt x="20" y="9072"/>
                    <a:pt x="2467" y="10325"/>
                    <a:pt x="2626" y="10325"/>
                  </a:cubicBezTo>
                  <a:cubicBezTo>
                    <a:pt x="3243" y="10245"/>
                    <a:pt x="5630" y="9887"/>
                    <a:pt x="10782" y="7818"/>
                  </a:cubicBezTo>
                  <a:cubicBezTo>
                    <a:pt x="13965" y="6545"/>
                    <a:pt x="20032" y="3661"/>
                    <a:pt x="20629" y="3263"/>
                  </a:cubicBezTo>
                  <a:cubicBezTo>
                    <a:pt x="20649" y="3263"/>
                    <a:pt x="20907" y="2984"/>
                    <a:pt x="22439" y="0"/>
                  </a:cubicBezTo>
                  <a:close/>
                </a:path>
              </a:pathLst>
            </a:custGeom>
            <a:solidFill>
              <a:srgbClr val="FFD8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7"/>
            <p:cNvSpPr/>
            <p:nvPr/>
          </p:nvSpPr>
          <p:spPr>
            <a:xfrm>
              <a:off x="4153625" y="2257225"/>
              <a:ext cx="506775" cy="230000"/>
            </a:xfrm>
            <a:custGeom>
              <a:avLst/>
              <a:gdLst/>
              <a:ahLst/>
              <a:cxnLst/>
              <a:rect l="l" t="t" r="r" b="b"/>
              <a:pathLst>
                <a:path w="20271" h="9200" extrusionOk="0">
                  <a:moveTo>
                    <a:pt x="20271" y="0"/>
                  </a:moveTo>
                  <a:lnTo>
                    <a:pt x="20271" y="0"/>
                  </a:lnTo>
                  <a:cubicBezTo>
                    <a:pt x="15178" y="856"/>
                    <a:pt x="9091" y="3124"/>
                    <a:pt x="8395" y="3382"/>
                  </a:cubicBezTo>
                  <a:cubicBezTo>
                    <a:pt x="3024" y="5391"/>
                    <a:pt x="1134" y="7082"/>
                    <a:pt x="0" y="8097"/>
                  </a:cubicBezTo>
                  <a:cubicBezTo>
                    <a:pt x="1465" y="8803"/>
                    <a:pt x="2288" y="9200"/>
                    <a:pt x="3310" y="9200"/>
                  </a:cubicBezTo>
                  <a:cubicBezTo>
                    <a:pt x="4619" y="9200"/>
                    <a:pt x="6255" y="8548"/>
                    <a:pt x="9986" y="7062"/>
                  </a:cubicBezTo>
                  <a:cubicBezTo>
                    <a:pt x="18043" y="3840"/>
                    <a:pt x="18083" y="3760"/>
                    <a:pt x="20271" y="0"/>
                  </a:cubicBezTo>
                  <a:close/>
                </a:path>
              </a:pathLst>
            </a:custGeom>
            <a:solidFill>
              <a:srgbClr val="FFD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7"/>
            <p:cNvSpPr/>
            <p:nvPr/>
          </p:nvSpPr>
          <p:spPr>
            <a:xfrm>
              <a:off x="4173525" y="2272150"/>
              <a:ext cx="447600" cy="204200"/>
            </a:xfrm>
            <a:custGeom>
              <a:avLst/>
              <a:gdLst/>
              <a:ahLst/>
              <a:cxnLst/>
              <a:rect l="l" t="t" r="r" b="b"/>
              <a:pathLst>
                <a:path w="17904" h="8168" extrusionOk="0">
                  <a:moveTo>
                    <a:pt x="17903" y="0"/>
                  </a:moveTo>
                  <a:lnTo>
                    <a:pt x="17903" y="0"/>
                  </a:lnTo>
                  <a:cubicBezTo>
                    <a:pt x="17148" y="140"/>
                    <a:pt x="11657" y="1572"/>
                    <a:pt x="7738" y="3024"/>
                  </a:cubicBezTo>
                  <a:cubicBezTo>
                    <a:pt x="3362" y="4655"/>
                    <a:pt x="1114" y="6167"/>
                    <a:pt x="0" y="7162"/>
                  </a:cubicBezTo>
                  <a:cubicBezTo>
                    <a:pt x="1352" y="7812"/>
                    <a:pt x="2138" y="8167"/>
                    <a:pt x="3081" y="8167"/>
                  </a:cubicBezTo>
                  <a:cubicBezTo>
                    <a:pt x="4303" y="8167"/>
                    <a:pt x="5788" y="7571"/>
                    <a:pt x="9111" y="6247"/>
                  </a:cubicBezTo>
                  <a:cubicBezTo>
                    <a:pt x="15158" y="3840"/>
                    <a:pt x="17287" y="1074"/>
                    <a:pt x="17903" y="0"/>
                  </a:cubicBezTo>
                  <a:close/>
                </a:path>
              </a:pathLst>
            </a:custGeom>
            <a:solidFill>
              <a:srgbClr val="FFD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7"/>
            <p:cNvSpPr/>
            <p:nvPr/>
          </p:nvSpPr>
          <p:spPr>
            <a:xfrm>
              <a:off x="4198375" y="2296025"/>
              <a:ext cx="362075" cy="157900"/>
            </a:xfrm>
            <a:custGeom>
              <a:avLst/>
              <a:gdLst/>
              <a:ahLst/>
              <a:cxnLst/>
              <a:rect l="l" t="t" r="r" b="b"/>
              <a:pathLst>
                <a:path w="14483" h="6316" extrusionOk="0">
                  <a:moveTo>
                    <a:pt x="14483" y="0"/>
                  </a:moveTo>
                  <a:cubicBezTo>
                    <a:pt x="12692" y="458"/>
                    <a:pt x="8455" y="1751"/>
                    <a:pt x="6864" y="2328"/>
                  </a:cubicBezTo>
                  <a:cubicBezTo>
                    <a:pt x="4039" y="3362"/>
                    <a:pt x="1731" y="4536"/>
                    <a:pt x="1" y="5789"/>
                  </a:cubicBezTo>
                  <a:cubicBezTo>
                    <a:pt x="537" y="5947"/>
                    <a:pt x="1746" y="6315"/>
                    <a:pt x="3251" y="6315"/>
                  </a:cubicBezTo>
                  <a:cubicBezTo>
                    <a:pt x="4203" y="6315"/>
                    <a:pt x="5273" y="6168"/>
                    <a:pt x="6366" y="5729"/>
                  </a:cubicBezTo>
                  <a:cubicBezTo>
                    <a:pt x="7500" y="5272"/>
                    <a:pt x="8395" y="4914"/>
                    <a:pt x="9589" y="4058"/>
                  </a:cubicBezTo>
                  <a:lnTo>
                    <a:pt x="13667" y="816"/>
                  </a:lnTo>
                  <a:cubicBezTo>
                    <a:pt x="13926" y="597"/>
                    <a:pt x="14224" y="239"/>
                    <a:pt x="14483" y="0"/>
                  </a:cubicBezTo>
                  <a:close/>
                </a:path>
              </a:pathLst>
            </a:custGeom>
            <a:solidFill>
              <a:srgbClr val="FFDC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4231200" y="2329825"/>
              <a:ext cx="242225" cy="98925"/>
            </a:xfrm>
            <a:custGeom>
              <a:avLst/>
              <a:gdLst/>
              <a:ahLst/>
              <a:cxnLst/>
              <a:rect l="l" t="t" r="r" b="b"/>
              <a:pathLst>
                <a:path w="9689" h="3957" extrusionOk="0">
                  <a:moveTo>
                    <a:pt x="9688" y="1"/>
                  </a:moveTo>
                  <a:cubicBezTo>
                    <a:pt x="8594" y="259"/>
                    <a:pt x="7023" y="757"/>
                    <a:pt x="5670" y="1234"/>
                  </a:cubicBezTo>
                  <a:cubicBezTo>
                    <a:pt x="2726" y="2308"/>
                    <a:pt x="1194" y="3164"/>
                    <a:pt x="1" y="3900"/>
                  </a:cubicBezTo>
                  <a:cubicBezTo>
                    <a:pt x="385" y="3938"/>
                    <a:pt x="759" y="3956"/>
                    <a:pt x="1123" y="3956"/>
                  </a:cubicBezTo>
                  <a:cubicBezTo>
                    <a:pt x="6021" y="3956"/>
                    <a:pt x="9096" y="686"/>
                    <a:pt x="9688" y="1"/>
                  </a:cubicBezTo>
                  <a:close/>
                </a:path>
              </a:pathLst>
            </a:custGeom>
            <a:solidFill>
              <a:srgbClr val="FFDD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7"/>
            <p:cNvSpPr/>
            <p:nvPr/>
          </p:nvSpPr>
          <p:spPr>
            <a:xfrm>
              <a:off x="4289875" y="2362650"/>
              <a:ext cx="100500" cy="40325"/>
            </a:xfrm>
            <a:custGeom>
              <a:avLst/>
              <a:gdLst/>
              <a:ahLst/>
              <a:cxnLst/>
              <a:rect l="l" t="t" r="r" b="b"/>
              <a:pathLst>
                <a:path w="4020" h="1613" extrusionOk="0">
                  <a:moveTo>
                    <a:pt x="4019" y="1"/>
                  </a:moveTo>
                  <a:cubicBezTo>
                    <a:pt x="3840" y="60"/>
                    <a:pt x="3621" y="120"/>
                    <a:pt x="3442" y="200"/>
                  </a:cubicBezTo>
                  <a:cubicBezTo>
                    <a:pt x="1354" y="936"/>
                    <a:pt x="21" y="1612"/>
                    <a:pt x="1" y="1612"/>
                  </a:cubicBezTo>
                  <a:cubicBezTo>
                    <a:pt x="21" y="1612"/>
                    <a:pt x="1871" y="1413"/>
                    <a:pt x="4019" y="1"/>
                  </a:cubicBezTo>
                  <a:close/>
                </a:path>
              </a:pathLst>
            </a:custGeom>
            <a:solidFill>
              <a:srgbClr val="FFDE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7"/>
            <p:cNvSpPr/>
            <p:nvPr/>
          </p:nvSpPr>
          <p:spPr>
            <a:xfrm>
              <a:off x="3661775" y="1955050"/>
              <a:ext cx="1447225" cy="925675"/>
            </a:xfrm>
            <a:custGeom>
              <a:avLst/>
              <a:gdLst/>
              <a:ahLst/>
              <a:cxnLst/>
              <a:rect l="l" t="t" r="r" b="b"/>
              <a:pathLst>
                <a:path w="57889" h="37027" extrusionOk="0">
                  <a:moveTo>
                    <a:pt x="60" y="26530"/>
                  </a:moveTo>
                  <a:cubicBezTo>
                    <a:pt x="65" y="26641"/>
                    <a:pt x="74" y="26753"/>
                    <a:pt x="88" y="26865"/>
                  </a:cubicBezTo>
                  <a:lnTo>
                    <a:pt x="88" y="26865"/>
                  </a:lnTo>
                  <a:cubicBezTo>
                    <a:pt x="78" y="26754"/>
                    <a:pt x="68" y="26642"/>
                    <a:pt x="60" y="26530"/>
                  </a:cubicBezTo>
                  <a:close/>
                  <a:moveTo>
                    <a:pt x="44205" y="0"/>
                  </a:moveTo>
                  <a:cubicBezTo>
                    <a:pt x="43038" y="0"/>
                    <a:pt x="41986" y="85"/>
                    <a:pt x="41139" y="152"/>
                  </a:cubicBezTo>
                  <a:cubicBezTo>
                    <a:pt x="36822" y="510"/>
                    <a:pt x="28527" y="2997"/>
                    <a:pt x="20947" y="6219"/>
                  </a:cubicBezTo>
                  <a:cubicBezTo>
                    <a:pt x="11916" y="10078"/>
                    <a:pt x="7301" y="13798"/>
                    <a:pt x="5372" y="15668"/>
                  </a:cubicBezTo>
                  <a:cubicBezTo>
                    <a:pt x="1632" y="19289"/>
                    <a:pt x="0" y="22611"/>
                    <a:pt x="60" y="26450"/>
                  </a:cubicBezTo>
                  <a:cubicBezTo>
                    <a:pt x="100" y="27524"/>
                    <a:pt x="538" y="28559"/>
                    <a:pt x="1373" y="29553"/>
                  </a:cubicBezTo>
                  <a:cubicBezTo>
                    <a:pt x="631" y="28670"/>
                    <a:pt x="203" y="27755"/>
                    <a:pt x="88" y="26865"/>
                  </a:cubicBezTo>
                  <a:lnTo>
                    <a:pt x="88" y="26865"/>
                  </a:lnTo>
                  <a:cubicBezTo>
                    <a:pt x="346" y="29502"/>
                    <a:pt x="1391" y="31716"/>
                    <a:pt x="3223" y="33472"/>
                  </a:cubicBezTo>
                  <a:cubicBezTo>
                    <a:pt x="6503" y="36622"/>
                    <a:pt x="11309" y="37027"/>
                    <a:pt x="14073" y="37027"/>
                  </a:cubicBezTo>
                  <a:cubicBezTo>
                    <a:pt x="14678" y="37027"/>
                    <a:pt x="15185" y="37007"/>
                    <a:pt x="15557" y="36993"/>
                  </a:cubicBezTo>
                  <a:cubicBezTo>
                    <a:pt x="18441" y="36894"/>
                    <a:pt x="24707" y="36138"/>
                    <a:pt x="34435" y="32318"/>
                  </a:cubicBezTo>
                  <a:cubicBezTo>
                    <a:pt x="51145" y="25734"/>
                    <a:pt x="57888" y="19846"/>
                    <a:pt x="57689" y="12008"/>
                  </a:cubicBezTo>
                  <a:cubicBezTo>
                    <a:pt x="57630" y="9720"/>
                    <a:pt x="56615" y="6140"/>
                    <a:pt x="53989" y="3514"/>
                  </a:cubicBezTo>
                  <a:cubicBezTo>
                    <a:pt x="51018" y="571"/>
                    <a:pt x="47228" y="0"/>
                    <a:pt x="44205" y="0"/>
                  </a:cubicBez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7"/>
            <p:cNvSpPr/>
            <p:nvPr/>
          </p:nvSpPr>
          <p:spPr>
            <a:xfrm>
              <a:off x="3686650" y="1954650"/>
              <a:ext cx="1417375" cy="883300"/>
            </a:xfrm>
            <a:custGeom>
              <a:avLst/>
              <a:gdLst/>
              <a:ahLst/>
              <a:cxnLst/>
              <a:rect l="l" t="t" r="r" b="b"/>
              <a:pathLst>
                <a:path w="56695" h="35332" extrusionOk="0">
                  <a:moveTo>
                    <a:pt x="43399" y="0"/>
                  </a:moveTo>
                  <a:cubicBezTo>
                    <a:pt x="42939" y="0"/>
                    <a:pt x="42441" y="15"/>
                    <a:pt x="42033" y="29"/>
                  </a:cubicBezTo>
                  <a:lnTo>
                    <a:pt x="40243" y="168"/>
                  </a:lnTo>
                  <a:cubicBezTo>
                    <a:pt x="39646" y="228"/>
                    <a:pt x="38851" y="347"/>
                    <a:pt x="38254" y="446"/>
                  </a:cubicBezTo>
                  <a:lnTo>
                    <a:pt x="36264" y="824"/>
                  </a:lnTo>
                  <a:cubicBezTo>
                    <a:pt x="35628" y="944"/>
                    <a:pt x="34773" y="1162"/>
                    <a:pt x="34136" y="1322"/>
                  </a:cubicBezTo>
                  <a:lnTo>
                    <a:pt x="32007" y="1899"/>
                  </a:lnTo>
                  <a:cubicBezTo>
                    <a:pt x="31311" y="2097"/>
                    <a:pt x="30416" y="2396"/>
                    <a:pt x="29740" y="2595"/>
                  </a:cubicBezTo>
                  <a:lnTo>
                    <a:pt x="27452" y="3371"/>
                  </a:lnTo>
                  <a:cubicBezTo>
                    <a:pt x="25065" y="4206"/>
                    <a:pt x="23235" y="4922"/>
                    <a:pt x="22359" y="5260"/>
                  </a:cubicBezTo>
                  <a:cubicBezTo>
                    <a:pt x="22021" y="5400"/>
                    <a:pt x="21564" y="5579"/>
                    <a:pt x="21226" y="5718"/>
                  </a:cubicBezTo>
                  <a:cubicBezTo>
                    <a:pt x="13249" y="8960"/>
                    <a:pt x="0" y="15764"/>
                    <a:pt x="895" y="24934"/>
                  </a:cubicBezTo>
                  <a:cubicBezTo>
                    <a:pt x="1635" y="32515"/>
                    <a:pt x="7666" y="35331"/>
                    <a:pt x="15477" y="35331"/>
                  </a:cubicBezTo>
                  <a:cubicBezTo>
                    <a:pt x="29312" y="35331"/>
                    <a:pt x="48728" y="26496"/>
                    <a:pt x="54208" y="19643"/>
                  </a:cubicBezTo>
                  <a:lnTo>
                    <a:pt x="55003" y="18489"/>
                  </a:lnTo>
                  <a:cubicBezTo>
                    <a:pt x="55242" y="18051"/>
                    <a:pt x="55540" y="17475"/>
                    <a:pt x="55739" y="17037"/>
                  </a:cubicBezTo>
                  <a:lnTo>
                    <a:pt x="56157" y="15983"/>
                  </a:lnTo>
                  <a:cubicBezTo>
                    <a:pt x="56555" y="14670"/>
                    <a:pt x="56635" y="13854"/>
                    <a:pt x="56694" y="12760"/>
                  </a:cubicBezTo>
                  <a:lnTo>
                    <a:pt x="56694" y="12024"/>
                  </a:lnTo>
                  <a:cubicBezTo>
                    <a:pt x="56674" y="11865"/>
                    <a:pt x="56654" y="11646"/>
                    <a:pt x="56654" y="11467"/>
                  </a:cubicBezTo>
                  <a:lnTo>
                    <a:pt x="56595" y="10950"/>
                  </a:lnTo>
                  <a:cubicBezTo>
                    <a:pt x="56575" y="10810"/>
                    <a:pt x="56535" y="10631"/>
                    <a:pt x="56515" y="10492"/>
                  </a:cubicBezTo>
                  <a:lnTo>
                    <a:pt x="56436" y="10055"/>
                  </a:lnTo>
                  <a:cubicBezTo>
                    <a:pt x="56416" y="9935"/>
                    <a:pt x="56376" y="9776"/>
                    <a:pt x="56356" y="9657"/>
                  </a:cubicBezTo>
                  <a:lnTo>
                    <a:pt x="56257" y="9259"/>
                  </a:lnTo>
                  <a:cubicBezTo>
                    <a:pt x="56217" y="9139"/>
                    <a:pt x="56177" y="9000"/>
                    <a:pt x="56137" y="8901"/>
                  </a:cubicBezTo>
                  <a:lnTo>
                    <a:pt x="56038" y="8543"/>
                  </a:lnTo>
                  <a:cubicBezTo>
                    <a:pt x="55998" y="8423"/>
                    <a:pt x="55938" y="8284"/>
                    <a:pt x="55918" y="8185"/>
                  </a:cubicBezTo>
                  <a:lnTo>
                    <a:pt x="55779" y="7846"/>
                  </a:lnTo>
                  <a:cubicBezTo>
                    <a:pt x="55739" y="7747"/>
                    <a:pt x="55680" y="7608"/>
                    <a:pt x="55640" y="7508"/>
                  </a:cubicBezTo>
                  <a:lnTo>
                    <a:pt x="55501" y="7170"/>
                  </a:lnTo>
                  <a:cubicBezTo>
                    <a:pt x="55441" y="7071"/>
                    <a:pt x="55381" y="6931"/>
                    <a:pt x="55322" y="6832"/>
                  </a:cubicBezTo>
                  <a:lnTo>
                    <a:pt x="55163" y="6494"/>
                  </a:lnTo>
                  <a:cubicBezTo>
                    <a:pt x="55103" y="6374"/>
                    <a:pt x="55023" y="6235"/>
                    <a:pt x="54964" y="6136"/>
                  </a:cubicBezTo>
                  <a:lnTo>
                    <a:pt x="54745" y="5778"/>
                  </a:lnTo>
                  <a:cubicBezTo>
                    <a:pt x="54685" y="5658"/>
                    <a:pt x="54586" y="5499"/>
                    <a:pt x="54506" y="5380"/>
                  </a:cubicBezTo>
                  <a:lnTo>
                    <a:pt x="54247" y="5002"/>
                  </a:lnTo>
                  <a:cubicBezTo>
                    <a:pt x="54148" y="4863"/>
                    <a:pt x="54009" y="4703"/>
                    <a:pt x="53909" y="4564"/>
                  </a:cubicBezTo>
                  <a:lnTo>
                    <a:pt x="53551" y="4146"/>
                  </a:lnTo>
                  <a:cubicBezTo>
                    <a:pt x="52636" y="3092"/>
                    <a:pt x="51960" y="2615"/>
                    <a:pt x="51184" y="2078"/>
                  </a:cubicBezTo>
                  <a:lnTo>
                    <a:pt x="50488" y="1660"/>
                  </a:lnTo>
                  <a:cubicBezTo>
                    <a:pt x="49911" y="1361"/>
                    <a:pt x="49115" y="1023"/>
                    <a:pt x="48518" y="785"/>
                  </a:cubicBezTo>
                  <a:lnTo>
                    <a:pt x="47345" y="446"/>
                  </a:lnTo>
                  <a:cubicBezTo>
                    <a:pt x="46788" y="327"/>
                    <a:pt x="46032" y="208"/>
                    <a:pt x="45475" y="128"/>
                  </a:cubicBezTo>
                  <a:lnTo>
                    <a:pt x="43943" y="9"/>
                  </a:lnTo>
                  <a:cubicBezTo>
                    <a:pt x="43774" y="3"/>
                    <a:pt x="43590" y="0"/>
                    <a:pt x="43399" y="0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7"/>
            <p:cNvSpPr/>
            <p:nvPr/>
          </p:nvSpPr>
          <p:spPr>
            <a:xfrm>
              <a:off x="3584200" y="1954425"/>
              <a:ext cx="1519825" cy="870750"/>
            </a:xfrm>
            <a:custGeom>
              <a:avLst/>
              <a:gdLst/>
              <a:ahLst/>
              <a:cxnLst/>
              <a:rect l="l" t="t" r="r" b="b"/>
              <a:pathLst>
                <a:path w="60793" h="34830" extrusionOk="0">
                  <a:moveTo>
                    <a:pt x="47200" y="0"/>
                  </a:moveTo>
                  <a:cubicBezTo>
                    <a:pt x="46552" y="0"/>
                    <a:pt x="46021" y="46"/>
                    <a:pt x="44341" y="177"/>
                  </a:cubicBezTo>
                  <a:lnTo>
                    <a:pt x="44082" y="197"/>
                  </a:lnTo>
                  <a:lnTo>
                    <a:pt x="42173" y="475"/>
                  </a:lnTo>
                  <a:cubicBezTo>
                    <a:pt x="36464" y="1490"/>
                    <a:pt x="0" y="11754"/>
                    <a:pt x="6227" y="27470"/>
                  </a:cubicBezTo>
                  <a:cubicBezTo>
                    <a:pt x="8462" y="33120"/>
                    <a:pt x="13753" y="34829"/>
                    <a:pt x="19339" y="34829"/>
                  </a:cubicBezTo>
                  <a:cubicBezTo>
                    <a:pt x="21954" y="34829"/>
                    <a:pt x="24633" y="34455"/>
                    <a:pt x="27094" y="33935"/>
                  </a:cubicBezTo>
                  <a:cubicBezTo>
                    <a:pt x="27373" y="33875"/>
                    <a:pt x="55521" y="27609"/>
                    <a:pt x="60235" y="15992"/>
                  </a:cubicBezTo>
                  <a:lnTo>
                    <a:pt x="60255" y="15952"/>
                  </a:lnTo>
                  <a:cubicBezTo>
                    <a:pt x="60693" y="14579"/>
                    <a:pt x="60733" y="13704"/>
                    <a:pt x="60792" y="12769"/>
                  </a:cubicBezTo>
                  <a:lnTo>
                    <a:pt x="60772" y="12033"/>
                  </a:lnTo>
                  <a:cubicBezTo>
                    <a:pt x="60772" y="11874"/>
                    <a:pt x="60752" y="11655"/>
                    <a:pt x="60752" y="11476"/>
                  </a:cubicBezTo>
                  <a:lnTo>
                    <a:pt x="60693" y="10959"/>
                  </a:lnTo>
                  <a:cubicBezTo>
                    <a:pt x="60673" y="10819"/>
                    <a:pt x="60633" y="10640"/>
                    <a:pt x="60613" y="10501"/>
                  </a:cubicBezTo>
                  <a:lnTo>
                    <a:pt x="60534" y="10064"/>
                  </a:lnTo>
                  <a:cubicBezTo>
                    <a:pt x="60514" y="9944"/>
                    <a:pt x="60474" y="9785"/>
                    <a:pt x="60454" y="9666"/>
                  </a:cubicBezTo>
                  <a:lnTo>
                    <a:pt x="60355" y="9268"/>
                  </a:lnTo>
                  <a:cubicBezTo>
                    <a:pt x="60315" y="9148"/>
                    <a:pt x="60275" y="9009"/>
                    <a:pt x="60235" y="8910"/>
                  </a:cubicBezTo>
                  <a:lnTo>
                    <a:pt x="60136" y="8552"/>
                  </a:lnTo>
                  <a:cubicBezTo>
                    <a:pt x="60096" y="8432"/>
                    <a:pt x="60036" y="8293"/>
                    <a:pt x="60016" y="8194"/>
                  </a:cubicBezTo>
                  <a:lnTo>
                    <a:pt x="59877" y="7855"/>
                  </a:lnTo>
                  <a:cubicBezTo>
                    <a:pt x="59837" y="7756"/>
                    <a:pt x="59778" y="7617"/>
                    <a:pt x="59738" y="7517"/>
                  </a:cubicBezTo>
                  <a:lnTo>
                    <a:pt x="59599" y="7179"/>
                  </a:lnTo>
                  <a:cubicBezTo>
                    <a:pt x="59539" y="7080"/>
                    <a:pt x="59479" y="6940"/>
                    <a:pt x="59420" y="6841"/>
                  </a:cubicBezTo>
                  <a:lnTo>
                    <a:pt x="59261" y="6503"/>
                  </a:lnTo>
                  <a:cubicBezTo>
                    <a:pt x="59201" y="6383"/>
                    <a:pt x="59121" y="6244"/>
                    <a:pt x="59062" y="6145"/>
                  </a:cubicBezTo>
                  <a:lnTo>
                    <a:pt x="58843" y="5787"/>
                  </a:lnTo>
                  <a:cubicBezTo>
                    <a:pt x="58783" y="5667"/>
                    <a:pt x="58684" y="5508"/>
                    <a:pt x="58604" y="5389"/>
                  </a:cubicBezTo>
                  <a:lnTo>
                    <a:pt x="58345" y="5011"/>
                  </a:lnTo>
                  <a:cubicBezTo>
                    <a:pt x="58246" y="4872"/>
                    <a:pt x="58107" y="4712"/>
                    <a:pt x="58007" y="4573"/>
                  </a:cubicBezTo>
                  <a:lnTo>
                    <a:pt x="57649" y="4155"/>
                  </a:lnTo>
                  <a:cubicBezTo>
                    <a:pt x="56734" y="3101"/>
                    <a:pt x="56058" y="2624"/>
                    <a:pt x="55282" y="2087"/>
                  </a:cubicBezTo>
                  <a:lnTo>
                    <a:pt x="54586" y="1669"/>
                  </a:lnTo>
                  <a:cubicBezTo>
                    <a:pt x="54009" y="1370"/>
                    <a:pt x="53213" y="1032"/>
                    <a:pt x="52616" y="794"/>
                  </a:cubicBezTo>
                  <a:lnTo>
                    <a:pt x="51443" y="455"/>
                  </a:lnTo>
                  <a:cubicBezTo>
                    <a:pt x="50886" y="336"/>
                    <a:pt x="50130" y="217"/>
                    <a:pt x="49573" y="137"/>
                  </a:cubicBezTo>
                  <a:lnTo>
                    <a:pt x="48041" y="18"/>
                  </a:lnTo>
                  <a:cubicBezTo>
                    <a:pt x="47700" y="7"/>
                    <a:pt x="47442" y="0"/>
                    <a:pt x="47200" y="0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7"/>
            <p:cNvSpPr/>
            <p:nvPr/>
          </p:nvSpPr>
          <p:spPr>
            <a:xfrm>
              <a:off x="3539425" y="1954350"/>
              <a:ext cx="1564600" cy="856225"/>
            </a:xfrm>
            <a:custGeom>
              <a:avLst/>
              <a:gdLst/>
              <a:ahLst/>
              <a:cxnLst/>
              <a:rect l="l" t="t" r="r" b="b"/>
              <a:pathLst>
                <a:path w="62584" h="34249" extrusionOk="0">
                  <a:moveTo>
                    <a:pt x="48698" y="1"/>
                  </a:moveTo>
                  <a:cubicBezTo>
                    <a:pt x="39528" y="220"/>
                    <a:pt x="1" y="12573"/>
                    <a:pt x="9152" y="28607"/>
                  </a:cubicBezTo>
                  <a:cubicBezTo>
                    <a:pt x="11315" y="32377"/>
                    <a:pt x="15210" y="34249"/>
                    <a:pt x="20955" y="34249"/>
                  </a:cubicBezTo>
                  <a:cubicBezTo>
                    <a:pt x="24030" y="34249"/>
                    <a:pt x="27635" y="33713"/>
                    <a:pt x="31789" y="32645"/>
                  </a:cubicBezTo>
                  <a:cubicBezTo>
                    <a:pt x="34614" y="31909"/>
                    <a:pt x="59520" y="25225"/>
                    <a:pt x="62325" y="14900"/>
                  </a:cubicBezTo>
                  <a:lnTo>
                    <a:pt x="62404" y="14503"/>
                  </a:lnTo>
                  <a:cubicBezTo>
                    <a:pt x="62524" y="13826"/>
                    <a:pt x="62524" y="13707"/>
                    <a:pt x="62583" y="12772"/>
                  </a:cubicBezTo>
                  <a:lnTo>
                    <a:pt x="62563" y="12036"/>
                  </a:lnTo>
                  <a:cubicBezTo>
                    <a:pt x="62563" y="11877"/>
                    <a:pt x="62543" y="11658"/>
                    <a:pt x="62543" y="11479"/>
                  </a:cubicBezTo>
                  <a:lnTo>
                    <a:pt x="62484" y="10962"/>
                  </a:lnTo>
                  <a:cubicBezTo>
                    <a:pt x="62464" y="10822"/>
                    <a:pt x="62424" y="10643"/>
                    <a:pt x="62404" y="10504"/>
                  </a:cubicBezTo>
                  <a:lnTo>
                    <a:pt x="62325" y="10067"/>
                  </a:lnTo>
                  <a:cubicBezTo>
                    <a:pt x="62305" y="9947"/>
                    <a:pt x="62265" y="9788"/>
                    <a:pt x="62245" y="9669"/>
                  </a:cubicBezTo>
                  <a:lnTo>
                    <a:pt x="62146" y="9271"/>
                  </a:lnTo>
                  <a:cubicBezTo>
                    <a:pt x="62106" y="9151"/>
                    <a:pt x="62066" y="9012"/>
                    <a:pt x="62026" y="8913"/>
                  </a:cubicBezTo>
                  <a:lnTo>
                    <a:pt x="61927" y="8555"/>
                  </a:lnTo>
                  <a:cubicBezTo>
                    <a:pt x="61887" y="8435"/>
                    <a:pt x="61827" y="8296"/>
                    <a:pt x="61807" y="8197"/>
                  </a:cubicBezTo>
                  <a:lnTo>
                    <a:pt x="61668" y="7858"/>
                  </a:lnTo>
                  <a:cubicBezTo>
                    <a:pt x="61628" y="7759"/>
                    <a:pt x="61569" y="7620"/>
                    <a:pt x="61529" y="7520"/>
                  </a:cubicBezTo>
                  <a:lnTo>
                    <a:pt x="61390" y="7182"/>
                  </a:lnTo>
                  <a:cubicBezTo>
                    <a:pt x="61330" y="7083"/>
                    <a:pt x="61270" y="6943"/>
                    <a:pt x="61211" y="6844"/>
                  </a:cubicBezTo>
                  <a:lnTo>
                    <a:pt x="61052" y="6506"/>
                  </a:lnTo>
                  <a:cubicBezTo>
                    <a:pt x="60992" y="6386"/>
                    <a:pt x="60912" y="6247"/>
                    <a:pt x="60853" y="6148"/>
                  </a:cubicBezTo>
                  <a:lnTo>
                    <a:pt x="60634" y="5790"/>
                  </a:lnTo>
                  <a:cubicBezTo>
                    <a:pt x="60574" y="5670"/>
                    <a:pt x="60475" y="5511"/>
                    <a:pt x="60395" y="5392"/>
                  </a:cubicBezTo>
                  <a:lnTo>
                    <a:pt x="60136" y="5014"/>
                  </a:lnTo>
                  <a:cubicBezTo>
                    <a:pt x="60037" y="4875"/>
                    <a:pt x="59898" y="4715"/>
                    <a:pt x="59798" y="4576"/>
                  </a:cubicBezTo>
                  <a:lnTo>
                    <a:pt x="59440" y="4158"/>
                  </a:lnTo>
                  <a:cubicBezTo>
                    <a:pt x="58525" y="3104"/>
                    <a:pt x="57849" y="2627"/>
                    <a:pt x="57073" y="2090"/>
                  </a:cubicBezTo>
                  <a:lnTo>
                    <a:pt x="56377" y="1672"/>
                  </a:lnTo>
                  <a:cubicBezTo>
                    <a:pt x="55800" y="1373"/>
                    <a:pt x="55004" y="1035"/>
                    <a:pt x="54407" y="797"/>
                  </a:cubicBezTo>
                  <a:lnTo>
                    <a:pt x="53234" y="458"/>
                  </a:lnTo>
                  <a:cubicBezTo>
                    <a:pt x="51583" y="100"/>
                    <a:pt x="50528" y="41"/>
                    <a:pt x="49832" y="21"/>
                  </a:cubicBezTo>
                  <a:cubicBezTo>
                    <a:pt x="49663" y="11"/>
                    <a:pt x="49464" y="11"/>
                    <a:pt x="49265" y="11"/>
                  </a:cubicBezTo>
                  <a:cubicBezTo>
                    <a:pt x="49066" y="11"/>
                    <a:pt x="48867" y="11"/>
                    <a:pt x="48698" y="1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7"/>
            <p:cNvSpPr/>
            <p:nvPr/>
          </p:nvSpPr>
          <p:spPr>
            <a:xfrm>
              <a:off x="3528300" y="1956250"/>
              <a:ext cx="1575225" cy="840100"/>
            </a:xfrm>
            <a:custGeom>
              <a:avLst/>
              <a:gdLst/>
              <a:ahLst/>
              <a:cxnLst/>
              <a:rect l="l" t="t" r="r" b="b"/>
              <a:pathLst>
                <a:path w="63009" h="33604" extrusionOk="0">
                  <a:moveTo>
                    <a:pt x="50181" y="1"/>
                  </a:moveTo>
                  <a:cubicBezTo>
                    <a:pt x="35785" y="1"/>
                    <a:pt x="1" y="15189"/>
                    <a:pt x="10671" y="29227"/>
                  </a:cubicBezTo>
                  <a:cubicBezTo>
                    <a:pt x="13127" y="32455"/>
                    <a:pt x="17215" y="33603"/>
                    <a:pt x="21786" y="33603"/>
                  </a:cubicBezTo>
                  <a:cubicBezTo>
                    <a:pt x="26397" y="33603"/>
                    <a:pt x="31499" y="32435"/>
                    <a:pt x="35915" y="31057"/>
                  </a:cubicBezTo>
                  <a:cubicBezTo>
                    <a:pt x="61874" y="22961"/>
                    <a:pt x="62710" y="15660"/>
                    <a:pt x="63008" y="12895"/>
                  </a:cubicBezTo>
                  <a:lnTo>
                    <a:pt x="63008" y="11960"/>
                  </a:lnTo>
                  <a:cubicBezTo>
                    <a:pt x="63008" y="11801"/>
                    <a:pt x="62988" y="11582"/>
                    <a:pt x="62988" y="11403"/>
                  </a:cubicBezTo>
                  <a:lnTo>
                    <a:pt x="62929" y="10886"/>
                  </a:lnTo>
                  <a:cubicBezTo>
                    <a:pt x="62909" y="10746"/>
                    <a:pt x="62869" y="10567"/>
                    <a:pt x="62849" y="10428"/>
                  </a:cubicBezTo>
                  <a:lnTo>
                    <a:pt x="62770" y="9991"/>
                  </a:lnTo>
                  <a:cubicBezTo>
                    <a:pt x="62750" y="9871"/>
                    <a:pt x="62710" y="9712"/>
                    <a:pt x="62690" y="9593"/>
                  </a:cubicBezTo>
                  <a:lnTo>
                    <a:pt x="62591" y="9195"/>
                  </a:lnTo>
                  <a:cubicBezTo>
                    <a:pt x="62551" y="9075"/>
                    <a:pt x="62511" y="8936"/>
                    <a:pt x="62471" y="8837"/>
                  </a:cubicBezTo>
                  <a:lnTo>
                    <a:pt x="62372" y="8479"/>
                  </a:lnTo>
                  <a:cubicBezTo>
                    <a:pt x="62332" y="8359"/>
                    <a:pt x="62272" y="8220"/>
                    <a:pt x="62252" y="8121"/>
                  </a:cubicBezTo>
                  <a:lnTo>
                    <a:pt x="62113" y="7782"/>
                  </a:lnTo>
                  <a:cubicBezTo>
                    <a:pt x="62073" y="7683"/>
                    <a:pt x="62014" y="7544"/>
                    <a:pt x="61974" y="7444"/>
                  </a:cubicBezTo>
                  <a:lnTo>
                    <a:pt x="61835" y="7106"/>
                  </a:lnTo>
                  <a:cubicBezTo>
                    <a:pt x="61775" y="7007"/>
                    <a:pt x="61715" y="6867"/>
                    <a:pt x="61656" y="6768"/>
                  </a:cubicBezTo>
                  <a:lnTo>
                    <a:pt x="61497" y="6430"/>
                  </a:lnTo>
                  <a:cubicBezTo>
                    <a:pt x="61437" y="6310"/>
                    <a:pt x="61357" y="6171"/>
                    <a:pt x="61298" y="6072"/>
                  </a:cubicBezTo>
                  <a:lnTo>
                    <a:pt x="61079" y="5714"/>
                  </a:lnTo>
                  <a:cubicBezTo>
                    <a:pt x="61019" y="5594"/>
                    <a:pt x="60920" y="5435"/>
                    <a:pt x="60840" y="5316"/>
                  </a:cubicBezTo>
                  <a:lnTo>
                    <a:pt x="60581" y="4938"/>
                  </a:lnTo>
                  <a:cubicBezTo>
                    <a:pt x="60482" y="4799"/>
                    <a:pt x="60343" y="4639"/>
                    <a:pt x="60243" y="4500"/>
                  </a:cubicBezTo>
                  <a:lnTo>
                    <a:pt x="59885" y="4082"/>
                  </a:lnTo>
                  <a:cubicBezTo>
                    <a:pt x="58970" y="3028"/>
                    <a:pt x="58294" y="2551"/>
                    <a:pt x="57518" y="2014"/>
                  </a:cubicBezTo>
                  <a:lnTo>
                    <a:pt x="56822" y="1596"/>
                  </a:lnTo>
                  <a:cubicBezTo>
                    <a:pt x="56245" y="1297"/>
                    <a:pt x="55449" y="959"/>
                    <a:pt x="54852" y="721"/>
                  </a:cubicBezTo>
                  <a:cubicBezTo>
                    <a:pt x="54136" y="522"/>
                    <a:pt x="53181" y="283"/>
                    <a:pt x="52465" y="144"/>
                  </a:cubicBezTo>
                  <a:lnTo>
                    <a:pt x="52227" y="124"/>
                  </a:lnTo>
                  <a:cubicBezTo>
                    <a:pt x="51608" y="41"/>
                    <a:pt x="50923" y="1"/>
                    <a:pt x="50181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7"/>
            <p:cNvSpPr/>
            <p:nvPr/>
          </p:nvSpPr>
          <p:spPr>
            <a:xfrm>
              <a:off x="3490700" y="1956525"/>
              <a:ext cx="1625250" cy="827450"/>
            </a:xfrm>
            <a:custGeom>
              <a:avLst/>
              <a:gdLst/>
              <a:ahLst/>
              <a:cxnLst/>
              <a:rect l="l" t="t" r="r" b="b"/>
              <a:pathLst>
                <a:path w="65010" h="33098" extrusionOk="0">
                  <a:moveTo>
                    <a:pt x="51591" y="1"/>
                  </a:moveTo>
                  <a:cubicBezTo>
                    <a:pt x="50641" y="1"/>
                    <a:pt x="49551" y="66"/>
                    <a:pt x="48399" y="232"/>
                  </a:cubicBezTo>
                  <a:cubicBezTo>
                    <a:pt x="29064" y="2938"/>
                    <a:pt x="0" y="19488"/>
                    <a:pt x="14442" y="30767"/>
                  </a:cubicBezTo>
                  <a:cubicBezTo>
                    <a:pt x="15876" y="31887"/>
                    <a:pt x="18511" y="33098"/>
                    <a:pt x="23192" y="33098"/>
                  </a:cubicBezTo>
                  <a:cubicBezTo>
                    <a:pt x="27996" y="33098"/>
                    <a:pt x="34953" y="31822"/>
                    <a:pt x="44978" y="27863"/>
                  </a:cubicBezTo>
                  <a:cubicBezTo>
                    <a:pt x="60275" y="21816"/>
                    <a:pt x="65010" y="17738"/>
                    <a:pt x="64453" y="11014"/>
                  </a:cubicBezTo>
                  <a:lnTo>
                    <a:pt x="64373" y="10437"/>
                  </a:lnTo>
                  <a:lnTo>
                    <a:pt x="64353" y="10417"/>
                  </a:lnTo>
                  <a:lnTo>
                    <a:pt x="64274" y="9980"/>
                  </a:lnTo>
                  <a:cubicBezTo>
                    <a:pt x="64254" y="9860"/>
                    <a:pt x="64214" y="9701"/>
                    <a:pt x="64194" y="9582"/>
                  </a:cubicBezTo>
                  <a:lnTo>
                    <a:pt x="64095" y="9184"/>
                  </a:lnTo>
                  <a:cubicBezTo>
                    <a:pt x="64055" y="9064"/>
                    <a:pt x="64015" y="8925"/>
                    <a:pt x="63975" y="8826"/>
                  </a:cubicBezTo>
                  <a:lnTo>
                    <a:pt x="63876" y="8468"/>
                  </a:lnTo>
                  <a:cubicBezTo>
                    <a:pt x="63836" y="8348"/>
                    <a:pt x="63776" y="8209"/>
                    <a:pt x="63756" y="8110"/>
                  </a:cubicBezTo>
                  <a:lnTo>
                    <a:pt x="63617" y="7771"/>
                  </a:lnTo>
                  <a:cubicBezTo>
                    <a:pt x="63577" y="7672"/>
                    <a:pt x="63518" y="7533"/>
                    <a:pt x="63478" y="7433"/>
                  </a:cubicBezTo>
                  <a:lnTo>
                    <a:pt x="63339" y="7095"/>
                  </a:lnTo>
                  <a:cubicBezTo>
                    <a:pt x="63279" y="6996"/>
                    <a:pt x="63219" y="6856"/>
                    <a:pt x="63160" y="6757"/>
                  </a:cubicBezTo>
                  <a:lnTo>
                    <a:pt x="63001" y="6419"/>
                  </a:lnTo>
                  <a:cubicBezTo>
                    <a:pt x="62941" y="6299"/>
                    <a:pt x="62861" y="6160"/>
                    <a:pt x="62802" y="6061"/>
                  </a:cubicBezTo>
                  <a:lnTo>
                    <a:pt x="62583" y="5703"/>
                  </a:lnTo>
                  <a:cubicBezTo>
                    <a:pt x="62523" y="5583"/>
                    <a:pt x="62424" y="5424"/>
                    <a:pt x="62344" y="5305"/>
                  </a:cubicBezTo>
                  <a:lnTo>
                    <a:pt x="62085" y="4927"/>
                  </a:lnTo>
                  <a:cubicBezTo>
                    <a:pt x="61986" y="4788"/>
                    <a:pt x="61847" y="4628"/>
                    <a:pt x="61747" y="4489"/>
                  </a:cubicBezTo>
                  <a:lnTo>
                    <a:pt x="61389" y="4071"/>
                  </a:lnTo>
                  <a:cubicBezTo>
                    <a:pt x="60474" y="3017"/>
                    <a:pt x="59798" y="2540"/>
                    <a:pt x="59022" y="2003"/>
                  </a:cubicBezTo>
                  <a:lnTo>
                    <a:pt x="58326" y="1585"/>
                  </a:lnTo>
                  <a:cubicBezTo>
                    <a:pt x="58027" y="1406"/>
                    <a:pt x="57590" y="1207"/>
                    <a:pt x="57252" y="1068"/>
                  </a:cubicBezTo>
                  <a:lnTo>
                    <a:pt x="56157" y="650"/>
                  </a:lnTo>
                  <a:cubicBezTo>
                    <a:pt x="55342" y="391"/>
                    <a:pt x="54467" y="232"/>
                    <a:pt x="54009" y="172"/>
                  </a:cubicBezTo>
                  <a:cubicBezTo>
                    <a:pt x="53411" y="71"/>
                    <a:pt x="52576" y="1"/>
                    <a:pt x="515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7"/>
            <p:cNvSpPr/>
            <p:nvPr/>
          </p:nvSpPr>
          <p:spPr>
            <a:xfrm>
              <a:off x="3623475" y="1958775"/>
              <a:ext cx="1521825" cy="812950"/>
            </a:xfrm>
            <a:custGeom>
              <a:avLst/>
              <a:gdLst/>
              <a:ahLst/>
              <a:cxnLst/>
              <a:rect l="l" t="t" r="r" b="b"/>
              <a:pathLst>
                <a:path w="60873" h="32518" extrusionOk="0">
                  <a:moveTo>
                    <a:pt x="46423" y="1"/>
                  </a:moveTo>
                  <a:cubicBezTo>
                    <a:pt x="44213" y="1"/>
                    <a:pt x="40929" y="551"/>
                    <a:pt x="37757" y="1435"/>
                  </a:cubicBezTo>
                  <a:cubicBezTo>
                    <a:pt x="5491" y="10506"/>
                    <a:pt x="1" y="24948"/>
                    <a:pt x="10385" y="30896"/>
                  </a:cubicBezTo>
                  <a:cubicBezTo>
                    <a:pt x="12402" y="32048"/>
                    <a:pt x="14979" y="32517"/>
                    <a:pt x="17841" y="32517"/>
                  </a:cubicBezTo>
                  <a:cubicBezTo>
                    <a:pt x="28135" y="32517"/>
                    <a:pt x="42120" y="26445"/>
                    <a:pt x="47007" y="24173"/>
                  </a:cubicBezTo>
                  <a:cubicBezTo>
                    <a:pt x="55859" y="20035"/>
                    <a:pt x="60872" y="15977"/>
                    <a:pt x="58585" y="8417"/>
                  </a:cubicBezTo>
                  <a:lnTo>
                    <a:pt x="58445" y="8059"/>
                  </a:lnTo>
                  <a:lnTo>
                    <a:pt x="58445" y="8020"/>
                  </a:lnTo>
                  <a:lnTo>
                    <a:pt x="58306" y="7681"/>
                  </a:lnTo>
                  <a:cubicBezTo>
                    <a:pt x="58266" y="7582"/>
                    <a:pt x="58207" y="7443"/>
                    <a:pt x="58167" y="7343"/>
                  </a:cubicBezTo>
                  <a:lnTo>
                    <a:pt x="58028" y="7005"/>
                  </a:lnTo>
                  <a:cubicBezTo>
                    <a:pt x="57968" y="6906"/>
                    <a:pt x="57908" y="6766"/>
                    <a:pt x="57849" y="6667"/>
                  </a:cubicBezTo>
                  <a:lnTo>
                    <a:pt x="57690" y="6329"/>
                  </a:lnTo>
                  <a:cubicBezTo>
                    <a:pt x="57630" y="6209"/>
                    <a:pt x="57550" y="6070"/>
                    <a:pt x="57491" y="5971"/>
                  </a:cubicBezTo>
                  <a:lnTo>
                    <a:pt x="57272" y="5613"/>
                  </a:lnTo>
                  <a:cubicBezTo>
                    <a:pt x="57212" y="5493"/>
                    <a:pt x="57113" y="5334"/>
                    <a:pt x="57033" y="5215"/>
                  </a:cubicBezTo>
                  <a:lnTo>
                    <a:pt x="56774" y="4837"/>
                  </a:lnTo>
                  <a:cubicBezTo>
                    <a:pt x="56675" y="4698"/>
                    <a:pt x="56536" y="4538"/>
                    <a:pt x="56436" y="4399"/>
                  </a:cubicBezTo>
                  <a:lnTo>
                    <a:pt x="56078" y="3981"/>
                  </a:lnTo>
                  <a:cubicBezTo>
                    <a:pt x="55223" y="3027"/>
                    <a:pt x="54845" y="2728"/>
                    <a:pt x="54009" y="2111"/>
                  </a:cubicBezTo>
                  <a:lnTo>
                    <a:pt x="53353" y="1674"/>
                  </a:lnTo>
                  <a:cubicBezTo>
                    <a:pt x="50906" y="261"/>
                    <a:pt x="48579" y="23"/>
                    <a:pt x="46649" y="3"/>
                  </a:cubicBezTo>
                  <a:cubicBezTo>
                    <a:pt x="46575" y="2"/>
                    <a:pt x="46500" y="1"/>
                    <a:pt x="46423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7"/>
            <p:cNvSpPr/>
            <p:nvPr/>
          </p:nvSpPr>
          <p:spPr>
            <a:xfrm>
              <a:off x="3775750" y="1961775"/>
              <a:ext cx="1419775" cy="793425"/>
            </a:xfrm>
            <a:custGeom>
              <a:avLst/>
              <a:gdLst/>
              <a:ahLst/>
              <a:cxnLst/>
              <a:rect l="l" t="t" r="r" b="b"/>
              <a:pathLst>
                <a:path w="56791" h="31737" extrusionOk="0">
                  <a:moveTo>
                    <a:pt x="40639" y="0"/>
                  </a:moveTo>
                  <a:cubicBezTo>
                    <a:pt x="31396" y="0"/>
                    <a:pt x="472" y="10872"/>
                    <a:pt x="156" y="22978"/>
                  </a:cubicBezTo>
                  <a:cubicBezTo>
                    <a:pt x="0" y="29362"/>
                    <a:pt x="5081" y="31737"/>
                    <a:pt x="12110" y="31737"/>
                  </a:cubicBezTo>
                  <a:cubicBezTo>
                    <a:pt x="24839" y="31737"/>
                    <a:pt x="43955" y="23947"/>
                    <a:pt x="49928" y="18065"/>
                  </a:cubicBezTo>
                  <a:cubicBezTo>
                    <a:pt x="56791" y="11321"/>
                    <a:pt x="51181" y="161"/>
                    <a:pt x="40837" y="2"/>
                  </a:cubicBezTo>
                  <a:cubicBezTo>
                    <a:pt x="40772" y="1"/>
                    <a:pt x="40706" y="0"/>
                    <a:pt x="40639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7"/>
            <p:cNvSpPr/>
            <p:nvPr/>
          </p:nvSpPr>
          <p:spPr>
            <a:xfrm>
              <a:off x="3775050" y="1965275"/>
              <a:ext cx="1416500" cy="776400"/>
            </a:xfrm>
            <a:custGeom>
              <a:avLst/>
              <a:gdLst/>
              <a:ahLst/>
              <a:cxnLst/>
              <a:rect l="l" t="t" r="r" b="b"/>
              <a:pathLst>
                <a:path w="56660" h="31056" extrusionOk="0">
                  <a:moveTo>
                    <a:pt x="40934" y="0"/>
                  </a:moveTo>
                  <a:cubicBezTo>
                    <a:pt x="32190" y="0"/>
                    <a:pt x="1907" y="10502"/>
                    <a:pt x="681" y="22182"/>
                  </a:cubicBezTo>
                  <a:cubicBezTo>
                    <a:pt x="0" y="28648"/>
                    <a:pt x="4977" y="31056"/>
                    <a:pt x="12065" y="31056"/>
                  </a:cubicBezTo>
                  <a:cubicBezTo>
                    <a:pt x="24648" y="31056"/>
                    <a:pt x="43886" y="23469"/>
                    <a:pt x="49956" y="17527"/>
                  </a:cubicBezTo>
                  <a:cubicBezTo>
                    <a:pt x="56659" y="10962"/>
                    <a:pt x="51209" y="161"/>
                    <a:pt x="41103" y="1"/>
                  </a:cubicBezTo>
                  <a:cubicBezTo>
                    <a:pt x="41048" y="1"/>
                    <a:pt x="40991" y="0"/>
                    <a:pt x="40934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7"/>
            <p:cNvSpPr/>
            <p:nvPr/>
          </p:nvSpPr>
          <p:spPr>
            <a:xfrm>
              <a:off x="3799925" y="1968750"/>
              <a:ext cx="1384650" cy="764550"/>
            </a:xfrm>
            <a:custGeom>
              <a:avLst/>
              <a:gdLst/>
              <a:ahLst/>
              <a:cxnLst/>
              <a:rect l="l" t="t" r="r" b="b"/>
              <a:pathLst>
                <a:path w="55386" h="30582" extrusionOk="0">
                  <a:moveTo>
                    <a:pt x="40234" y="1"/>
                  </a:moveTo>
                  <a:cubicBezTo>
                    <a:pt x="32456" y="1"/>
                    <a:pt x="441" y="10239"/>
                    <a:pt x="144" y="22779"/>
                  </a:cubicBezTo>
                  <a:cubicBezTo>
                    <a:pt x="1" y="28450"/>
                    <a:pt x="4630" y="30582"/>
                    <a:pt x="11138" y="30582"/>
                  </a:cubicBezTo>
                  <a:cubicBezTo>
                    <a:pt x="23647" y="30582"/>
                    <a:pt x="43099" y="22708"/>
                    <a:pt x="48961" y="16950"/>
                  </a:cubicBezTo>
                  <a:cubicBezTo>
                    <a:pt x="55386" y="10624"/>
                    <a:pt x="50094" y="161"/>
                    <a:pt x="40367" y="2"/>
                  </a:cubicBezTo>
                  <a:cubicBezTo>
                    <a:pt x="40324" y="1"/>
                    <a:pt x="40279" y="1"/>
                    <a:pt x="40234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7"/>
            <p:cNvSpPr/>
            <p:nvPr/>
          </p:nvSpPr>
          <p:spPr>
            <a:xfrm>
              <a:off x="3804575" y="1973225"/>
              <a:ext cx="1373050" cy="746650"/>
            </a:xfrm>
            <a:custGeom>
              <a:avLst/>
              <a:gdLst/>
              <a:ahLst/>
              <a:cxnLst/>
              <a:rect l="l" t="t" r="r" b="b"/>
              <a:pathLst>
                <a:path w="54922" h="29866" extrusionOk="0">
                  <a:moveTo>
                    <a:pt x="40270" y="0"/>
                  </a:moveTo>
                  <a:cubicBezTo>
                    <a:pt x="32475" y="0"/>
                    <a:pt x="1" y="10566"/>
                    <a:pt x="455" y="22918"/>
                  </a:cubicBezTo>
                  <a:cubicBezTo>
                    <a:pt x="650" y="27978"/>
                    <a:pt x="4850" y="29866"/>
                    <a:pt x="10724" y="29866"/>
                  </a:cubicBezTo>
                  <a:cubicBezTo>
                    <a:pt x="23442" y="29866"/>
                    <a:pt x="44006" y="21015"/>
                    <a:pt x="48755" y="16334"/>
                  </a:cubicBezTo>
                  <a:cubicBezTo>
                    <a:pt x="54921" y="10246"/>
                    <a:pt x="49789" y="161"/>
                    <a:pt x="40420" y="2"/>
                  </a:cubicBezTo>
                  <a:cubicBezTo>
                    <a:pt x="40371" y="1"/>
                    <a:pt x="40321" y="0"/>
                    <a:pt x="40270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7"/>
            <p:cNvSpPr/>
            <p:nvPr/>
          </p:nvSpPr>
          <p:spPr>
            <a:xfrm>
              <a:off x="3813750" y="1978200"/>
              <a:ext cx="1358400" cy="730925"/>
            </a:xfrm>
            <a:custGeom>
              <a:avLst/>
              <a:gdLst/>
              <a:ahLst/>
              <a:cxnLst/>
              <a:rect l="l" t="t" r="r" b="b"/>
              <a:pathLst>
                <a:path w="54336" h="29237" extrusionOk="0">
                  <a:moveTo>
                    <a:pt x="40191" y="1"/>
                  </a:moveTo>
                  <a:cubicBezTo>
                    <a:pt x="31633" y="1"/>
                    <a:pt x="1714" y="10440"/>
                    <a:pt x="605" y="21864"/>
                  </a:cubicBezTo>
                  <a:cubicBezTo>
                    <a:pt x="570" y="22204"/>
                    <a:pt x="0" y="29236"/>
                    <a:pt x="10596" y="29236"/>
                  </a:cubicBezTo>
                  <a:cubicBezTo>
                    <a:pt x="11755" y="29236"/>
                    <a:pt x="13048" y="29152"/>
                    <a:pt x="14491" y="28965"/>
                  </a:cubicBezTo>
                  <a:cubicBezTo>
                    <a:pt x="24158" y="27712"/>
                    <a:pt x="44091" y="19894"/>
                    <a:pt x="48348" y="15697"/>
                  </a:cubicBezTo>
                  <a:cubicBezTo>
                    <a:pt x="54336" y="9769"/>
                    <a:pt x="49382" y="101"/>
                    <a:pt x="40311" y="2"/>
                  </a:cubicBezTo>
                  <a:cubicBezTo>
                    <a:pt x="40272" y="1"/>
                    <a:pt x="40232" y="1"/>
                    <a:pt x="40191" y="1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7"/>
            <p:cNvSpPr/>
            <p:nvPr/>
          </p:nvSpPr>
          <p:spPr>
            <a:xfrm>
              <a:off x="3783125" y="1984450"/>
              <a:ext cx="1353550" cy="710450"/>
            </a:xfrm>
            <a:custGeom>
              <a:avLst/>
              <a:gdLst/>
              <a:ahLst/>
              <a:cxnLst/>
              <a:rect l="l" t="t" r="r" b="b"/>
              <a:pathLst>
                <a:path w="54142" h="28418" extrusionOk="0">
                  <a:moveTo>
                    <a:pt x="41288" y="1"/>
                  </a:moveTo>
                  <a:cubicBezTo>
                    <a:pt x="40675" y="1"/>
                    <a:pt x="40035" y="36"/>
                    <a:pt x="39368" y="110"/>
                  </a:cubicBezTo>
                  <a:cubicBezTo>
                    <a:pt x="31431" y="965"/>
                    <a:pt x="0" y="12025"/>
                    <a:pt x="2447" y="23185"/>
                  </a:cubicBezTo>
                  <a:cubicBezTo>
                    <a:pt x="3278" y="26960"/>
                    <a:pt x="6981" y="28418"/>
                    <a:pt x="11999" y="28418"/>
                  </a:cubicBezTo>
                  <a:cubicBezTo>
                    <a:pt x="24992" y="28418"/>
                    <a:pt x="46809" y="18644"/>
                    <a:pt x="50468" y="13995"/>
                  </a:cubicBezTo>
                  <a:cubicBezTo>
                    <a:pt x="54142" y="9347"/>
                    <a:pt x="51281" y="1"/>
                    <a:pt x="4128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7"/>
            <p:cNvSpPr/>
            <p:nvPr/>
          </p:nvSpPr>
          <p:spPr>
            <a:xfrm>
              <a:off x="3812950" y="1989850"/>
              <a:ext cx="1309050" cy="692275"/>
            </a:xfrm>
            <a:custGeom>
              <a:avLst/>
              <a:gdLst/>
              <a:ahLst/>
              <a:cxnLst/>
              <a:rect l="l" t="t" r="r" b="b"/>
              <a:pathLst>
                <a:path w="52362" h="27691" extrusionOk="0">
                  <a:moveTo>
                    <a:pt x="40419" y="0"/>
                  </a:moveTo>
                  <a:cubicBezTo>
                    <a:pt x="39789" y="0"/>
                    <a:pt x="39128" y="36"/>
                    <a:pt x="38434" y="113"/>
                  </a:cubicBezTo>
                  <a:cubicBezTo>
                    <a:pt x="30775" y="968"/>
                    <a:pt x="1" y="11770"/>
                    <a:pt x="1751" y="22671"/>
                  </a:cubicBezTo>
                  <a:cubicBezTo>
                    <a:pt x="2338" y="26282"/>
                    <a:pt x="5908" y="27691"/>
                    <a:pt x="10860" y="27691"/>
                  </a:cubicBezTo>
                  <a:cubicBezTo>
                    <a:pt x="23532" y="27691"/>
                    <a:pt x="45259" y="18465"/>
                    <a:pt x="49235" y="13301"/>
                  </a:cubicBezTo>
                  <a:cubicBezTo>
                    <a:pt x="52362" y="9276"/>
                    <a:pt x="50484" y="0"/>
                    <a:pt x="40419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7"/>
            <p:cNvSpPr/>
            <p:nvPr/>
          </p:nvSpPr>
          <p:spPr>
            <a:xfrm>
              <a:off x="3831850" y="1996425"/>
              <a:ext cx="1280150" cy="671700"/>
            </a:xfrm>
            <a:custGeom>
              <a:avLst/>
              <a:gdLst/>
              <a:ahLst/>
              <a:cxnLst/>
              <a:rect l="l" t="t" r="r" b="b"/>
              <a:pathLst>
                <a:path w="51206" h="26868" extrusionOk="0">
                  <a:moveTo>
                    <a:pt x="39804" y="0"/>
                  </a:moveTo>
                  <a:cubicBezTo>
                    <a:pt x="39211" y="0"/>
                    <a:pt x="38589" y="35"/>
                    <a:pt x="37936" y="108"/>
                  </a:cubicBezTo>
                  <a:cubicBezTo>
                    <a:pt x="29780" y="1043"/>
                    <a:pt x="1" y="12004"/>
                    <a:pt x="1513" y="22110"/>
                  </a:cubicBezTo>
                  <a:cubicBezTo>
                    <a:pt x="2025" y="25535"/>
                    <a:pt x="5320" y="26867"/>
                    <a:pt x="9953" y="26867"/>
                  </a:cubicBezTo>
                  <a:cubicBezTo>
                    <a:pt x="22589" y="26867"/>
                    <a:pt x="45177" y="16958"/>
                    <a:pt x="48380" y="12621"/>
                  </a:cubicBezTo>
                  <a:cubicBezTo>
                    <a:pt x="51206" y="8784"/>
                    <a:pt x="49225" y="0"/>
                    <a:pt x="39804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7"/>
            <p:cNvSpPr/>
            <p:nvPr/>
          </p:nvSpPr>
          <p:spPr>
            <a:xfrm>
              <a:off x="3866675" y="2003375"/>
              <a:ext cx="1237075" cy="661200"/>
            </a:xfrm>
            <a:custGeom>
              <a:avLst/>
              <a:gdLst/>
              <a:ahLst/>
              <a:cxnLst/>
              <a:rect l="l" t="t" r="r" b="b"/>
              <a:pathLst>
                <a:path w="49483" h="26448" extrusionOk="0">
                  <a:moveTo>
                    <a:pt x="38659" y="0"/>
                  </a:moveTo>
                  <a:cubicBezTo>
                    <a:pt x="38076" y="0"/>
                    <a:pt x="37464" y="35"/>
                    <a:pt x="36822" y="109"/>
                  </a:cubicBezTo>
                  <a:cubicBezTo>
                    <a:pt x="30416" y="845"/>
                    <a:pt x="0" y="11229"/>
                    <a:pt x="597" y="21414"/>
                  </a:cubicBezTo>
                  <a:cubicBezTo>
                    <a:pt x="661" y="22771"/>
                    <a:pt x="1532" y="26447"/>
                    <a:pt x="8640" y="26447"/>
                  </a:cubicBezTo>
                  <a:cubicBezTo>
                    <a:pt x="10389" y="26447"/>
                    <a:pt x="12515" y="26225"/>
                    <a:pt x="15099" y="25691"/>
                  </a:cubicBezTo>
                  <a:cubicBezTo>
                    <a:pt x="20430" y="24577"/>
                    <a:pt x="43148" y="17137"/>
                    <a:pt x="46887" y="11845"/>
                  </a:cubicBezTo>
                  <a:cubicBezTo>
                    <a:pt x="49483" y="8149"/>
                    <a:pt x="47557" y="0"/>
                    <a:pt x="38659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7"/>
            <p:cNvSpPr/>
            <p:nvPr/>
          </p:nvSpPr>
          <p:spPr>
            <a:xfrm>
              <a:off x="3844775" y="2011000"/>
              <a:ext cx="1248700" cy="643625"/>
            </a:xfrm>
            <a:custGeom>
              <a:avLst/>
              <a:gdLst/>
              <a:ahLst/>
              <a:cxnLst/>
              <a:rect l="l" t="t" r="r" b="b"/>
              <a:pathLst>
                <a:path w="49948" h="25745" extrusionOk="0">
                  <a:moveTo>
                    <a:pt x="39736" y="1"/>
                  </a:moveTo>
                  <a:cubicBezTo>
                    <a:pt x="39179" y="1"/>
                    <a:pt x="38592" y="33"/>
                    <a:pt x="37976" y="102"/>
                  </a:cubicBezTo>
                  <a:cubicBezTo>
                    <a:pt x="31412" y="858"/>
                    <a:pt x="1" y="11660"/>
                    <a:pt x="2149" y="21725"/>
                  </a:cubicBezTo>
                  <a:cubicBezTo>
                    <a:pt x="2713" y="24388"/>
                    <a:pt x="5266" y="25744"/>
                    <a:pt x="9521" y="25744"/>
                  </a:cubicBezTo>
                  <a:cubicBezTo>
                    <a:pt x="11721" y="25744"/>
                    <a:pt x="14376" y="25382"/>
                    <a:pt x="17447" y="24650"/>
                  </a:cubicBezTo>
                  <a:cubicBezTo>
                    <a:pt x="17705" y="24590"/>
                    <a:pt x="43506" y="17230"/>
                    <a:pt x="47763" y="10844"/>
                  </a:cubicBezTo>
                  <a:cubicBezTo>
                    <a:pt x="49947" y="7559"/>
                    <a:pt x="48208" y="1"/>
                    <a:pt x="39736" y="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7"/>
            <p:cNvSpPr/>
            <p:nvPr/>
          </p:nvSpPr>
          <p:spPr>
            <a:xfrm>
              <a:off x="3819925" y="2019925"/>
              <a:ext cx="1257775" cy="622275"/>
            </a:xfrm>
            <a:custGeom>
              <a:avLst/>
              <a:gdLst/>
              <a:ahLst/>
              <a:cxnLst/>
              <a:rect l="l" t="t" r="r" b="b"/>
              <a:pathLst>
                <a:path w="50311" h="24891" extrusionOk="0">
                  <a:moveTo>
                    <a:pt x="41036" y="1"/>
                  </a:moveTo>
                  <a:cubicBezTo>
                    <a:pt x="40480" y="1"/>
                    <a:pt x="39892" y="34"/>
                    <a:pt x="39269" y="103"/>
                  </a:cubicBezTo>
                  <a:cubicBezTo>
                    <a:pt x="31212" y="998"/>
                    <a:pt x="0" y="12695"/>
                    <a:pt x="3700" y="21906"/>
                  </a:cubicBezTo>
                  <a:cubicBezTo>
                    <a:pt x="4549" y="24022"/>
                    <a:pt x="7175" y="24890"/>
                    <a:pt x="10765" y="24890"/>
                  </a:cubicBezTo>
                  <a:cubicBezTo>
                    <a:pt x="22660" y="24890"/>
                    <a:pt x="45131" y="15360"/>
                    <a:pt x="48539" y="10149"/>
                  </a:cubicBezTo>
                  <a:cubicBezTo>
                    <a:pt x="50310" y="7444"/>
                    <a:pt x="49389" y="1"/>
                    <a:pt x="41036" y="1"/>
                  </a:cubicBez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7"/>
            <p:cNvSpPr/>
            <p:nvPr/>
          </p:nvSpPr>
          <p:spPr>
            <a:xfrm>
              <a:off x="3837325" y="2029750"/>
              <a:ext cx="1222300" cy="607975"/>
            </a:xfrm>
            <a:custGeom>
              <a:avLst/>
              <a:gdLst/>
              <a:ahLst/>
              <a:cxnLst/>
              <a:rect l="l" t="t" r="r" b="b"/>
              <a:pathLst>
                <a:path w="48892" h="24319" extrusionOk="0">
                  <a:moveTo>
                    <a:pt x="40669" y="1"/>
                  </a:moveTo>
                  <a:cubicBezTo>
                    <a:pt x="39414" y="1"/>
                    <a:pt x="37968" y="162"/>
                    <a:pt x="36305" y="526"/>
                  </a:cubicBezTo>
                  <a:cubicBezTo>
                    <a:pt x="28785" y="2157"/>
                    <a:pt x="1" y="12859"/>
                    <a:pt x="3542" y="21433"/>
                  </a:cubicBezTo>
                  <a:cubicBezTo>
                    <a:pt x="4152" y="22921"/>
                    <a:pt x="5794" y="24319"/>
                    <a:pt x="9829" y="24319"/>
                  </a:cubicBezTo>
                  <a:cubicBezTo>
                    <a:pt x="12107" y="24319"/>
                    <a:pt x="15148" y="23873"/>
                    <a:pt x="19197" y="22746"/>
                  </a:cubicBezTo>
                  <a:cubicBezTo>
                    <a:pt x="19436" y="22686"/>
                    <a:pt x="44381" y="15226"/>
                    <a:pt x="47683" y="9139"/>
                  </a:cubicBezTo>
                  <a:cubicBezTo>
                    <a:pt x="48891" y="6913"/>
                    <a:pt x="48887" y="1"/>
                    <a:pt x="40669" y="1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7"/>
            <p:cNvSpPr/>
            <p:nvPr/>
          </p:nvSpPr>
          <p:spPr>
            <a:xfrm>
              <a:off x="3848275" y="2039675"/>
              <a:ext cx="1202425" cy="589800"/>
            </a:xfrm>
            <a:custGeom>
              <a:avLst/>
              <a:gdLst/>
              <a:ahLst/>
              <a:cxnLst/>
              <a:rect l="l" t="t" r="r" b="b"/>
              <a:pathLst>
                <a:path w="48097" h="23592" extrusionOk="0">
                  <a:moveTo>
                    <a:pt x="40220" y="1"/>
                  </a:moveTo>
                  <a:cubicBezTo>
                    <a:pt x="39044" y="1"/>
                    <a:pt x="37693" y="150"/>
                    <a:pt x="36145" y="487"/>
                  </a:cubicBezTo>
                  <a:cubicBezTo>
                    <a:pt x="30595" y="1700"/>
                    <a:pt x="0" y="12025"/>
                    <a:pt x="3501" y="20857"/>
                  </a:cubicBezTo>
                  <a:cubicBezTo>
                    <a:pt x="4322" y="22917"/>
                    <a:pt x="6636" y="23592"/>
                    <a:pt x="9354" y="23592"/>
                  </a:cubicBezTo>
                  <a:cubicBezTo>
                    <a:pt x="13226" y="23592"/>
                    <a:pt x="17918" y="22223"/>
                    <a:pt x="20291" y="21533"/>
                  </a:cubicBezTo>
                  <a:cubicBezTo>
                    <a:pt x="20529" y="21454"/>
                    <a:pt x="43665" y="14451"/>
                    <a:pt x="47046" y="8106"/>
                  </a:cubicBezTo>
                  <a:cubicBezTo>
                    <a:pt x="48097" y="6177"/>
                    <a:pt x="47791" y="1"/>
                    <a:pt x="40220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7"/>
            <p:cNvSpPr/>
            <p:nvPr/>
          </p:nvSpPr>
          <p:spPr>
            <a:xfrm>
              <a:off x="3886550" y="2051250"/>
              <a:ext cx="1177525" cy="569250"/>
            </a:xfrm>
            <a:custGeom>
              <a:avLst/>
              <a:gdLst/>
              <a:ahLst/>
              <a:cxnLst/>
              <a:rect l="l" t="t" r="r" b="b"/>
              <a:pathLst>
                <a:path w="47101" h="22770" extrusionOk="0">
                  <a:moveTo>
                    <a:pt x="38969" y="1"/>
                  </a:moveTo>
                  <a:cubicBezTo>
                    <a:pt x="37203" y="1"/>
                    <a:pt x="34969" y="332"/>
                    <a:pt x="32148" y="1138"/>
                  </a:cubicBezTo>
                  <a:cubicBezTo>
                    <a:pt x="18760" y="4937"/>
                    <a:pt x="1" y="13591"/>
                    <a:pt x="2289" y="20056"/>
                  </a:cubicBezTo>
                  <a:cubicBezTo>
                    <a:pt x="3000" y="22101"/>
                    <a:pt x="5242" y="22770"/>
                    <a:pt x="7896" y="22770"/>
                  </a:cubicBezTo>
                  <a:cubicBezTo>
                    <a:pt x="11773" y="22770"/>
                    <a:pt x="16531" y="21342"/>
                    <a:pt x="18680" y="20692"/>
                  </a:cubicBezTo>
                  <a:cubicBezTo>
                    <a:pt x="18919" y="20613"/>
                    <a:pt x="42512" y="13372"/>
                    <a:pt x="45257" y="7125"/>
                  </a:cubicBezTo>
                  <a:cubicBezTo>
                    <a:pt x="45306" y="7027"/>
                    <a:pt x="47100" y="1"/>
                    <a:pt x="3896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7"/>
            <p:cNvSpPr/>
            <p:nvPr/>
          </p:nvSpPr>
          <p:spPr>
            <a:xfrm>
              <a:off x="3903975" y="2062800"/>
              <a:ext cx="1164700" cy="546875"/>
            </a:xfrm>
            <a:custGeom>
              <a:avLst/>
              <a:gdLst/>
              <a:ahLst/>
              <a:cxnLst/>
              <a:rect l="l" t="t" r="r" b="b"/>
              <a:pathLst>
                <a:path w="46588" h="21875" extrusionOk="0">
                  <a:moveTo>
                    <a:pt x="38406" y="0"/>
                  </a:moveTo>
                  <a:cubicBezTo>
                    <a:pt x="36129" y="0"/>
                    <a:pt x="33000" y="543"/>
                    <a:pt x="28725" y="1929"/>
                  </a:cubicBezTo>
                  <a:cubicBezTo>
                    <a:pt x="15119" y="6345"/>
                    <a:pt x="0" y="13606"/>
                    <a:pt x="2089" y="19554"/>
                  </a:cubicBezTo>
                  <a:cubicBezTo>
                    <a:pt x="2672" y="21193"/>
                    <a:pt x="4603" y="21874"/>
                    <a:pt x="7337" y="21874"/>
                  </a:cubicBezTo>
                  <a:cubicBezTo>
                    <a:pt x="18142" y="21874"/>
                    <a:pt x="41486" y="11244"/>
                    <a:pt x="43724" y="7101"/>
                  </a:cubicBezTo>
                  <a:cubicBezTo>
                    <a:pt x="43787" y="7008"/>
                    <a:pt x="46588" y="0"/>
                    <a:pt x="38406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7"/>
            <p:cNvSpPr/>
            <p:nvPr/>
          </p:nvSpPr>
          <p:spPr>
            <a:xfrm>
              <a:off x="3936300" y="2074950"/>
              <a:ext cx="1125050" cy="529650"/>
            </a:xfrm>
            <a:custGeom>
              <a:avLst/>
              <a:gdLst/>
              <a:ahLst/>
              <a:cxnLst/>
              <a:rect l="l" t="t" r="r" b="b"/>
              <a:pathLst>
                <a:path w="45002" h="21186" extrusionOk="0">
                  <a:moveTo>
                    <a:pt x="37095" y="1"/>
                  </a:moveTo>
                  <a:cubicBezTo>
                    <a:pt x="34393" y="1"/>
                    <a:pt x="30382" y="782"/>
                    <a:pt x="24488" y="2875"/>
                  </a:cubicBezTo>
                  <a:cubicBezTo>
                    <a:pt x="5491" y="9599"/>
                    <a:pt x="0" y="15567"/>
                    <a:pt x="1194" y="18889"/>
                  </a:cubicBezTo>
                  <a:cubicBezTo>
                    <a:pt x="1781" y="20515"/>
                    <a:pt x="3613" y="21186"/>
                    <a:pt x="6194" y="21186"/>
                  </a:cubicBezTo>
                  <a:cubicBezTo>
                    <a:pt x="16818" y="21186"/>
                    <a:pt x="40139" y="9815"/>
                    <a:pt x="41675" y="6774"/>
                  </a:cubicBezTo>
                  <a:cubicBezTo>
                    <a:pt x="41720" y="6685"/>
                    <a:pt x="45001" y="1"/>
                    <a:pt x="37095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7"/>
            <p:cNvSpPr/>
            <p:nvPr/>
          </p:nvSpPr>
          <p:spPr>
            <a:xfrm>
              <a:off x="3950725" y="2085325"/>
              <a:ext cx="1083175" cy="509725"/>
            </a:xfrm>
            <a:custGeom>
              <a:avLst/>
              <a:gdLst/>
              <a:ahLst/>
              <a:cxnLst/>
              <a:rect l="l" t="t" r="r" b="b"/>
              <a:pathLst>
                <a:path w="43327" h="20389" extrusionOk="0">
                  <a:moveTo>
                    <a:pt x="35446" y="0"/>
                  </a:moveTo>
                  <a:cubicBezTo>
                    <a:pt x="33779" y="0"/>
                    <a:pt x="29829" y="602"/>
                    <a:pt x="20748" y="4012"/>
                  </a:cubicBezTo>
                  <a:cubicBezTo>
                    <a:pt x="4754" y="10059"/>
                    <a:pt x="0" y="15271"/>
                    <a:pt x="895" y="18156"/>
                  </a:cubicBezTo>
                  <a:cubicBezTo>
                    <a:pt x="1377" y="19727"/>
                    <a:pt x="3268" y="20388"/>
                    <a:pt x="5986" y="20388"/>
                  </a:cubicBezTo>
                  <a:cubicBezTo>
                    <a:pt x="16177" y="20388"/>
                    <a:pt x="37998" y="11095"/>
                    <a:pt x="40840" y="5583"/>
                  </a:cubicBezTo>
                  <a:cubicBezTo>
                    <a:pt x="40939" y="5385"/>
                    <a:pt x="43326" y="590"/>
                    <a:pt x="35847" y="13"/>
                  </a:cubicBezTo>
                  <a:cubicBezTo>
                    <a:pt x="35731" y="5"/>
                    <a:pt x="35598" y="0"/>
                    <a:pt x="35446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7"/>
            <p:cNvSpPr/>
            <p:nvPr/>
          </p:nvSpPr>
          <p:spPr>
            <a:xfrm>
              <a:off x="3959175" y="2098950"/>
              <a:ext cx="1019025" cy="493525"/>
            </a:xfrm>
            <a:custGeom>
              <a:avLst/>
              <a:gdLst/>
              <a:ahLst/>
              <a:cxnLst/>
              <a:rect l="l" t="t" r="r" b="b"/>
              <a:pathLst>
                <a:path w="40761" h="19741" extrusionOk="0">
                  <a:moveTo>
                    <a:pt x="35461" y="0"/>
                  </a:moveTo>
                  <a:cubicBezTo>
                    <a:pt x="31330" y="0"/>
                    <a:pt x="25651" y="1912"/>
                    <a:pt x="20629" y="3805"/>
                  </a:cubicBezTo>
                  <a:cubicBezTo>
                    <a:pt x="7182" y="8818"/>
                    <a:pt x="0" y="13791"/>
                    <a:pt x="895" y="17452"/>
                  </a:cubicBezTo>
                  <a:cubicBezTo>
                    <a:pt x="1122" y="18335"/>
                    <a:pt x="2043" y="19740"/>
                    <a:pt x="5677" y="19740"/>
                  </a:cubicBezTo>
                  <a:cubicBezTo>
                    <a:pt x="8101" y="19740"/>
                    <a:pt x="11732" y="19115"/>
                    <a:pt x="17168" y="17292"/>
                  </a:cubicBezTo>
                  <a:cubicBezTo>
                    <a:pt x="34395" y="11523"/>
                    <a:pt x="39209" y="7028"/>
                    <a:pt x="40223" y="4283"/>
                  </a:cubicBezTo>
                  <a:cubicBezTo>
                    <a:pt x="40760" y="2830"/>
                    <a:pt x="39706" y="85"/>
                    <a:pt x="35827" y="6"/>
                  </a:cubicBezTo>
                  <a:cubicBezTo>
                    <a:pt x="35706" y="2"/>
                    <a:pt x="35584" y="0"/>
                    <a:pt x="3546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7"/>
            <p:cNvSpPr/>
            <p:nvPr/>
          </p:nvSpPr>
          <p:spPr>
            <a:xfrm>
              <a:off x="3978075" y="2111400"/>
              <a:ext cx="982750" cy="465900"/>
            </a:xfrm>
            <a:custGeom>
              <a:avLst/>
              <a:gdLst/>
              <a:ahLst/>
              <a:cxnLst/>
              <a:rect l="l" t="t" r="r" b="b"/>
              <a:pathLst>
                <a:path w="39310" h="18636" extrusionOk="0">
                  <a:moveTo>
                    <a:pt x="34689" y="0"/>
                  </a:moveTo>
                  <a:cubicBezTo>
                    <a:pt x="30930" y="0"/>
                    <a:pt x="25251" y="1707"/>
                    <a:pt x="20072" y="3625"/>
                  </a:cubicBezTo>
                  <a:cubicBezTo>
                    <a:pt x="1850" y="10369"/>
                    <a:pt x="0" y="14765"/>
                    <a:pt x="498" y="16794"/>
                  </a:cubicBezTo>
                  <a:cubicBezTo>
                    <a:pt x="826" y="18083"/>
                    <a:pt x="2489" y="18635"/>
                    <a:pt x="4955" y="18635"/>
                  </a:cubicBezTo>
                  <a:cubicBezTo>
                    <a:pt x="14902" y="18635"/>
                    <a:pt x="37898" y="9639"/>
                    <a:pt x="38871" y="3645"/>
                  </a:cubicBezTo>
                  <a:cubicBezTo>
                    <a:pt x="39310" y="994"/>
                    <a:pt x="37558" y="0"/>
                    <a:pt x="34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7"/>
            <p:cNvSpPr/>
            <p:nvPr/>
          </p:nvSpPr>
          <p:spPr>
            <a:xfrm>
              <a:off x="3990500" y="2121650"/>
              <a:ext cx="1029825" cy="456450"/>
            </a:xfrm>
            <a:custGeom>
              <a:avLst/>
              <a:gdLst/>
              <a:ahLst/>
              <a:cxnLst/>
              <a:rect l="l" t="t" r="r" b="b"/>
              <a:pathLst>
                <a:path w="41193" h="18258" extrusionOk="0">
                  <a:moveTo>
                    <a:pt x="33412" y="0"/>
                  </a:moveTo>
                  <a:cubicBezTo>
                    <a:pt x="28564" y="0"/>
                    <a:pt x="21020" y="2922"/>
                    <a:pt x="16770" y="4568"/>
                  </a:cubicBezTo>
                  <a:cubicBezTo>
                    <a:pt x="836" y="10715"/>
                    <a:pt x="1" y="14773"/>
                    <a:pt x="379" y="16225"/>
                  </a:cubicBezTo>
                  <a:cubicBezTo>
                    <a:pt x="558" y="16941"/>
                    <a:pt x="1194" y="17856"/>
                    <a:pt x="3183" y="18175"/>
                  </a:cubicBezTo>
                  <a:cubicBezTo>
                    <a:pt x="3512" y="18231"/>
                    <a:pt x="3895" y="18257"/>
                    <a:pt x="4327" y="18257"/>
                  </a:cubicBezTo>
                  <a:cubicBezTo>
                    <a:pt x="12983" y="18257"/>
                    <a:pt x="41193" y="7458"/>
                    <a:pt x="37498" y="1584"/>
                  </a:cubicBezTo>
                  <a:cubicBezTo>
                    <a:pt x="36784" y="445"/>
                    <a:pt x="35303" y="0"/>
                    <a:pt x="334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7"/>
            <p:cNvSpPr/>
            <p:nvPr/>
          </p:nvSpPr>
          <p:spPr>
            <a:xfrm>
              <a:off x="4001950" y="2130775"/>
              <a:ext cx="998900" cy="440000"/>
            </a:xfrm>
            <a:custGeom>
              <a:avLst/>
              <a:gdLst/>
              <a:ahLst/>
              <a:cxnLst/>
              <a:rect l="l" t="t" r="r" b="b"/>
              <a:pathLst>
                <a:path w="39956" h="17600" extrusionOk="0">
                  <a:moveTo>
                    <a:pt x="32628" y="0"/>
                  </a:moveTo>
                  <a:cubicBezTo>
                    <a:pt x="27988" y="0"/>
                    <a:pt x="20587" y="2829"/>
                    <a:pt x="16431" y="4402"/>
                  </a:cubicBezTo>
                  <a:cubicBezTo>
                    <a:pt x="1015" y="10290"/>
                    <a:pt x="0" y="14249"/>
                    <a:pt x="279" y="15681"/>
                  </a:cubicBezTo>
                  <a:cubicBezTo>
                    <a:pt x="279" y="15701"/>
                    <a:pt x="816" y="17213"/>
                    <a:pt x="2606" y="17511"/>
                  </a:cubicBezTo>
                  <a:cubicBezTo>
                    <a:pt x="2945" y="17571"/>
                    <a:pt x="3344" y="17600"/>
                    <a:pt x="3796" y="17600"/>
                  </a:cubicBezTo>
                  <a:cubicBezTo>
                    <a:pt x="12378" y="17600"/>
                    <a:pt x="39956" y="7221"/>
                    <a:pt x="36384" y="1438"/>
                  </a:cubicBezTo>
                  <a:cubicBezTo>
                    <a:pt x="35745" y="406"/>
                    <a:pt x="34384" y="0"/>
                    <a:pt x="326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7"/>
            <p:cNvSpPr/>
            <p:nvPr/>
          </p:nvSpPr>
          <p:spPr>
            <a:xfrm>
              <a:off x="4014375" y="2142725"/>
              <a:ext cx="894900" cy="423825"/>
            </a:xfrm>
            <a:custGeom>
              <a:avLst/>
              <a:gdLst/>
              <a:ahLst/>
              <a:cxnLst/>
              <a:rect l="l" t="t" r="r" b="b"/>
              <a:pathLst>
                <a:path w="35796" h="16953" extrusionOk="0">
                  <a:moveTo>
                    <a:pt x="31818" y="0"/>
                  </a:moveTo>
                  <a:cubicBezTo>
                    <a:pt x="28798" y="0"/>
                    <a:pt x="23486" y="1196"/>
                    <a:pt x="14323" y="4819"/>
                  </a:cubicBezTo>
                  <a:cubicBezTo>
                    <a:pt x="0" y="10489"/>
                    <a:pt x="0" y="14328"/>
                    <a:pt x="160" y="15044"/>
                  </a:cubicBezTo>
                  <a:cubicBezTo>
                    <a:pt x="459" y="16479"/>
                    <a:pt x="2045" y="16953"/>
                    <a:pt x="4012" y="16953"/>
                  </a:cubicBezTo>
                  <a:cubicBezTo>
                    <a:pt x="7526" y="16953"/>
                    <a:pt x="12259" y="15438"/>
                    <a:pt x="13050" y="15183"/>
                  </a:cubicBezTo>
                  <a:cubicBezTo>
                    <a:pt x="13249" y="15104"/>
                    <a:pt x="33977" y="8121"/>
                    <a:pt x="35389" y="3367"/>
                  </a:cubicBezTo>
                  <a:cubicBezTo>
                    <a:pt x="35795" y="2038"/>
                    <a:pt x="35760" y="0"/>
                    <a:pt x="3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7"/>
            <p:cNvSpPr/>
            <p:nvPr/>
          </p:nvSpPr>
          <p:spPr>
            <a:xfrm>
              <a:off x="4014375" y="2151025"/>
              <a:ext cx="962175" cy="408950"/>
            </a:xfrm>
            <a:custGeom>
              <a:avLst/>
              <a:gdLst/>
              <a:ahLst/>
              <a:cxnLst/>
              <a:rect l="l" t="t" r="r" b="b"/>
              <a:pathLst>
                <a:path w="38487" h="16358" extrusionOk="0">
                  <a:moveTo>
                    <a:pt x="31359" y="0"/>
                  </a:moveTo>
                  <a:cubicBezTo>
                    <a:pt x="26423" y="0"/>
                    <a:pt x="17811" y="3371"/>
                    <a:pt x="14462" y="4686"/>
                  </a:cubicBezTo>
                  <a:cubicBezTo>
                    <a:pt x="0" y="10336"/>
                    <a:pt x="498" y="14175"/>
                    <a:pt x="597" y="14593"/>
                  </a:cubicBezTo>
                  <a:cubicBezTo>
                    <a:pt x="717" y="15070"/>
                    <a:pt x="1234" y="16184"/>
                    <a:pt x="3482" y="16343"/>
                  </a:cubicBezTo>
                  <a:cubicBezTo>
                    <a:pt x="3609" y="16353"/>
                    <a:pt x="3747" y="16358"/>
                    <a:pt x="3895" y="16358"/>
                  </a:cubicBezTo>
                  <a:cubicBezTo>
                    <a:pt x="10678" y="16358"/>
                    <a:pt x="38487" y="6264"/>
                    <a:pt x="34574" y="1066"/>
                  </a:cubicBezTo>
                  <a:cubicBezTo>
                    <a:pt x="33998" y="306"/>
                    <a:pt x="32845" y="0"/>
                    <a:pt x="313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7"/>
            <p:cNvSpPr/>
            <p:nvPr/>
          </p:nvSpPr>
          <p:spPr>
            <a:xfrm>
              <a:off x="4021325" y="2160600"/>
              <a:ext cx="890225" cy="395925"/>
            </a:xfrm>
            <a:custGeom>
              <a:avLst/>
              <a:gdLst/>
              <a:ahLst/>
              <a:cxnLst/>
              <a:rect l="l" t="t" r="r" b="b"/>
              <a:pathLst>
                <a:path w="35609" h="15837" extrusionOk="0">
                  <a:moveTo>
                    <a:pt x="30820" y="0"/>
                  </a:moveTo>
                  <a:cubicBezTo>
                    <a:pt x="28109" y="0"/>
                    <a:pt x="23160" y="1089"/>
                    <a:pt x="14304" y="4502"/>
                  </a:cubicBezTo>
                  <a:cubicBezTo>
                    <a:pt x="1" y="10032"/>
                    <a:pt x="637" y="13931"/>
                    <a:pt x="657" y="13971"/>
                  </a:cubicBezTo>
                  <a:lnTo>
                    <a:pt x="2149" y="15562"/>
                  </a:lnTo>
                  <a:cubicBezTo>
                    <a:pt x="2284" y="15630"/>
                    <a:pt x="2780" y="15837"/>
                    <a:pt x="3949" y="15837"/>
                  </a:cubicBezTo>
                  <a:cubicBezTo>
                    <a:pt x="6577" y="15837"/>
                    <a:pt x="12605" y="14790"/>
                    <a:pt x="25563" y="8759"/>
                  </a:cubicBezTo>
                  <a:cubicBezTo>
                    <a:pt x="29422" y="6969"/>
                    <a:pt x="35609" y="3547"/>
                    <a:pt x="33639" y="901"/>
                  </a:cubicBezTo>
                  <a:cubicBezTo>
                    <a:pt x="33260" y="388"/>
                    <a:pt x="32439" y="0"/>
                    <a:pt x="308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7"/>
            <p:cNvSpPr/>
            <p:nvPr/>
          </p:nvSpPr>
          <p:spPr>
            <a:xfrm>
              <a:off x="4035750" y="2174025"/>
              <a:ext cx="812150" cy="370275"/>
            </a:xfrm>
            <a:custGeom>
              <a:avLst/>
              <a:gdLst/>
              <a:ahLst/>
              <a:cxnLst/>
              <a:rect l="l" t="t" r="r" b="b"/>
              <a:pathLst>
                <a:path w="32486" h="14811" extrusionOk="0">
                  <a:moveTo>
                    <a:pt x="29340" y="1"/>
                  </a:moveTo>
                  <a:cubicBezTo>
                    <a:pt x="28317" y="1"/>
                    <a:pt x="26989" y="115"/>
                    <a:pt x="25284" y="444"/>
                  </a:cubicBezTo>
                  <a:cubicBezTo>
                    <a:pt x="23434" y="802"/>
                    <a:pt x="18402" y="2433"/>
                    <a:pt x="13846" y="4184"/>
                  </a:cubicBezTo>
                  <a:cubicBezTo>
                    <a:pt x="1" y="9475"/>
                    <a:pt x="478" y="13215"/>
                    <a:pt x="478" y="13255"/>
                  </a:cubicBezTo>
                  <a:cubicBezTo>
                    <a:pt x="663" y="14350"/>
                    <a:pt x="1820" y="14810"/>
                    <a:pt x="3594" y="14810"/>
                  </a:cubicBezTo>
                  <a:cubicBezTo>
                    <a:pt x="11391" y="14810"/>
                    <a:pt x="31097" y="5920"/>
                    <a:pt x="32426" y="2970"/>
                  </a:cubicBezTo>
                  <a:cubicBezTo>
                    <a:pt x="32486" y="2851"/>
                    <a:pt x="32466" y="683"/>
                    <a:pt x="32406" y="603"/>
                  </a:cubicBezTo>
                  <a:cubicBezTo>
                    <a:pt x="32406" y="589"/>
                    <a:pt x="31659" y="1"/>
                    <a:pt x="293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7"/>
            <p:cNvSpPr/>
            <p:nvPr/>
          </p:nvSpPr>
          <p:spPr>
            <a:xfrm>
              <a:off x="4058125" y="2184375"/>
              <a:ext cx="770875" cy="359850"/>
            </a:xfrm>
            <a:custGeom>
              <a:avLst/>
              <a:gdLst/>
              <a:ahLst/>
              <a:cxnLst/>
              <a:rect l="l" t="t" r="r" b="b"/>
              <a:pathLst>
                <a:path w="30835" h="14394" extrusionOk="0">
                  <a:moveTo>
                    <a:pt x="27550" y="1"/>
                  </a:moveTo>
                  <a:cubicBezTo>
                    <a:pt x="26676" y="1"/>
                    <a:pt x="25657" y="81"/>
                    <a:pt x="24529" y="309"/>
                  </a:cubicBezTo>
                  <a:cubicBezTo>
                    <a:pt x="20968" y="1025"/>
                    <a:pt x="13866" y="3690"/>
                    <a:pt x="13070" y="3989"/>
                  </a:cubicBezTo>
                  <a:cubicBezTo>
                    <a:pt x="1" y="8902"/>
                    <a:pt x="1" y="12622"/>
                    <a:pt x="1" y="12662"/>
                  </a:cubicBezTo>
                  <a:cubicBezTo>
                    <a:pt x="21" y="12682"/>
                    <a:pt x="1592" y="14233"/>
                    <a:pt x="1632" y="14253"/>
                  </a:cubicBezTo>
                  <a:cubicBezTo>
                    <a:pt x="1681" y="14270"/>
                    <a:pt x="2021" y="14393"/>
                    <a:pt x="2853" y="14393"/>
                  </a:cubicBezTo>
                  <a:cubicBezTo>
                    <a:pt x="5079" y="14393"/>
                    <a:pt x="10823" y="13508"/>
                    <a:pt x="23912" y="7311"/>
                  </a:cubicBezTo>
                  <a:cubicBezTo>
                    <a:pt x="24966" y="6813"/>
                    <a:pt x="28607" y="5003"/>
                    <a:pt x="30755" y="2875"/>
                  </a:cubicBezTo>
                  <a:cubicBezTo>
                    <a:pt x="30775" y="2835"/>
                    <a:pt x="30835" y="448"/>
                    <a:pt x="30815" y="428"/>
                  </a:cubicBezTo>
                  <a:cubicBezTo>
                    <a:pt x="30815" y="428"/>
                    <a:pt x="29573" y="1"/>
                    <a:pt x="275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7"/>
            <p:cNvSpPr/>
            <p:nvPr/>
          </p:nvSpPr>
          <p:spPr>
            <a:xfrm>
              <a:off x="4069075" y="2189275"/>
              <a:ext cx="742025" cy="348575"/>
            </a:xfrm>
            <a:custGeom>
              <a:avLst/>
              <a:gdLst/>
              <a:ahLst/>
              <a:cxnLst/>
              <a:rect l="l" t="t" r="r" b="b"/>
              <a:pathLst>
                <a:path w="29681" h="13943" extrusionOk="0">
                  <a:moveTo>
                    <a:pt x="27751" y="1"/>
                  </a:moveTo>
                  <a:cubicBezTo>
                    <a:pt x="25670" y="1"/>
                    <a:pt x="21423" y="774"/>
                    <a:pt x="12752" y="4012"/>
                  </a:cubicBezTo>
                  <a:cubicBezTo>
                    <a:pt x="219" y="8666"/>
                    <a:pt x="1" y="12247"/>
                    <a:pt x="1" y="12267"/>
                  </a:cubicBezTo>
                  <a:cubicBezTo>
                    <a:pt x="1" y="12327"/>
                    <a:pt x="1652" y="13819"/>
                    <a:pt x="1731" y="13839"/>
                  </a:cubicBezTo>
                  <a:cubicBezTo>
                    <a:pt x="1742" y="13844"/>
                    <a:pt x="2015" y="13943"/>
                    <a:pt x="2716" y="13943"/>
                  </a:cubicBezTo>
                  <a:cubicBezTo>
                    <a:pt x="4737" y="13943"/>
                    <a:pt x="10312" y="13122"/>
                    <a:pt x="23394" y="6876"/>
                  </a:cubicBezTo>
                  <a:cubicBezTo>
                    <a:pt x="27612" y="4867"/>
                    <a:pt x="29482" y="2997"/>
                    <a:pt x="29501" y="2997"/>
                  </a:cubicBezTo>
                  <a:cubicBezTo>
                    <a:pt x="29521" y="2957"/>
                    <a:pt x="29680" y="530"/>
                    <a:pt x="29661" y="490"/>
                  </a:cubicBezTo>
                  <a:cubicBezTo>
                    <a:pt x="29500" y="300"/>
                    <a:pt x="29045" y="1"/>
                    <a:pt x="277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7"/>
            <p:cNvSpPr/>
            <p:nvPr/>
          </p:nvSpPr>
          <p:spPr>
            <a:xfrm>
              <a:off x="4080525" y="2201875"/>
              <a:ext cx="713175" cy="329925"/>
            </a:xfrm>
            <a:custGeom>
              <a:avLst/>
              <a:gdLst/>
              <a:ahLst/>
              <a:cxnLst/>
              <a:rect l="l" t="t" r="r" b="b"/>
              <a:pathLst>
                <a:path w="28527" h="13197" extrusionOk="0">
                  <a:moveTo>
                    <a:pt x="26862" y="1"/>
                  </a:moveTo>
                  <a:cubicBezTo>
                    <a:pt x="24939" y="1"/>
                    <a:pt x="20838" y="614"/>
                    <a:pt x="12393" y="3706"/>
                  </a:cubicBezTo>
                  <a:cubicBezTo>
                    <a:pt x="716" y="8003"/>
                    <a:pt x="0" y="11544"/>
                    <a:pt x="0" y="11564"/>
                  </a:cubicBezTo>
                  <a:lnTo>
                    <a:pt x="1830" y="13136"/>
                  </a:lnTo>
                  <a:cubicBezTo>
                    <a:pt x="1835" y="13136"/>
                    <a:pt x="2042" y="13196"/>
                    <a:pt x="2554" y="13196"/>
                  </a:cubicBezTo>
                  <a:cubicBezTo>
                    <a:pt x="4316" y="13196"/>
                    <a:pt x="9689" y="12479"/>
                    <a:pt x="22837" y="6113"/>
                  </a:cubicBezTo>
                  <a:cubicBezTo>
                    <a:pt x="26398" y="4403"/>
                    <a:pt x="28148" y="2851"/>
                    <a:pt x="28168" y="2831"/>
                  </a:cubicBezTo>
                  <a:cubicBezTo>
                    <a:pt x="28268" y="2732"/>
                    <a:pt x="28526" y="364"/>
                    <a:pt x="28447" y="265"/>
                  </a:cubicBezTo>
                  <a:cubicBezTo>
                    <a:pt x="28439" y="257"/>
                    <a:pt x="28106" y="1"/>
                    <a:pt x="268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7"/>
            <p:cNvSpPr/>
            <p:nvPr/>
          </p:nvSpPr>
          <p:spPr>
            <a:xfrm>
              <a:off x="4092950" y="2210900"/>
              <a:ext cx="680850" cy="313550"/>
            </a:xfrm>
            <a:custGeom>
              <a:avLst/>
              <a:gdLst/>
              <a:ahLst/>
              <a:cxnLst/>
              <a:rect l="l" t="t" r="r" b="b"/>
              <a:pathLst>
                <a:path w="27234" h="12542" extrusionOk="0">
                  <a:moveTo>
                    <a:pt x="26203" y="1"/>
                  </a:moveTo>
                  <a:cubicBezTo>
                    <a:pt x="24020" y="1"/>
                    <a:pt x="18375" y="1055"/>
                    <a:pt x="10325" y="4221"/>
                  </a:cubicBezTo>
                  <a:cubicBezTo>
                    <a:pt x="1274" y="7782"/>
                    <a:pt x="0" y="10964"/>
                    <a:pt x="0" y="10984"/>
                  </a:cubicBezTo>
                  <a:cubicBezTo>
                    <a:pt x="20" y="11084"/>
                    <a:pt x="1811" y="12476"/>
                    <a:pt x="1950" y="12516"/>
                  </a:cubicBezTo>
                  <a:cubicBezTo>
                    <a:pt x="1957" y="12519"/>
                    <a:pt x="2083" y="12542"/>
                    <a:pt x="2360" y="12542"/>
                  </a:cubicBezTo>
                  <a:cubicBezTo>
                    <a:pt x="3763" y="12542"/>
                    <a:pt x="9027" y="11973"/>
                    <a:pt x="22260" y="5514"/>
                  </a:cubicBezTo>
                  <a:cubicBezTo>
                    <a:pt x="22300" y="5494"/>
                    <a:pt x="25901" y="3644"/>
                    <a:pt x="26597" y="2868"/>
                  </a:cubicBezTo>
                  <a:cubicBezTo>
                    <a:pt x="26677" y="2788"/>
                    <a:pt x="27234" y="242"/>
                    <a:pt x="27174" y="182"/>
                  </a:cubicBezTo>
                  <a:cubicBezTo>
                    <a:pt x="27078" y="67"/>
                    <a:pt x="26749" y="1"/>
                    <a:pt x="262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7"/>
            <p:cNvSpPr/>
            <p:nvPr/>
          </p:nvSpPr>
          <p:spPr>
            <a:xfrm>
              <a:off x="4105375" y="2220750"/>
              <a:ext cx="643550" cy="297150"/>
            </a:xfrm>
            <a:custGeom>
              <a:avLst/>
              <a:gdLst/>
              <a:ahLst/>
              <a:cxnLst/>
              <a:rect l="l" t="t" r="r" b="b"/>
              <a:pathLst>
                <a:path w="25742" h="11886" extrusionOk="0">
                  <a:moveTo>
                    <a:pt x="25023" y="0"/>
                  </a:moveTo>
                  <a:cubicBezTo>
                    <a:pt x="23045" y="0"/>
                    <a:pt x="17303" y="1236"/>
                    <a:pt x="9947" y="4085"/>
                  </a:cubicBezTo>
                  <a:cubicBezTo>
                    <a:pt x="1413" y="7388"/>
                    <a:pt x="1" y="10352"/>
                    <a:pt x="1" y="10371"/>
                  </a:cubicBezTo>
                  <a:lnTo>
                    <a:pt x="2129" y="11863"/>
                  </a:lnTo>
                  <a:cubicBezTo>
                    <a:pt x="2176" y="11877"/>
                    <a:pt x="2260" y="11885"/>
                    <a:pt x="2382" y="11885"/>
                  </a:cubicBezTo>
                  <a:cubicBezTo>
                    <a:pt x="3702" y="11885"/>
                    <a:pt x="9499" y="10907"/>
                    <a:pt x="21664" y="4861"/>
                  </a:cubicBezTo>
                  <a:cubicBezTo>
                    <a:pt x="21704" y="4861"/>
                    <a:pt x="24827" y="3130"/>
                    <a:pt x="24986" y="2932"/>
                  </a:cubicBezTo>
                  <a:cubicBezTo>
                    <a:pt x="25026" y="2892"/>
                    <a:pt x="25742" y="166"/>
                    <a:pt x="25742" y="147"/>
                  </a:cubicBezTo>
                  <a:cubicBezTo>
                    <a:pt x="25665" y="50"/>
                    <a:pt x="25420" y="0"/>
                    <a:pt x="25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7"/>
            <p:cNvSpPr/>
            <p:nvPr/>
          </p:nvSpPr>
          <p:spPr>
            <a:xfrm>
              <a:off x="4120300" y="2232100"/>
              <a:ext cx="606250" cy="278200"/>
            </a:xfrm>
            <a:custGeom>
              <a:avLst/>
              <a:gdLst/>
              <a:ahLst/>
              <a:cxnLst/>
              <a:rect l="l" t="t" r="r" b="b"/>
              <a:pathLst>
                <a:path w="24250" h="11128" extrusionOk="0">
                  <a:moveTo>
                    <a:pt x="23769" y="1"/>
                  </a:moveTo>
                  <a:cubicBezTo>
                    <a:pt x="22232" y="1"/>
                    <a:pt x="16148" y="1323"/>
                    <a:pt x="9489" y="3870"/>
                  </a:cubicBezTo>
                  <a:cubicBezTo>
                    <a:pt x="1691" y="6874"/>
                    <a:pt x="1" y="9659"/>
                    <a:pt x="1" y="9679"/>
                  </a:cubicBezTo>
                  <a:cubicBezTo>
                    <a:pt x="20" y="9778"/>
                    <a:pt x="2089" y="11071"/>
                    <a:pt x="2308" y="11111"/>
                  </a:cubicBezTo>
                  <a:cubicBezTo>
                    <a:pt x="2373" y="11122"/>
                    <a:pt x="2452" y="11128"/>
                    <a:pt x="2547" y="11128"/>
                  </a:cubicBezTo>
                  <a:cubicBezTo>
                    <a:pt x="4288" y="11128"/>
                    <a:pt x="11064" y="9186"/>
                    <a:pt x="21007" y="4149"/>
                  </a:cubicBezTo>
                  <a:cubicBezTo>
                    <a:pt x="21604" y="3850"/>
                    <a:pt x="22539" y="3572"/>
                    <a:pt x="22937" y="3054"/>
                  </a:cubicBezTo>
                  <a:cubicBezTo>
                    <a:pt x="23752" y="1980"/>
                    <a:pt x="24250" y="210"/>
                    <a:pt x="24130" y="71"/>
                  </a:cubicBezTo>
                  <a:cubicBezTo>
                    <a:pt x="24096" y="24"/>
                    <a:pt x="23972" y="1"/>
                    <a:pt x="23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7"/>
            <p:cNvSpPr/>
            <p:nvPr/>
          </p:nvSpPr>
          <p:spPr>
            <a:xfrm>
              <a:off x="4135725" y="2243300"/>
              <a:ext cx="561000" cy="258125"/>
            </a:xfrm>
            <a:custGeom>
              <a:avLst/>
              <a:gdLst/>
              <a:ahLst/>
              <a:cxnLst/>
              <a:rect l="l" t="t" r="r" b="b"/>
              <a:pathLst>
                <a:path w="22440" h="10325" extrusionOk="0">
                  <a:moveTo>
                    <a:pt x="22439" y="0"/>
                  </a:moveTo>
                  <a:lnTo>
                    <a:pt x="22439" y="0"/>
                  </a:lnTo>
                  <a:cubicBezTo>
                    <a:pt x="20689" y="279"/>
                    <a:pt x="16014" y="1015"/>
                    <a:pt x="8992" y="3681"/>
                  </a:cubicBezTo>
                  <a:cubicBezTo>
                    <a:pt x="1910" y="6366"/>
                    <a:pt x="0" y="8952"/>
                    <a:pt x="0" y="8952"/>
                  </a:cubicBezTo>
                  <a:cubicBezTo>
                    <a:pt x="20" y="9072"/>
                    <a:pt x="2467" y="10325"/>
                    <a:pt x="2626" y="10325"/>
                  </a:cubicBezTo>
                  <a:cubicBezTo>
                    <a:pt x="3243" y="10245"/>
                    <a:pt x="5630" y="9887"/>
                    <a:pt x="10782" y="7818"/>
                  </a:cubicBezTo>
                  <a:cubicBezTo>
                    <a:pt x="13965" y="6545"/>
                    <a:pt x="20032" y="3661"/>
                    <a:pt x="20629" y="3263"/>
                  </a:cubicBezTo>
                  <a:cubicBezTo>
                    <a:pt x="20649" y="3263"/>
                    <a:pt x="20907" y="2984"/>
                    <a:pt x="224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7"/>
            <p:cNvSpPr/>
            <p:nvPr/>
          </p:nvSpPr>
          <p:spPr>
            <a:xfrm>
              <a:off x="4153625" y="2257225"/>
              <a:ext cx="506775" cy="230000"/>
            </a:xfrm>
            <a:custGeom>
              <a:avLst/>
              <a:gdLst/>
              <a:ahLst/>
              <a:cxnLst/>
              <a:rect l="l" t="t" r="r" b="b"/>
              <a:pathLst>
                <a:path w="20271" h="9200" extrusionOk="0">
                  <a:moveTo>
                    <a:pt x="20271" y="0"/>
                  </a:moveTo>
                  <a:lnTo>
                    <a:pt x="20271" y="0"/>
                  </a:lnTo>
                  <a:cubicBezTo>
                    <a:pt x="15178" y="856"/>
                    <a:pt x="9091" y="3124"/>
                    <a:pt x="8395" y="3382"/>
                  </a:cubicBezTo>
                  <a:cubicBezTo>
                    <a:pt x="3024" y="5391"/>
                    <a:pt x="1134" y="7082"/>
                    <a:pt x="0" y="8097"/>
                  </a:cubicBezTo>
                  <a:cubicBezTo>
                    <a:pt x="1465" y="8803"/>
                    <a:pt x="2288" y="9200"/>
                    <a:pt x="3310" y="9200"/>
                  </a:cubicBezTo>
                  <a:cubicBezTo>
                    <a:pt x="4619" y="9200"/>
                    <a:pt x="6255" y="8548"/>
                    <a:pt x="9986" y="7062"/>
                  </a:cubicBezTo>
                  <a:cubicBezTo>
                    <a:pt x="18043" y="3840"/>
                    <a:pt x="18083" y="3760"/>
                    <a:pt x="202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7"/>
            <p:cNvSpPr/>
            <p:nvPr/>
          </p:nvSpPr>
          <p:spPr>
            <a:xfrm>
              <a:off x="4173525" y="2272150"/>
              <a:ext cx="447600" cy="204200"/>
            </a:xfrm>
            <a:custGeom>
              <a:avLst/>
              <a:gdLst/>
              <a:ahLst/>
              <a:cxnLst/>
              <a:rect l="l" t="t" r="r" b="b"/>
              <a:pathLst>
                <a:path w="17904" h="8168" extrusionOk="0">
                  <a:moveTo>
                    <a:pt x="17903" y="0"/>
                  </a:moveTo>
                  <a:lnTo>
                    <a:pt x="17903" y="0"/>
                  </a:lnTo>
                  <a:cubicBezTo>
                    <a:pt x="17148" y="140"/>
                    <a:pt x="11657" y="1572"/>
                    <a:pt x="7738" y="3024"/>
                  </a:cubicBezTo>
                  <a:cubicBezTo>
                    <a:pt x="3362" y="4655"/>
                    <a:pt x="1114" y="6167"/>
                    <a:pt x="0" y="7162"/>
                  </a:cubicBezTo>
                  <a:cubicBezTo>
                    <a:pt x="1352" y="7812"/>
                    <a:pt x="2138" y="8167"/>
                    <a:pt x="3081" y="8167"/>
                  </a:cubicBezTo>
                  <a:cubicBezTo>
                    <a:pt x="4303" y="8167"/>
                    <a:pt x="5788" y="7571"/>
                    <a:pt x="9111" y="6247"/>
                  </a:cubicBezTo>
                  <a:cubicBezTo>
                    <a:pt x="15158" y="3840"/>
                    <a:pt x="17287" y="1074"/>
                    <a:pt x="17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7"/>
            <p:cNvSpPr/>
            <p:nvPr/>
          </p:nvSpPr>
          <p:spPr>
            <a:xfrm>
              <a:off x="4198375" y="2296025"/>
              <a:ext cx="362075" cy="157900"/>
            </a:xfrm>
            <a:custGeom>
              <a:avLst/>
              <a:gdLst/>
              <a:ahLst/>
              <a:cxnLst/>
              <a:rect l="l" t="t" r="r" b="b"/>
              <a:pathLst>
                <a:path w="14483" h="6316" extrusionOk="0">
                  <a:moveTo>
                    <a:pt x="14483" y="0"/>
                  </a:moveTo>
                  <a:cubicBezTo>
                    <a:pt x="12692" y="458"/>
                    <a:pt x="8455" y="1751"/>
                    <a:pt x="6864" y="2328"/>
                  </a:cubicBezTo>
                  <a:cubicBezTo>
                    <a:pt x="4039" y="3362"/>
                    <a:pt x="1731" y="4536"/>
                    <a:pt x="1" y="5789"/>
                  </a:cubicBezTo>
                  <a:cubicBezTo>
                    <a:pt x="537" y="5947"/>
                    <a:pt x="1746" y="6315"/>
                    <a:pt x="3251" y="6315"/>
                  </a:cubicBezTo>
                  <a:cubicBezTo>
                    <a:pt x="4203" y="6315"/>
                    <a:pt x="5273" y="6168"/>
                    <a:pt x="6366" y="5729"/>
                  </a:cubicBezTo>
                  <a:cubicBezTo>
                    <a:pt x="7500" y="5272"/>
                    <a:pt x="8395" y="4914"/>
                    <a:pt x="9589" y="4058"/>
                  </a:cubicBezTo>
                  <a:lnTo>
                    <a:pt x="13667" y="816"/>
                  </a:lnTo>
                  <a:cubicBezTo>
                    <a:pt x="13926" y="597"/>
                    <a:pt x="14224" y="239"/>
                    <a:pt x="144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7"/>
            <p:cNvSpPr/>
            <p:nvPr/>
          </p:nvSpPr>
          <p:spPr>
            <a:xfrm>
              <a:off x="4231200" y="2329825"/>
              <a:ext cx="242225" cy="98925"/>
            </a:xfrm>
            <a:custGeom>
              <a:avLst/>
              <a:gdLst/>
              <a:ahLst/>
              <a:cxnLst/>
              <a:rect l="l" t="t" r="r" b="b"/>
              <a:pathLst>
                <a:path w="9689" h="3957" extrusionOk="0">
                  <a:moveTo>
                    <a:pt x="9688" y="1"/>
                  </a:moveTo>
                  <a:cubicBezTo>
                    <a:pt x="8594" y="259"/>
                    <a:pt x="7023" y="757"/>
                    <a:pt x="5670" y="1234"/>
                  </a:cubicBezTo>
                  <a:cubicBezTo>
                    <a:pt x="2726" y="2308"/>
                    <a:pt x="1194" y="3164"/>
                    <a:pt x="1" y="3900"/>
                  </a:cubicBezTo>
                  <a:cubicBezTo>
                    <a:pt x="385" y="3938"/>
                    <a:pt x="759" y="3956"/>
                    <a:pt x="1123" y="3956"/>
                  </a:cubicBezTo>
                  <a:cubicBezTo>
                    <a:pt x="6021" y="3956"/>
                    <a:pt x="9096" y="686"/>
                    <a:pt x="96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7"/>
            <p:cNvSpPr/>
            <p:nvPr/>
          </p:nvSpPr>
          <p:spPr>
            <a:xfrm>
              <a:off x="4289875" y="2362650"/>
              <a:ext cx="100500" cy="40325"/>
            </a:xfrm>
            <a:custGeom>
              <a:avLst/>
              <a:gdLst/>
              <a:ahLst/>
              <a:cxnLst/>
              <a:rect l="l" t="t" r="r" b="b"/>
              <a:pathLst>
                <a:path w="4020" h="1613" extrusionOk="0">
                  <a:moveTo>
                    <a:pt x="4019" y="1"/>
                  </a:moveTo>
                  <a:cubicBezTo>
                    <a:pt x="3840" y="60"/>
                    <a:pt x="3621" y="120"/>
                    <a:pt x="3442" y="200"/>
                  </a:cubicBezTo>
                  <a:cubicBezTo>
                    <a:pt x="1354" y="936"/>
                    <a:pt x="21" y="1612"/>
                    <a:pt x="1" y="1612"/>
                  </a:cubicBezTo>
                  <a:cubicBezTo>
                    <a:pt x="21" y="1612"/>
                    <a:pt x="1871" y="1413"/>
                    <a:pt x="40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7"/>
            <p:cNvSpPr/>
            <p:nvPr/>
          </p:nvSpPr>
          <p:spPr>
            <a:xfrm>
              <a:off x="3656800" y="1951500"/>
              <a:ext cx="1492475" cy="932325"/>
            </a:xfrm>
            <a:custGeom>
              <a:avLst/>
              <a:gdLst/>
              <a:ahLst/>
              <a:cxnLst/>
              <a:rect l="l" t="t" r="r" b="b"/>
              <a:pathLst>
                <a:path w="59699" h="37293" extrusionOk="0">
                  <a:moveTo>
                    <a:pt x="44207" y="0"/>
                  </a:moveTo>
                  <a:cubicBezTo>
                    <a:pt x="43931" y="0"/>
                    <a:pt x="43651" y="5"/>
                    <a:pt x="43367" y="15"/>
                  </a:cubicBezTo>
                  <a:cubicBezTo>
                    <a:pt x="37657" y="234"/>
                    <a:pt x="30973" y="2562"/>
                    <a:pt x="28447" y="3437"/>
                  </a:cubicBezTo>
                  <a:cubicBezTo>
                    <a:pt x="18401" y="6938"/>
                    <a:pt x="13368" y="10021"/>
                    <a:pt x="11717" y="11036"/>
                  </a:cubicBezTo>
                  <a:cubicBezTo>
                    <a:pt x="3900" y="15830"/>
                    <a:pt x="1" y="21062"/>
                    <a:pt x="160" y="26572"/>
                  </a:cubicBezTo>
                  <a:cubicBezTo>
                    <a:pt x="166" y="26681"/>
                    <a:pt x="174" y="26789"/>
                    <a:pt x="184" y="26896"/>
                  </a:cubicBezTo>
                  <a:lnTo>
                    <a:pt x="184" y="26896"/>
                  </a:lnTo>
                  <a:cubicBezTo>
                    <a:pt x="184" y="26896"/>
                    <a:pt x="184" y="26896"/>
                    <a:pt x="184" y="26896"/>
                  </a:cubicBezTo>
                  <a:lnTo>
                    <a:pt x="184" y="26896"/>
                  </a:lnTo>
                  <a:cubicBezTo>
                    <a:pt x="616" y="31850"/>
                    <a:pt x="3810" y="34288"/>
                    <a:pt x="5173" y="35106"/>
                  </a:cubicBezTo>
                  <a:cubicBezTo>
                    <a:pt x="6148" y="35695"/>
                    <a:pt x="8786" y="37292"/>
                    <a:pt x="14311" y="37292"/>
                  </a:cubicBezTo>
                  <a:cubicBezTo>
                    <a:pt x="15323" y="37292"/>
                    <a:pt x="16432" y="37238"/>
                    <a:pt x="17645" y="37115"/>
                  </a:cubicBezTo>
                  <a:cubicBezTo>
                    <a:pt x="23573" y="36519"/>
                    <a:pt x="30615" y="34430"/>
                    <a:pt x="39129" y="30730"/>
                  </a:cubicBezTo>
                  <a:cubicBezTo>
                    <a:pt x="46629" y="27467"/>
                    <a:pt x="51503" y="24424"/>
                    <a:pt x="54447" y="21141"/>
                  </a:cubicBezTo>
                  <a:cubicBezTo>
                    <a:pt x="59699" y="15253"/>
                    <a:pt x="57928" y="9484"/>
                    <a:pt x="56396" y="6560"/>
                  </a:cubicBezTo>
                  <a:cubicBezTo>
                    <a:pt x="54118" y="2193"/>
                    <a:pt x="50009" y="0"/>
                    <a:pt x="44207" y="0"/>
                  </a:cubicBezTo>
                  <a:close/>
                </a:path>
              </a:pathLst>
            </a:custGeom>
            <a:solidFill>
              <a:srgbClr val="805E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7"/>
            <p:cNvSpPr/>
            <p:nvPr/>
          </p:nvSpPr>
          <p:spPr>
            <a:xfrm>
              <a:off x="3391725" y="1951875"/>
              <a:ext cx="1714775" cy="892025"/>
            </a:xfrm>
            <a:custGeom>
              <a:avLst/>
              <a:gdLst/>
              <a:ahLst/>
              <a:cxnLst/>
              <a:rect l="l" t="t" r="r" b="b"/>
              <a:pathLst>
                <a:path w="68591" h="35681" extrusionOk="0">
                  <a:moveTo>
                    <a:pt x="53970" y="0"/>
                  </a:moveTo>
                  <a:cubicBezTo>
                    <a:pt x="53651" y="20"/>
                    <a:pt x="53234" y="40"/>
                    <a:pt x="52915" y="80"/>
                  </a:cubicBezTo>
                  <a:lnTo>
                    <a:pt x="51901" y="159"/>
                  </a:lnTo>
                  <a:cubicBezTo>
                    <a:pt x="51582" y="199"/>
                    <a:pt x="51145" y="259"/>
                    <a:pt x="50827" y="299"/>
                  </a:cubicBezTo>
                  <a:lnTo>
                    <a:pt x="49772" y="478"/>
                  </a:lnTo>
                  <a:cubicBezTo>
                    <a:pt x="49454" y="537"/>
                    <a:pt x="49016" y="617"/>
                    <a:pt x="48698" y="677"/>
                  </a:cubicBezTo>
                  <a:lnTo>
                    <a:pt x="47624" y="896"/>
                  </a:lnTo>
                  <a:cubicBezTo>
                    <a:pt x="47306" y="975"/>
                    <a:pt x="46868" y="1075"/>
                    <a:pt x="46530" y="1154"/>
                  </a:cubicBezTo>
                  <a:lnTo>
                    <a:pt x="45456" y="1433"/>
                  </a:lnTo>
                  <a:cubicBezTo>
                    <a:pt x="45137" y="1512"/>
                    <a:pt x="44700" y="1632"/>
                    <a:pt x="44361" y="1731"/>
                  </a:cubicBezTo>
                  <a:lnTo>
                    <a:pt x="43287" y="2029"/>
                  </a:lnTo>
                  <a:cubicBezTo>
                    <a:pt x="42969" y="2129"/>
                    <a:pt x="42531" y="2268"/>
                    <a:pt x="42213" y="2368"/>
                  </a:cubicBezTo>
                  <a:lnTo>
                    <a:pt x="41159" y="2706"/>
                  </a:lnTo>
                  <a:cubicBezTo>
                    <a:pt x="40840" y="2805"/>
                    <a:pt x="40423" y="2944"/>
                    <a:pt x="40104" y="3064"/>
                  </a:cubicBezTo>
                  <a:lnTo>
                    <a:pt x="39050" y="3422"/>
                  </a:lnTo>
                  <a:cubicBezTo>
                    <a:pt x="38752" y="3521"/>
                    <a:pt x="38334" y="3681"/>
                    <a:pt x="38016" y="3780"/>
                  </a:cubicBezTo>
                  <a:lnTo>
                    <a:pt x="37021" y="4158"/>
                  </a:lnTo>
                  <a:cubicBezTo>
                    <a:pt x="36723" y="4277"/>
                    <a:pt x="36325" y="4417"/>
                    <a:pt x="36026" y="4536"/>
                  </a:cubicBezTo>
                  <a:lnTo>
                    <a:pt x="35052" y="4894"/>
                  </a:lnTo>
                  <a:cubicBezTo>
                    <a:pt x="34773" y="5013"/>
                    <a:pt x="34395" y="5153"/>
                    <a:pt x="34117" y="5272"/>
                  </a:cubicBezTo>
                  <a:lnTo>
                    <a:pt x="32903" y="5749"/>
                  </a:lnTo>
                  <a:cubicBezTo>
                    <a:pt x="32545" y="5908"/>
                    <a:pt x="32068" y="6088"/>
                    <a:pt x="31710" y="6247"/>
                  </a:cubicBezTo>
                  <a:lnTo>
                    <a:pt x="30556" y="6744"/>
                  </a:lnTo>
                  <a:cubicBezTo>
                    <a:pt x="30218" y="6903"/>
                    <a:pt x="29760" y="7102"/>
                    <a:pt x="29422" y="7261"/>
                  </a:cubicBezTo>
                  <a:cubicBezTo>
                    <a:pt x="28965" y="7480"/>
                    <a:pt x="28328" y="7759"/>
                    <a:pt x="27870" y="7997"/>
                  </a:cubicBezTo>
                  <a:cubicBezTo>
                    <a:pt x="1" y="21862"/>
                    <a:pt x="17844" y="34017"/>
                    <a:pt x="20669" y="34872"/>
                  </a:cubicBezTo>
                  <a:cubicBezTo>
                    <a:pt x="22493" y="35428"/>
                    <a:pt x="24592" y="35680"/>
                    <a:pt x="26869" y="35680"/>
                  </a:cubicBezTo>
                  <a:cubicBezTo>
                    <a:pt x="41126" y="35680"/>
                    <a:pt x="62358" y="25795"/>
                    <a:pt x="66800" y="18779"/>
                  </a:cubicBezTo>
                  <a:cubicBezTo>
                    <a:pt x="67019" y="18381"/>
                    <a:pt x="67298" y="17864"/>
                    <a:pt x="67497" y="17466"/>
                  </a:cubicBezTo>
                  <a:cubicBezTo>
                    <a:pt x="67616" y="17188"/>
                    <a:pt x="67775" y="16830"/>
                    <a:pt x="67875" y="16551"/>
                  </a:cubicBezTo>
                  <a:lnTo>
                    <a:pt x="68113" y="15875"/>
                  </a:lnTo>
                  <a:cubicBezTo>
                    <a:pt x="68193" y="15556"/>
                    <a:pt x="68292" y="15119"/>
                    <a:pt x="68372" y="14801"/>
                  </a:cubicBezTo>
                  <a:lnTo>
                    <a:pt x="68471" y="14184"/>
                  </a:lnTo>
                  <a:cubicBezTo>
                    <a:pt x="68531" y="13527"/>
                    <a:pt x="68591" y="13050"/>
                    <a:pt x="68551" y="12175"/>
                  </a:cubicBezTo>
                  <a:lnTo>
                    <a:pt x="68531" y="11657"/>
                  </a:lnTo>
                  <a:cubicBezTo>
                    <a:pt x="68511" y="11478"/>
                    <a:pt x="68491" y="11260"/>
                    <a:pt x="68471" y="11081"/>
                  </a:cubicBezTo>
                  <a:lnTo>
                    <a:pt x="68392" y="10643"/>
                  </a:lnTo>
                  <a:cubicBezTo>
                    <a:pt x="68372" y="10504"/>
                    <a:pt x="68332" y="10305"/>
                    <a:pt x="68312" y="10185"/>
                  </a:cubicBezTo>
                  <a:lnTo>
                    <a:pt x="68233" y="9768"/>
                  </a:lnTo>
                  <a:cubicBezTo>
                    <a:pt x="68193" y="9648"/>
                    <a:pt x="68153" y="9489"/>
                    <a:pt x="68113" y="9370"/>
                  </a:cubicBezTo>
                  <a:lnTo>
                    <a:pt x="68014" y="8992"/>
                  </a:lnTo>
                  <a:cubicBezTo>
                    <a:pt x="67974" y="8892"/>
                    <a:pt x="67934" y="8753"/>
                    <a:pt x="67894" y="8634"/>
                  </a:cubicBezTo>
                  <a:lnTo>
                    <a:pt x="67775" y="8276"/>
                  </a:lnTo>
                  <a:cubicBezTo>
                    <a:pt x="67735" y="8176"/>
                    <a:pt x="67676" y="8037"/>
                    <a:pt x="67636" y="7938"/>
                  </a:cubicBezTo>
                  <a:lnTo>
                    <a:pt x="67497" y="7579"/>
                  </a:lnTo>
                  <a:cubicBezTo>
                    <a:pt x="67457" y="7480"/>
                    <a:pt x="67397" y="7341"/>
                    <a:pt x="67357" y="7241"/>
                  </a:cubicBezTo>
                  <a:lnTo>
                    <a:pt x="67178" y="6903"/>
                  </a:lnTo>
                  <a:cubicBezTo>
                    <a:pt x="67139" y="6784"/>
                    <a:pt x="67059" y="6645"/>
                    <a:pt x="66999" y="6545"/>
                  </a:cubicBezTo>
                  <a:lnTo>
                    <a:pt x="66800" y="6187"/>
                  </a:lnTo>
                  <a:cubicBezTo>
                    <a:pt x="66741" y="6088"/>
                    <a:pt x="66661" y="5928"/>
                    <a:pt x="66601" y="5829"/>
                  </a:cubicBezTo>
                  <a:lnTo>
                    <a:pt x="66343" y="5451"/>
                  </a:lnTo>
                  <a:cubicBezTo>
                    <a:pt x="66263" y="5332"/>
                    <a:pt x="66164" y="5153"/>
                    <a:pt x="66064" y="5053"/>
                  </a:cubicBezTo>
                  <a:lnTo>
                    <a:pt x="65766" y="4635"/>
                  </a:lnTo>
                  <a:cubicBezTo>
                    <a:pt x="65647" y="4496"/>
                    <a:pt x="65507" y="4317"/>
                    <a:pt x="65388" y="4178"/>
                  </a:cubicBezTo>
                  <a:lnTo>
                    <a:pt x="64990" y="3740"/>
                  </a:lnTo>
                  <a:cubicBezTo>
                    <a:pt x="64592" y="3342"/>
                    <a:pt x="64175" y="2944"/>
                    <a:pt x="63538" y="2467"/>
                  </a:cubicBezTo>
                  <a:lnTo>
                    <a:pt x="62961" y="2069"/>
                  </a:lnTo>
                  <a:cubicBezTo>
                    <a:pt x="62683" y="1890"/>
                    <a:pt x="62285" y="1671"/>
                    <a:pt x="61986" y="1512"/>
                  </a:cubicBezTo>
                  <a:lnTo>
                    <a:pt x="61310" y="1194"/>
                  </a:lnTo>
                  <a:cubicBezTo>
                    <a:pt x="61032" y="1075"/>
                    <a:pt x="60654" y="915"/>
                    <a:pt x="60375" y="816"/>
                  </a:cubicBezTo>
                  <a:lnTo>
                    <a:pt x="59599" y="577"/>
                  </a:lnTo>
                  <a:cubicBezTo>
                    <a:pt x="59321" y="518"/>
                    <a:pt x="58943" y="418"/>
                    <a:pt x="58664" y="358"/>
                  </a:cubicBezTo>
                  <a:lnTo>
                    <a:pt x="57829" y="199"/>
                  </a:lnTo>
                  <a:cubicBezTo>
                    <a:pt x="57530" y="159"/>
                    <a:pt x="57152" y="120"/>
                    <a:pt x="56874" y="80"/>
                  </a:cubicBezTo>
                  <a:lnTo>
                    <a:pt x="55959" y="20"/>
                  </a:lnTo>
                  <a:cubicBezTo>
                    <a:pt x="55660" y="0"/>
                    <a:pt x="55263" y="0"/>
                    <a:pt x="54964" y="0"/>
                  </a:cubicBezTo>
                  <a:close/>
                </a:path>
              </a:pathLst>
            </a:custGeom>
            <a:solidFill>
              <a:srgbClr val="856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7"/>
            <p:cNvSpPr/>
            <p:nvPr/>
          </p:nvSpPr>
          <p:spPr>
            <a:xfrm>
              <a:off x="3500150" y="1951875"/>
              <a:ext cx="1606350" cy="873525"/>
            </a:xfrm>
            <a:custGeom>
              <a:avLst/>
              <a:gdLst/>
              <a:ahLst/>
              <a:cxnLst/>
              <a:rect l="l" t="t" r="r" b="b"/>
              <a:pathLst>
                <a:path w="64254" h="34941" extrusionOk="0">
                  <a:moveTo>
                    <a:pt x="49633" y="0"/>
                  </a:moveTo>
                  <a:cubicBezTo>
                    <a:pt x="49314" y="20"/>
                    <a:pt x="48897" y="40"/>
                    <a:pt x="48578" y="60"/>
                  </a:cubicBezTo>
                  <a:lnTo>
                    <a:pt x="47564" y="159"/>
                  </a:lnTo>
                  <a:cubicBezTo>
                    <a:pt x="47245" y="199"/>
                    <a:pt x="46808" y="259"/>
                    <a:pt x="46490" y="299"/>
                  </a:cubicBezTo>
                  <a:lnTo>
                    <a:pt x="45435" y="478"/>
                  </a:lnTo>
                  <a:lnTo>
                    <a:pt x="44938" y="557"/>
                  </a:lnTo>
                  <a:lnTo>
                    <a:pt x="44063" y="736"/>
                  </a:lnTo>
                  <a:cubicBezTo>
                    <a:pt x="15636" y="6943"/>
                    <a:pt x="0" y="23414"/>
                    <a:pt x="13667" y="32784"/>
                  </a:cubicBezTo>
                  <a:cubicBezTo>
                    <a:pt x="15862" y="34286"/>
                    <a:pt x="19050" y="34941"/>
                    <a:pt x="22771" y="34941"/>
                  </a:cubicBezTo>
                  <a:cubicBezTo>
                    <a:pt x="37422" y="34941"/>
                    <a:pt x="60345" y="24800"/>
                    <a:pt x="63597" y="16392"/>
                  </a:cubicBezTo>
                  <a:lnTo>
                    <a:pt x="63816" y="15716"/>
                  </a:lnTo>
                  <a:cubicBezTo>
                    <a:pt x="63876" y="15437"/>
                    <a:pt x="63975" y="15079"/>
                    <a:pt x="64035" y="14801"/>
                  </a:cubicBezTo>
                  <a:lnTo>
                    <a:pt x="64134" y="14184"/>
                  </a:lnTo>
                  <a:cubicBezTo>
                    <a:pt x="64194" y="13527"/>
                    <a:pt x="64254" y="13050"/>
                    <a:pt x="64214" y="12175"/>
                  </a:cubicBezTo>
                  <a:lnTo>
                    <a:pt x="64194" y="11657"/>
                  </a:lnTo>
                  <a:cubicBezTo>
                    <a:pt x="64174" y="11478"/>
                    <a:pt x="64154" y="11260"/>
                    <a:pt x="64134" y="11081"/>
                  </a:cubicBezTo>
                  <a:lnTo>
                    <a:pt x="64055" y="10643"/>
                  </a:lnTo>
                  <a:cubicBezTo>
                    <a:pt x="64035" y="10504"/>
                    <a:pt x="63995" y="10305"/>
                    <a:pt x="63975" y="10185"/>
                  </a:cubicBezTo>
                  <a:lnTo>
                    <a:pt x="63896" y="9768"/>
                  </a:lnTo>
                  <a:cubicBezTo>
                    <a:pt x="63856" y="9648"/>
                    <a:pt x="63816" y="9489"/>
                    <a:pt x="63776" y="9370"/>
                  </a:cubicBezTo>
                  <a:lnTo>
                    <a:pt x="63677" y="8992"/>
                  </a:lnTo>
                  <a:cubicBezTo>
                    <a:pt x="63637" y="8892"/>
                    <a:pt x="63597" y="8733"/>
                    <a:pt x="63557" y="8634"/>
                  </a:cubicBezTo>
                  <a:lnTo>
                    <a:pt x="63438" y="8276"/>
                  </a:lnTo>
                  <a:cubicBezTo>
                    <a:pt x="63398" y="8176"/>
                    <a:pt x="63339" y="8037"/>
                    <a:pt x="63299" y="7938"/>
                  </a:cubicBezTo>
                  <a:lnTo>
                    <a:pt x="63160" y="7579"/>
                  </a:lnTo>
                  <a:cubicBezTo>
                    <a:pt x="63120" y="7480"/>
                    <a:pt x="63060" y="7341"/>
                    <a:pt x="63020" y="7241"/>
                  </a:cubicBezTo>
                  <a:lnTo>
                    <a:pt x="62841" y="6903"/>
                  </a:lnTo>
                  <a:cubicBezTo>
                    <a:pt x="62802" y="6784"/>
                    <a:pt x="62722" y="6645"/>
                    <a:pt x="62662" y="6545"/>
                  </a:cubicBezTo>
                  <a:lnTo>
                    <a:pt x="62463" y="6187"/>
                  </a:lnTo>
                  <a:cubicBezTo>
                    <a:pt x="62404" y="6088"/>
                    <a:pt x="62324" y="5928"/>
                    <a:pt x="62264" y="5829"/>
                  </a:cubicBezTo>
                  <a:lnTo>
                    <a:pt x="62006" y="5451"/>
                  </a:lnTo>
                  <a:cubicBezTo>
                    <a:pt x="61926" y="5332"/>
                    <a:pt x="61827" y="5153"/>
                    <a:pt x="61727" y="5033"/>
                  </a:cubicBezTo>
                  <a:lnTo>
                    <a:pt x="61429" y="4635"/>
                  </a:lnTo>
                  <a:cubicBezTo>
                    <a:pt x="61310" y="4496"/>
                    <a:pt x="61170" y="4317"/>
                    <a:pt x="61051" y="4178"/>
                  </a:cubicBezTo>
                  <a:lnTo>
                    <a:pt x="60653" y="3740"/>
                  </a:lnTo>
                  <a:cubicBezTo>
                    <a:pt x="60255" y="3342"/>
                    <a:pt x="59838" y="2944"/>
                    <a:pt x="59201" y="2467"/>
                  </a:cubicBezTo>
                  <a:lnTo>
                    <a:pt x="58624" y="2069"/>
                  </a:lnTo>
                  <a:cubicBezTo>
                    <a:pt x="58346" y="1890"/>
                    <a:pt x="57948" y="1671"/>
                    <a:pt x="57649" y="1512"/>
                  </a:cubicBezTo>
                  <a:lnTo>
                    <a:pt x="56973" y="1194"/>
                  </a:lnTo>
                  <a:cubicBezTo>
                    <a:pt x="56695" y="1075"/>
                    <a:pt x="56317" y="915"/>
                    <a:pt x="56038" y="816"/>
                  </a:cubicBezTo>
                  <a:lnTo>
                    <a:pt x="55262" y="577"/>
                  </a:lnTo>
                  <a:cubicBezTo>
                    <a:pt x="54984" y="518"/>
                    <a:pt x="54606" y="418"/>
                    <a:pt x="54327" y="358"/>
                  </a:cubicBezTo>
                  <a:lnTo>
                    <a:pt x="53492" y="199"/>
                  </a:lnTo>
                  <a:cubicBezTo>
                    <a:pt x="53193" y="159"/>
                    <a:pt x="52815" y="120"/>
                    <a:pt x="52537" y="80"/>
                  </a:cubicBezTo>
                  <a:lnTo>
                    <a:pt x="51622" y="20"/>
                  </a:lnTo>
                  <a:cubicBezTo>
                    <a:pt x="51323" y="0"/>
                    <a:pt x="50926" y="0"/>
                    <a:pt x="50627" y="0"/>
                  </a:cubicBezTo>
                  <a:close/>
                </a:path>
              </a:pathLst>
            </a:custGeom>
            <a:solidFill>
              <a:srgbClr val="8A6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7"/>
            <p:cNvSpPr/>
            <p:nvPr/>
          </p:nvSpPr>
          <p:spPr>
            <a:xfrm>
              <a:off x="3429025" y="1951875"/>
              <a:ext cx="1676975" cy="857900"/>
            </a:xfrm>
            <a:custGeom>
              <a:avLst/>
              <a:gdLst/>
              <a:ahLst/>
              <a:cxnLst/>
              <a:rect l="l" t="t" r="r" b="b"/>
              <a:pathLst>
                <a:path w="67079" h="34316" extrusionOk="0">
                  <a:moveTo>
                    <a:pt x="53472" y="0"/>
                  </a:moveTo>
                  <a:cubicBezTo>
                    <a:pt x="52935" y="0"/>
                    <a:pt x="52219" y="20"/>
                    <a:pt x="51702" y="60"/>
                  </a:cubicBezTo>
                  <a:cubicBezTo>
                    <a:pt x="33381" y="1691"/>
                    <a:pt x="1" y="18680"/>
                    <a:pt x="16452" y="31968"/>
                  </a:cubicBezTo>
                  <a:cubicBezTo>
                    <a:pt x="18474" y="33601"/>
                    <a:pt x="21745" y="34315"/>
                    <a:pt x="25679" y="34315"/>
                  </a:cubicBezTo>
                  <a:cubicBezTo>
                    <a:pt x="40673" y="34315"/>
                    <a:pt x="65285" y="23933"/>
                    <a:pt x="66940" y="14462"/>
                  </a:cubicBezTo>
                  <a:lnTo>
                    <a:pt x="67019" y="13846"/>
                  </a:lnTo>
                  <a:cubicBezTo>
                    <a:pt x="67079" y="13110"/>
                    <a:pt x="67079" y="12951"/>
                    <a:pt x="67059" y="12175"/>
                  </a:cubicBezTo>
                  <a:lnTo>
                    <a:pt x="67039" y="11657"/>
                  </a:lnTo>
                  <a:cubicBezTo>
                    <a:pt x="67019" y="11478"/>
                    <a:pt x="66999" y="11260"/>
                    <a:pt x="66979" y="11081"/>
                  </a:cubicBezTo>
                  <a:lnTo>
                    <a:pt x="66900" y="10643"/>
                  </a:lnTo>
                  <a:cubicBezTo>
                    <a:pt x="66880" y="10504"/>
                    <a:pt x="66840" y="10305"/>
                    <a:pt x="66820" y="10185"/>
                  </a:cubicBezTo>
                  <a:lnTo>
                    <a:pt x="66741" y="9768"/>
                  </a:lnTo>
                  <a:cubicBezTo>
                    <a:pt x="66701" y="9648"/>
                    <a:pt x="66661" y="9489"/>
                    <a:pt x="66621" y="9370"/>
                  </a:cubicBezTo>
                  <a:lnTo>
                    <a:pt x="66522" y="8992"/>
                  </a:lnTo>
                  <a:cubicBezTo>
                    <a:pt x="66482" y="8892"/>
                    <a:pt x="66442" y="8753"/>
                    <a:pt x="66402" y="8634"/>
                  </a:cubicBezTo>
                  <a:lnTo>
                    <a:pt x="66283" y="8276"/>
                  </a:lnTo>
                  <a:cubicBezTo>
                    <a:pt x="66243" y="8176"/>
                    <a:pt x="66204" y="8037"/>
                    <a:pt x="66144" y="7938"/>
                  </a:cubicBezTo>
                  <a:lnTo>
                    <a:pt x="66005" y="7579"/>
                  </a:lnTo>
                  <a:cubicBezTo>
                    <a:pt x="65965" y="7480"/>
                    <a:pt x="65905" y="7341"/>
                    <a:pt x="65865" y="7241"/>
                  </a:cubicBezTo>
                  <a:lnTo>
                    <a:pt x="65686" y="6903"/>
                  </a:lnTo>
                  <a:cubicBezTo>
                    <a:pt x="65647" y="6784"/>
                    <a:pt x="65567" y="6645"/>
                    <a:pt x="65507" y="6545"/>
                  </a:cubicBezTo>
                  <a:lnTo>
                    <a:pt x="65308" y="6187"/>
                  </a:lnTo>
                  <a:cubicBezTo>
                    <a:pt x="65249" y="6088"/>
                    <a:pt x="65169" y="5928"/>
                    <a:pt x="65109" y="5829"/>
                  </a:cubicBezTo>
                  <a:lnTo>
                    <a:pt x="64851" y="5451"/>
                  </a:lnTo>
                  <a:cubicBezTo>
                    <a:pt x="64771" y="5332"/>
                    <a:pt x="64672" y="5153"/>
                    <a:pt x="64592" y="5053"/>
                  </a:cubicBezTo>
                  <a:lnTo>
                    <a:pt x="64274" y="4635"/>
                  </a:lnTo>
                  <a:cubicBezTo>
                    <a:pt x="64155" y="4496"/>
                    <a:pt x="64015" y="4317"/>
                    <a:pt x="63896" y="4178"/>
                  </a:cubicBezTo>
                  <a:lnTo>
                    <a:pt x="63498" y="3740"/>
                  </a:lnTo>
                  <a:cubicBezTo>
                    <a:pt x="63100" y="3342"/>
                    <a:pt x="62683" y="2944"/>
                    <a:pt x="62046" y="2467"/>
                  </a:cubicBezTo>
                  <a:lnTo>
                    <a:pt x="61469" y="2069"/>
                  </a:lnTo>
                  <a:cubicBezTo>
                    <a:pt x="61191" y="1890"/>
                    <a:pt x="60793" y="1671"/>
                    <a:pt x="60494" y="1512"/>
                  </a:cubicBezTo>
                  <a:lnTo>
                    <a:pt x="59818" y="1194"/>
                  </a:lnTo>
                  <a:cubicBezTo>
                    <a:pt x="59540" y="1075"/>
                    <a:pt x="59162" y="915"/>
                    <a:pt x="58883" y="816"/>
                  </a:cubicBezTo>
                  <a:lnTo>
                    <a:pt x="58107" y="577"/>
                  </a:lnTo>
                  <a:cubicBezTo>
                    <a:pt x="57829" y="518"/>
                    <a:pt x="57451" y="418"/>
                    <a:pt x="57172" y="358"/>
                  </a:cubicBezTo>
                  <a:lnTo>
                    <a:pt x="56337" y="199"/>
                  </a:lnTo>
                  <a:cubicBezTo>
                    <a:pt x="56038" y="159"/>
                    <a:pt x="55660" y="120"/>
                    <a:pt x="55382" y="80"/>
                  </a:cubicBezTo>
                  <a:lnTo>
                    <a:pt x="54467" y="20"/>
                  </a:lnTo>
                  <a:cubicBezTo>
                    <a:pt x="54168" y="0"/>
                    <a:pt x="53771" y="0"/>
                    <a:pt x="53472" y="0"/>
                  </a:cubicBezTo>
                  <a:close/>
                </a:path>
              </a:pathLst>
            </a:custGeom>
            <a:solidFill>
              <a:srgbClr val="8F6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7"/>
            <p:cNvSpPr/>
            <p:nvPr/>
          </p:nvSpPr>
          <p:spPr>
            <a:xfrm>
              <a:off x="3452900" y="1952025"/>
              <a:ext cx="1653100" cy="848050"/>
            </a:xfrm>
            <a:custGeom>
              <a:avLst/>
              <a:gdLst/>
              <a:ahLst/>
              <a:cxnLst/>
              <a:rect l="l" t="t" r="r" b="b"/>
              <a:pathLst>
                <a:path w="66124" h="33922" extrusionOk="0">
                  <a:moveTo>
                    <a:pt x="52501" y="1"/>
                  </a:moveTo>
                  <a:cubicBezTo>
                    <a:pt x="52078" y="1"/>
                    <a:pt x="51608" y="15"/>
                    <a:pt x="51045" y="54"/>
                  </a:cubicBezTo>
                  <a:cubicBezTo>
                    <a:pt x="38374" y="1009"/>
                    <a:pt x="1" y="16127"/>
                    <a:pt x="14880" y="30808"/>
                  </a:cubicBezTo>
                  <a:cubicBezTo>
                    <a:pt x="16997" y="32886"/>
                    <a:pt x="20475" y="33922"/>
                    <a:pt x="24938" y="33922"/>
                  </a:cubicBezTo>
                  <a:cubicBezTo>
                    <a:pt x="29662" y="33922"/>
                    <a:pt x="35489" y="32762"/>
                    <a:pt x="41974" y="30450"/>
                  </a:cubicBezTo>
                  <a:cubicBezTo>
                    <a:pt x="64234" y="22493"/>
                    <a:pt x="66104" y="17221"/>
                    <a:pt x="66124" y="12507"/>
                  </a:cubicBezTo>
                  <a:cubicBezTo>
                    <a:pt x="66124" y="12248"/>
                    <a:pt x="66104" y="11910"/>
                    <a:pt x="66084" y="11651"/>
                  </a:cubicBezTo>
                  <a:cubicBezTo>
                    <a:pt x="66064" y="11472"/>
                    <a:pt x="66044" y="11254"/>
                    <a:pt x="66024" y="11075"/>
                  </a:cubicBezTo>
                  <a:lnTo>
                    <a:pt x="65945" y="10637"/>
                  </a:lnTo>
                  <a:cubicBezTo>
                    <a:pt x="65925" y="10498"/>
                    <a:pt x="65885" y="10299"/>
                    <a:pt x="65865" y="10179"/>
                  </a:cubicBezTo>
                  <a:lnTo>
                    <a:pt x="65786" y="9762"/>
                  </a:lnTo>
                  <a:cubicBezTo>
                    <a:pt x="65746" y="9642"/>
                    <a:pt x="65706" y="9483"/>
                    <a:pt x="65666" y="9364"/>
                  </a:cubicBezTo>
                  <a:lnTo>
                    <a:pt x="65567" y="8986"/>
                  </a:lnTo>
                  <a:cubicBezTo>
                    <a:pt x="65527" y="8886"/>
                    <a:pt x="65487" y="8747"/>
                    <a:pt x="65447" y="8628"/>
                  </a:cubicBezTo>
                  <a:lnTo>
                    <a:pt x="65328" y="8270"/>
                  </a:lnTo>
                  <a:cubicBezTo>
                    <a:pt x="65288" y="8170"/>
                    <a:pt x="65229" y="8031"/>
                    <a:pt x="65189" y="7932"/>
                  </a:cubicBezTo>
                  <a:lnTo>
                    <a:pt x="65050" y="7573"/>
                  </a:lnTo>
                  <a:cubicBezTo>
                    <a:pt x="65010" y="7474"/>
                    <a:pt x="64950" y="7335"/>
                    <a:pt x="64910" y="7235"/>
                  </a:cubicBezTo>
                  <a:lnTo>
                    <a:pt x="64731" y="6897"/>
                  </a:lnTo>
                  <a:cubicBezTo>
                    <a:pt x="64692" y="6778"/>
                    <a:pt x="64612" y="6639"/>
                    <a:pt x="64552" y="6539"/>
                  </a:cubicBezTo>
                  <a:lnTo>
                    <a:pt x="64353" y="6181"/>
                  </a:lnTo>
                  <a:cubicBezTo>
                    <a:pt x="64294" y="6082"/>
                    <a:pt x="64214" y="5922"/>
                    <a:pt x="64154" y="5823"/>
                  </a:cubicBezTo>
                  <a:lnTo>
                    <a:pt x="63896" y="5445"/>
                  </a:lnTo>
                  <a:cubicBezTo>
                    <a:pt x="63816" y="5326"/>
                    <a:pt x="63717" y="5147"/>
                    <a:pt x="63637" y="5047"/>
                  </a:cubicBezTo>
                  <a:lnTo>
                    <a:pt x="63319" y="4629"/>
                  </a:lnTo>
                  <a:cubicBezTo>
                    <a:pt x="63200" y="4490"/>
                    <a:pt x="63060" y="4311"/>
                    <a:pt x="62941" y="4172"/>
                  </a:cubicBezTo>
                  <a:lnTo>
                    <a:pt x="62543" y="3734"/>
                  </a:lnTo>
                  <a:cubicBezTo>
                    <a:pt x="62145" y="3336"/>
                    <a:pt x="61728" y="2938"/>
                    <a:pt x="61091" y="2461"/>
                  </a:cubicBezTo>
                  <a:lnTo>
                    <a:pt x="60514" y="2063"/>
                  </a:lnTo>
                  <a:cubicBezTo>
                    <a:pt x="60236" y="1884"/>
                    <a:pt x="59838" y="1665"/>
                    <a:pt x="59539" y="1506"/>
                  </a:cubicBezTo>
                  <a:lnTo>
                    <a:pt x="58863" y="1188"/>
                  </a:lnTo>
                  <a:cubicBezTo>
                    <a:pt x="58585" y="1069"/>
                    <a:pt x="58207" y="909"/>
                    <a:pt x="57928" y="810"/>
                  </a:cubicBezTo>
                  <a:lnTo>
                    <a:pt x="57152" y="571"/>
                  </a:lnTo>
                  <a:cubicBezTo>
                    <a:pt x="56874" y="512"/>
                    <a:pt x="56496" y="412"/>
                    <a:pt x="56217" y="352"/>
                  </a:cubicBezTo>
                  <a:lnTo>
                    <a:pt x="55382" y="193"/>
                  </a:lnTo>
                  <a:lnTo>
                    <a:pt x="54944" y="134"/>
                  </a:lnTo>
                  <a:lnTo>
                    <a:pt x="54327" y="74"/>
                  </a:lnTo>
                  <a:cubicBezTo>
                    <a:pt x="53718" y="37"/>
                    <a:pt x="53169" y="1"/>
                    <a:pt x="52501" y="1"/>
                  </a:cubicBezTo>
                  <a:close/>
                </a:path>
              </a:pathLst>
            </a:custGeom>
            <a:solidFill>
              <a:srgbClr val="946C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7"/>
            <p:cNvSpPr/>
            <p:nvPr/>
          </p:nvSpPr>
          <p:spPr>
            <a:xfrm>
              <a:off x="3460850" y="1953600"/>
              <a:ext cx="1661075" cy="832875"/>
            </a:xfrm>
            <a:custGeom>
              <a:avLst/>
              <a:gdLst/>
              <a:ahLst/>
              <a:cxnLst/>
              <a:rect l="l" t="t" r="r" b="b"/>
              <a:pathLst>
                <a:path w="66443" h="33315" extrusionOk="0">
                  <a:moveTo>
                    <a:pt x="52734" y="1"/>
                  </a:moveTo>
                  <a:cubicBezTo>
                    <a:pt x="52218" y="1"/>
                    <a:pt x="51657" y="22"/>
                    <a:pt x="51045" y="71"/>
                  </a:cubicBezTo>
                  <a:cubicBezTo>
                    <a:pt x="34117" y="1364"/>
                    <a:pt x="1" y="18511"/>
                    <a:pt x="15338" y="30725"/>
                  </a:cubicBezTo>
                  <a:cubicBezTo>
                    <a:pt x="17675" y="32579"/>
                    <a:pt x="20902" y="33315"/>
                    <a:pt x="24549" y="33315"/>
                  </a:cubicBezTo>
                  <a:cubicBezTo>
                    <a:pt x="31117" y="33315"/>
                    <a:pt x="39047" y="30930"/>
                    <a:pt x="45595" y="28398"/>
                  </a:cubicBezTo>
                  <a:cubicBezTo>
                    <a:pt x="61350" y="22311"/>
                    <a:pt x="66442" y="17974"/>
                    <a:pt x="65726" y="11270"/>
                  </a:cubicBezTo>
                  <a:cubicBezTo>
                    <a:pt x="65706" y="10972"/>
                    <a:pt x="65647" y="10594"/>
                    <a:pt x="65587" y="10315"/>
                  </a:cubicBezTo>
                  <a:lnTo>
                    <a:pt x="65468" y="9699"/>
                  </a:lnTo>
                  <a:cubicBezTo>
                    <a:pt x="65428" y="9579"/>
                    <a:pt x="65388" y="9420"/>
                    <a:pt x="65348" y="9301"/>
                  </a:cubicBezTo>
                  <a:lnTo>
                    <a:pt x="65249" y="8923"/>
                  </a:lnTo>
                  <a:cubicBezTo>
                    <a:pt x="65209" y="8823"/>
                    <a:pt x="65169" y="8684"/>
                    <a:pt x="65129" y="8565"/>
                  </a:cubicBezTo>
                  <a:lnTo>
                    <a:pt x="65010" y="8207"/>
                  </a:lnTo>
                  <a:cubicBezTo>
                    <a:pt x="64970" y="8107"/>
                    <a:pt x="64931" y="7968"/>
                    <a:pt x="64871" y="7869"/>
                  </a:cubicBezTo>
                  <a:lnTo>
                    <a:pt x="64732" y="7510"/>
                  </a:lnTo>
                  <a:cubicBezTo>
                    <a:pt x="64692" y="7411"/>
                    <a:pt x="64632" y="7272"/>
                    <a:pt x="64592" y="7172"/>
                  </a:cubicBezTo>
                  <a:lnTo>
                    <a:pt x="64413" y="6834"/>
                  </a:lnTo>
                  <a:cubicBezTo>
                    <a:pt x="64374" y="6715"/>
                    <a:pt x="64294" y="6576"/>
                    <a:pt x="64234" y="6476"/>
                  </a:cubicBezTo>
                  <a:lnTo>
                    <a:pt x="64035" y="6118"/>
                  </a:lnTo>
                  <a:cubicBezTo>
                    <a:pt x="63976" y="6019"/>
                    <a:pt x="63896" y="5859"/>
                    <a:pt x="63836" y="5760"/>
                  </a:cubicBezTo>
                  <a:lnTo>
                    <a:pt x="63578" y="5382"/>
                  </a:lnTo>
                  <a:cubicBezTo>
                    <a:pt x="63498" y="5263"/>
                    <a:pt x="63399" y="5103"/>
                    <a:pt x="63319" y="4984"/>
                  </a:cubicBezTo>
                  <a:lnTo>
                    <a:pt x="63001" y="4566"/>
                  </a:lnTo>
                  <a:cubicBezTo>
                    <a:pt x="62882" y="4427"/>
                    <a:pt x="62742" y="4248"/>
                    <a:pt x="62623" y="4109"/>
                  </a:cubicBezTo>
                  <a:lnTo>
                    <a:pt x="62225" y="3671"/>
                  </a:lnTo>
                  <a:cubicBezTo>
                    <a:pt x="61827" y="3273"/>
                    <a:pt x="61410" y="2875"/>
                    <a:pt x="60773" y="2398"/>
                  </a:cubicBezTo>
                  <a:lnTo>
                    <a:pt x="60196" y="2000"/>
                  </a:lnTo>
                  <a:cubicBezTo>
                    <a:pt x="59918" y="1821"/>
                    <a:pt x="59520" y="1602"/>
                    <a:pt x="59221" y="1443"/>
                  </a:cubicBezTo>
                  <a:lnTo>
                    <a:pt x="58545" y="1125"/>
                  </a:lnTo>
                  <a:cubicBezTo>
                    <a:pt x="58267" y="1006"/>
                    <a:pt x="57889" y="846"/>
                    <a:pt x="57610" y="747"/>
                  </a:cubicBezTo>
                  <a:lnTo>
                    <a:pt x="57312" y="667"/>
                  </a:lnTo>
                  <a:cubicBezTo>
                    <a:pt x="56343" y="393"/>
                    <a:pt x="54955" y="1"/>
                    <a:pt x="52734" y="1"/>
                  </a:cubicBezTo>
                  <a:close/>
                </a:path>
              </a:pathLst>
            </a:custGeom>
            <a:solidFill>
              <a:srgbClr val="9970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7"/>
            <p:cNvSpPr/>
            <p:nvPr/>
          </p:nvSpPr>
          <p:spPr>
            <a:xfrm>
              <a:off x="3489200" y="1955800"/>
              <a:ext cx="1632225" cy="819825"/>
            </a:xfrm>
            <a:custGeom>
              <a:avLst/>
              <a:gdLst/>
              <a:ahLst/>
              <a:cxnLst/>
              <a:rect l="l" t="t" r="r" b="b"/>
              <a:pathLst>
                <a:path w="65289" h="32793" extrusionOk="0">
                  <a:moveTo>
                    <a:pt x="51876" y="0"/>
                  </a:moveTo>
                  <a:cubicBezTo>
                    <a:pt x="50872" y="0"/>
                    <a:pt x="49741" y="78"/>
                    <a:pt x="48459" y="261"/>
                  </a:cubicBezTo>
                  <a:cubicBezTo>
                    <a:pt x="31451" y="2708"/>
                    <a:pt x="1" y="18523"/>
                    <a:pt x="14960" y="30558"/>
                  </a:cubicBezTo>
                  <a:cubicBezTo>
                    <a:pt x="16490" y="31791"/>
                    <a:pt x="19003" y="32792"/>
                    <a:pt x="23124" y="32792"/>
                  </a:cubicBezTo>
                  <a:cubicBezTo>
                    <a:pt x="28109" y="32792"/>
                    <a:pt x="35448" y="31327"/>
                    <a:pt x="46251" y="27037"/>
                  </a:cubicBezTo>
                  <a:cubicBezTo>
                    <a:pt x="58963" y="21984"/>
                    <a:pt x="65289" y="18085"/>
                    <a:pt x="64533" y="10864"/>
                  </a:cubicBezTo>
                  <a:cubicBezTo>
                    <a:pt x="64413" y="9869"/>
                    <a:pt x="64155" y="8835"/>
                    <a:pt x="63717" y="7721"/>
                  </a:cubicBezTo>
                  <a:lnTo>
                    <a:pt x="63578" y="7383"/>
                  </a:lnTo>
                  <a:lnTo>
                    <a:pt x="63458" y="7084"/>
                  </a:lnTo>
                  <a:lnTo>
                    <a:pt x="63279" y="6746"/>
                  </a:lnTo>
                  <a:cubicBezTo>
                    <a:pt x="63240" y="6627"/>
                    <a:pt x="63160" y="6488"/>
                    <a:pt x="63100" y="6388"/>
                  </a:cubicBezTo>
                  <a:lnTo>
                    <a:pt x="62901" y="6030"/>
                  </a:lnTo>
                  <a:cubicBezTo>
                    <a:pt x="62842" y="5931"/>
                    <a:pt x="62762" y="5771"/>
                    <a:pt x="62702" y="5672"/>
                  </a:cubicBezTo>
                  <a:lnTo>
                    <a:pt x="62444" y="5294"/>
                  </a:lnTo>
                  <a:cubicBezTo>
                    <a:pt x="62364" y="5175"/>
                    <a:pt x="62265" y="4996"/>
                    <a:pt x="62165" y="4896"/>
                  </a:cubicBezTo>
                  <a:lnTo>
                    <a:pt x="61867" y="4478"/>
                  </a:lnTo>
                  <a:cubicBezTo>
                    <a:pt x="61748" y="4339"/>
                    <a:pt x="61608" y="4160"/>
                    <a:pt x="61489" y="4021"/>
                  </a:cubicBezTo>
                  <a:lnTo>
                    <a:pt x="61091" y="3583"/>
                  </a:lnTo>
                  <a:cubicBezTo>
                    <a:pt x="60693" y="3185"/>
                    <a:pt x="60276" y="2787"/>
                    <a:pt x="59639" y="2310"/>
                  </a:cubicBezTo>
                  <a:lnTo>
                    <a:pt x="59062" y="1912"/>
                  </a:lnTo>
                  <a:lnTo>
                    <a:pt x="58624" y="1654"/>
                  </a:lnTo>
                  <a:lnTo>
                    <a:pt x="57988" y="1296"/>
                  </a:lnTo>
                  <a:cubicBezTo>
                    <a:pt x="56641" y="659"/>
                    <a:pt x="54797" y="0"/>
                    <a:pt x="51876" y="0"/>
                  </a:cubicBezTo>
                  <a:close/>
                </a:path>
              </a:pathLst>
            </a:custGeom>
            <a:solidFill>
              <a:srgbClr val="9E7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7"/>
            <p:cNvSpPr/>
            <p:nvPr/>
          </p:nvSpPr>
          <p:spPr>
            <a:xfrm>
              <a:off x="3514575" y="1959125"/>
              <a:ext cx="1606350" cy="803050"/>
            </a:xfrm>
            <a:custGeom>
              <a:avLst/>
              <a:gdLst/>
              <a:ahLst/>
              <a:cxnLst/>
              <a:rect l="l" t="t" r="r" b="b"/>
              <a:pathLst>
                <a:path w="64254" h="32122" extrusionOk="0">
                  <a:moveTo>
                    <a:pt x="50940" y="1"/>
                  </a:moveTo>
                  <a:cubicBezTo>
                    <a:pt x="49948" y="1"/>
                    <a:pt x="48877" y="78"/>
                    <a:pt x="47723" y="247"/>
                  </a:cubicBezTo>
                  <a:cubicBezTo>
                    <a:pt x="28725" y="3013"/>
                    <a:pt x="0" y="19146"/>
                    <a:pt x="13985" y="29808"/>
                  </a:cubicBezTo>
                  <a:cubicBezTo>
                    <a:pt x="16008" y="31351"/>
                    <a:pt x="18836" y="32122"/>
                    <a:pt x="22451" y="32122"/>
                  </a:cubicBezTo>
                  <a:cubicBezTo>
                    <a:pt x="27970" y="32122"/>
                    <a:pt x="35326" y="30326"/>
                    <a:pt x="44460" y="26745"/>
                  </a:cubicBezTo>
                  <a:cubicBezTo>
                    <a:pt x="59639" y="20757"/>
                    <a:pt x="64254" y="16778"/>
                    <a:pt x="63418" y="10373"/>
                  </a:cubicBezTo>
                  <a:cubicBezTo>
                    <a:pt x="63272" y="9225"/>
                    <a:pt x="61742" y="1"/>
                    <a:pt x="50940" y="1"/>
                  </a:cubicBezTo>
                  <a:close/>
                </a:path>
              </a:pathLst>
            </a:custGeom>
            <a:solidFill>
              <a:srgbClr val="A37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7"/>
            <p:cNvSpPr/>
            <p:nvPr/>
          </p:nvSpPr>
          <p:spPr>
            <a:xfrm>
              <a:off x="3547900" y="1962500"/>
              <a:ext cx="1557600" cy="785750"/>
            </a:xfrm>
            <a:custGeom>
              <a:avLst/>
              <a:gdLst/>
              <a:ahLst/>
              <a:cxnLst/>
              <a:rect l="l" t="t" r="r" b="b"/>
              <a:pathLst>
                <a:path w="62304" h="31430" extrusionOk="0">
                  <a:moveTo>
                    <a:pt x="49851" y="0"/>
                  </a:moveTo>
                  <a:cubicBezTo>
                    <a:pt x="48865" y="0"/>
                    <a:pt x="47799" y="79"/>
                    <a:pt x="46648" y="252"/>
                  </a:cubicBezTo>
                  <a:cubicBezTo>
                    <a:pt x="30734" y="2619"/>
                    <a:pt x="0" y="17578"/>
                    <a:pt x="12274" y="28738"/>
                  </a:cubicBezTo>
                  <a:cubicBezTo>
                    <a:pt x="14426" y="30701"/>
                    <a:pt x="17630" y="31430"/>
                    <a:pt x="21201" y="31430"/>
                  </a:cubicBezTo>
                  <a:cubicBezTo>
                    <a:pt x="27367" y="31430"/>
                    <a:pt x="34630" y="29256"/>
                    <a:pt x="39467" y="27505"/>
                  </a:cubicBezTo>
                  <a:cubicBezTo>
                    <a:pt x="58863" y="20483"/>
                    <a:pt x="62304" y="16365"/>
                    <a:pt x="62065" y="10755"/>
                  </a:cubicBezTo>
                  <a:cubicBezTo>
                    <a:pt x="62065" y="10645"/>
                    <a:pt x="61273" y="0"/>
                    <a:pt x="49851" y="0"/>
                  </a:cubicBezTo>
                  <a:close/>
                </a:path>
              </a:pathLst>
            </a:custGeom>
            <a:solidFill>
              <a:srgbClr val="A87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7"/>
            <p:cNvSpPr/>
            <p:nvPr/>
          </p:nvSpPr>
          <p:spPr>
            <a:xfrm>
              <a:off x="3595625" y="1966975"/>
              <a:ext cx="1529600" cy="756850"/>
            </a:xfrm>
            <a:custGeom>
              <a:avLst/>
              <a:gdLst/>
              <a:ahLst/>
              <a:cxnLst/>
              <a:rect l="l" t="t" r="r" b="b"/>
              <a:pathLst>
                <a:path w="61184" h="30274" extrusionOk="0">
                  <a:moveTo>
                    <a:pt x="48176" y="1"/>
                  </a:moveTo>
                  <a:cubicBezTo>
                    <a:pt x="46719" y="1"/>
                    <a:pt x="45084" y="169"/>
                    <a:pt x="43247" y="550"/>
                  </a:cubicBezTo>
                  <a:cubicBezTo>
                    <a:pt x="22997" y="4747"/>
                    <a:pt x="1" y="19210"/>
                    <a:pt x="10982" y="28420"/>
                  </a:cubicBezTo>
                  <a:cubicBezTo>
                    <a:pt x="12504" y="29699"/>
                    <a:pt x="15332" y="30273"/>
                    <a:pt x="18891" y="30273"/>
                  </a:cubicBezTo>
                  <a:cubicBezTo>
                    <a:pt x="33703" y="30273"/>
                    <a:pt x="61184" y="20336"/>
                    <a:pt x="59997" y="9959"/>
                  </a:cubicBezTo>
                  <a:cubicBezTo>
                    <a:pt x="59788" y="8134"/>
                    <a:pt x="58288" y="1"/>
                    <a:pt x="48176" y="1"/>
                  </a:cubicBezTo>
                  <a:close/>
                </a:path>
              </a:pathLst>
            </a:custGeom>
            <a:solidFill>
              <a:srgbClr val="AD7F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7"/>
            <p:cNvSpPr/>
            <p:nvPr/>
          </p:nvSpPr>
          <p:spPr>
            <a:xfrm>
              <a:off x="3590650" y="1971425"/>
              <a:ext cx="1517350" cy="753200"/>
            </a:xfrm>
            <a:custGeom>
              <a:avLst/>
              <a:gdLst/>
              <a:ahLst/>
              <a:cxnLst/>
              <a:rect l="l" t="t" r="r" b="b"/>
              <a:pathLst>
                <a:path w="60694" h="30128" extrusionOk="0">
                  <a:moveTo>
                    <a:pt x="48717" y="1"/>
                  </a:moveTo>
                  <a:cubicBezTo>
                    <a:pt x="47250" y="1"/>
                    <a:pt x="45595" y="175"/>
                    <a:pt x="43725" y="571"/>
                  </a:cubicBezTo>
                  <a:cubicBezTo>
                    <a:pt x="25463" y="4430"/>
                    <a:pt x="1" y="18375"/>
                    <a:pt x="11837" y="28103"/>
                  </a:cubicBezTo>
                  <a:cubicBezTo>
                    <a:pt x="13204" y="29220"/>
                    <a:pt x="15490" y="30128"/>
                    <a:pt x="19305" y="30128"/>
                  </a:cubicBezTo>
                  <a:cubicBezTo>
                    <a:pt x="23983" y="30128"/>
                    <a:pt x="30959" y="28762"/>
                    <a:pt x="41358" y="24741"/>
                  </a:cubicBezTo>
                  <a:cubicBezTo>
                    <a:pt x="56496" y="18872"/>
                    <a:pt x="60693" y="15451"/>
                    <a:pt x="60037" y="9443"/>
                  </a:cubicBezTo>
                  <a:cubicBezTo>
                    <a:pt x="59847" y="7697"/>
                    <a:pt x="58455" y="1"/>
                    <a:pt x="48717" y="1"/>
                  </a:cubicBezTo>
                  <a:close/>
                </a:path>
              </a:pathLst>
            </a:custGeom>
            <a:solidFill>
              <a:srgbClr val="B383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7"/>
            <p:cNvSpPr/>
            <p:nvPr/>
          </p:nvSpPr>
          <p:spPr>
            <a:xfrm>
              <a:off x="3615025" y="1976325"/>
              <a:ext cx="1494950" cy="736425"/>
            </a:xfrm>
            <a:custGeom>
              <a:avLst/>
              <a:gdLst/>
              <a:ahLst/>
              <a:cxnLst/>
              <a:rect l="l" t="t" r="r" b="b"/>
              <a:pathLst>
                <a:path w="59798" h="29457" extrusionOk="0">
                  <a:moveTo>
                    <a:pt x="47966" y="1"/>
                  </a:moveTo>
                  <a:cubicBezTo>
                    <a:pt x="46518" y="1"/>
                    <a:pt x="44881" y="176"/>
                    <a:pt x="43028" y="574"/>
                  </a:cubicBezTo>
                  <a:cubicBezTo>
                    <a:pt x="22817" y="4891"/>
                    <a:pt x="1" y="19591"/>
                    <a:pt x="11399" y="27608"/>
                  </a:cubicBezTo>
                  <a:cubicBezTo>
                    <a:pt x="13254" y="28917"/>
                    <a:pt x="15730" y="29457"/>
                    <a:pt x="18582" y="29457"/>
                  </a:cubicBezTo>
                  <a:cubicBezTo>
                    <a:pt x="25397" y="29457"/>
                    <a:pt x="34358" y="26374"/>
                    <a:pt x="42113" y="23331"/>
                  </a:cubicBezTo>
                  <a:cubicBezTo>
                    <a:pt x="54208" y="18577"/>
                    <a:pt x="59798" y="15195"/>
                    <a:pt x="58923" y="8929"/>
                  </a:cubicBezTo>
                  <a:cubicBezTo>
                    <a:pt x="58598" y="6636"/>
                    <a:pt x="56874" y="1"/>
                    <a:pt x="47966" y="1"/>
                  </a:cubicBezTo>
                  <a:close/>
                </a:path>
              </a:pathLst>
            </a:custGeom>
            <a:solidFill>
              <a:srgbClr val="B88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7"/>
            <p:cNvSpPr/>
            <p:nvPr/>
          </p:nvSpPr>
          <p:spPr>
            <a:xfrm>
              <a:off x="3608550" y="1981850"/>
              <a:ext cx="1496475" cy="720725"/>
            </a:xfrm>
            <a:custGeom>
              <a:avLst/>
              <a:gdLst/>
              <a:ahLst/>
              <a:cxnLst/>
              <a:rect l="l" t="t" r="r" b="b"/>
              <a:pathLst>
                <a:path w="59859" h="28829" extrusionOk="0">
                  <a:moveTo>
                    <a:pt x="48422" y="0"/>
                  </a:moveTo>
                  <a:cubicBezTo>
                    <a:pt x="46995" y="0"/>
                    <a:pt x="45378" y="175"/>
                    <a:pt x="43546" y="572"/>
                  </a:cubicBezTo>
                  <a:cubicBezTo>
                    <a:pt x="25861" y="4411"/>
                    <a:pt x="1" y="18674"/>
                    <a:pt x="12454" y="27308"/>
                  </a:cubicBezTo>
                  <a:cubicBezTo>
                    <a:pt x="13923" y="28322"/>
                    <a:pt x="16007" y="28828"/>
                    <a:pt x="18698" y="28828"/>
                  </a:cubicBezTo>
                  <a:cubicBezTo>
                    <a:pt x="24131" y="28828"/>
                    <a:pt x="32035" y="26764"/>
                    <a:pt x="42333" y="22653"/>
                  </a:cubicBezTo>
                  <a:cubicBezTo>
                    <a:pt x="54547" y="17759"/>
                    <a:pt x="59858" y="14576"/>
                    <a:pt x="59042" y="8668"/>
                  </a:cubicBezTo>
                  <a:cubicBezTo>
                    <a:pt x="58735" y="6431"/>
                    <a:pt x="57079" y="0"/>
                    <a:pt x="48422" y="0"/>
                  </a:cubicBezTo>
                  <a:close/>
                </a:path>
              </a:pathLst>
            </a:custGeom>
            <a:solidFill>
              <a:srgbClr val="BD8A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7"/>
            <p:cNvSpPr/>
            <p:nvPr/>
          </p:nvSpPr>
          <p:spPr>
            <a:xfrm>
              <a:off x="3639900" y="1987450"/>
              <a:ext cx="1480025" cy="701650"/>
            </a:xfrm>
            <a:custGeom>
              <a:avLst/>
              <a:gdLst/>
              <a:ahLst/>
              <a:cxnLst/>
              <a:rect l="l" t="t" r="r" b="b"/>
              <a:pathLst>
                <a:path w="59201" h="28066" extrusionOk="0">
                  <a:moveTo>
                    <a:pt x="47469" y="1"/>
                  </a:moveTo>
                  <a:cubicBezTo>
                    <a:pt x="46039" y="1"/>
                    <a:pt x="44415" y="182"/>
                    <a:pt x="42571" y="587"/>
                  </a:cubicBezTo>
                  <a:cubicBezTo>
                    <a:pt x="20589" y="5460"/>
                    <a:pt x="0" y="20698"/>
                    <a:pt x="11976" y="26924"/>
                  </a:cubicBezTo>
                  <a:cubicBezTo>
                    <a:pt x="13505" y="27725"/>
                    <a:pt x="15474" y="28066"/>
                    <a:pt x="17715" y="28066"/>
                  </a:cubicBezTo>
                  <a:cubicBezTo>
                    <a:pt x="25997" y="28066"/>
                    <a:pt x="38010" y="23417"/>
                    <a:pt x="45415" y="20161"/>
                  </a:cubicBezTo>
                  <a:cubicBezTo>
                    <a:pt x="53313" y="16680"/>
                    <a:pt x="59201" y="13517"/>
                    <a:pt x="57331" y="6972"/>
                  </a:cubicBezTo>
                  <a:cubicBezTo>
                    <a:pt x="56356" y="3593"/>
                    <a:pt x="53842" y="1"/>
                    <a:pt x="47469" y="1"/>
                  </a:cubicBezTo>
                  <a:close/>
                </a:path>
              </a:pathLst>
            </a:custGeom>
            <a:solidFill>
              <a:srgbClr val="C28E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7"/>
            <p:cNvSpPr/>
            <p:nvPr/>
          </p:nvSpPr>
          <p:spPr>
            <a:xfrm>
              <a:off x="3683650" y="1995000"/>
              <a:ext cx="1417875" cy="683425"/>
            </a:xfrm>
            <a:custGeom>
              <a:avLst/>
              <a:gdLst/>
              <a:ahLst/>
              <a:cxnLst/>
              <a:rect l="l" t="t" r="r" b="b"/>
              <a:pathLst>
                <a:path w="56715" h="27337" extrusionOk="0">
                  <a:moveTo>
                    <a:pt x="45943" y="0"/>
                  </a:moveTo>
                  <a:cubicBezTo>
                    <a:pt x="44091" y="0"/>
                    <a:pt x="41900" y="303"/>
                    <a:pt x="39309" y="1001"/>
                  </a:cubicBezTo>
                  <a:cubicBezTo>
                    <a:pt x="14582" y="7685"/>
                    <a:pt x="1" y="20754"/>
                    <a:pt x="10962" y="26424"/>
                  </a:cubicBezTo>
                  <a:cubicBezTo>
                    <a:pt x="11781" y="26851"/>
                    <a:pt x="13294" y="27337"/>
                    <a:pt x="15930" y="27337"/>
                  </a:cubicBezTo>
                  <a:cubicBezTo>
                    <a:pt x="20784" y="27337"/>
                    <a:pt x="29445" y="25688"/>
                    <a:pt x="44580" y="18984"/>
                  </a:cubicBezTo>
                  <a:cubicBezTo>
                    <a:pt x="53890" y="14846"/>
                    <a:pt x="56715" y="11643"/>
                    <a:pt x="55442" y="6730"/>
                  </a:cubicBezTo>
                  <a:cubicBezTo>
                    <a:pt x="54568" y="3418"/>
                    <a:pt x="52170" y="0"/>
                    <a:pt x="45943" y="0"/>
                  </a:cubicBezTo>
                  <a:close/>
                </a:path>
              </a:pathLst>
            </a:custGeom>
            <a:solidFill>
              <a:srgbClr val="C792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7"/>
            <p:cNvSpPr/>
            <p:nvPr/>
          </p:nvSpPr>
          <p:spPr>
            <a:xfrm>
              <a:off x="3693600" y="2002075"/>
              <a:ext cx="1404950" cy="666000"/>
            </a:xfrm>
            <a:custGeom>
              <a:avLst/>
              <a:gdLst/>
              <a:ahLst/>
              <a:cxnLst/>
              <a:rect l="l" t="t" r="r" b="b"/>
              <a:pathLst>
                <a:path w="56198" h="26640" extrusionOk="0">
                  <a:moveTo>
                    <a:pt x="45810" y="0"/>
                  </a:moveTo>
                  <a:cubicBezTo>
                    <a:pt x="43979" y="0"/>
                    <a:pt x="41800" y="307"/>
                    <a:pt x="39209" y="1016"/>
                  </a:cubicBezTo>
                  <a:cubicBezTo>
                    <a:pt x="17347" y="7004"/>
                    <a:pt x="1" y="19576"/>
                    <a:pt x="10882" y="25743"/>
                  </a:cubicBezTo>
                  <a:cubicBezTo>
                    <a:pt x="11947" y="26346"/>
                    <a:pt x="13489" y="26640"/>
                    <a:pt x="15440" y="26640"/>
                  </a:cubicBezTo>
                  <a:cubicBezTo>
                    <a:pt x="21468" y="26640"/>
                    <a:pt x="31389" y="23831"/>
                    <a:pt x="43128" y="18661"/>
                  </a:cubicBezTo>
                  <a:cubicBezTo>
                    <a:pt x="51960" y="14802"/>
                    <a:pt x="56197" y="11838"/>
                    <a:pt x="54845" y="6427"/>
                  </a:cubicBezTo>
                  <a:cubicBezTo>
                    <a:pt x="54053" y="3260"/>
                    <a:pt x="51782" y="0"/>
                    <a:pt x="45810" y="0"/>
                  </a:cubicBezTo>
                  <a:close/>
                </a:path>
              </a:pathLst>
            </a:custGeom>
            <a:solidFill>
              <a:srgbClr val="CC96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7"/>
            <p:cNvSpPr/>
            <p:nvPr/>
          </p:nvSpPr>
          <p:spPr>
            <a:xfrm>
              <a:off x="3727425" y="2008925"/>
              <a:ext cx="1371625" cy="646675"/>
            </a:xfrm>
            <a:custGeom>
              <a:avLst/>
              <a:gdLst/>
              <a:ahLst/>
              <a:cxnLst/>
              <a:rect l="l" t="t" r="r" b="b"/>
              <a:pathLst>
                <a:path w="54865" h="25867" extrusionOk="0">
                  <a:moveTo>
                    <a:pt x="44653" y="1"/>
                  </a:moveTo>
                  <a:cubicBezTo>
                    <a:pt x="42010" y="1"/>
                    <a:pt x="39476" y="695"/>
                    <a:pt x="38135" y="1060"/>
                  </a:cubicBezTo>
                  <a:cubicBezTo>
                    <a:pt x="15099" y="7366"/>
                    <a:pt x="0" y="19799"/>
                    <a:pt x="9310" y="24812"/>
                  </a:cubicBezTo>
                  <a:cubicBezTo>
                    <a:pt x="10674" y="25546"/>
                    <a:pt x="12454" y="25867"/>
                    <a:pt x="14522" y="25867"/>
                  </a:cubicBezTo>
                  <a:cubicBezTo>
                    <a:pt x="21868" y="25867"/>
                    <a:pt x="32848" y="21825"/>
                    <a:pt x="41695" y="17929"/>
                  </a:cubicBezTo>
                  <a:cubicBezTo>
                    <a:pt x="50647" y="14010"/>
                    <a:pt x="54864" y="11027"/>
                    <a:pt x="53074" y="5596"/>
                  </a:cubicBezTo>
                  <a:cubicBezTo>
                    <a:pt x="51620" y="1145"/>
                    <a:pt x="48047" y="1"/>
                    <a:pt x="44653" y="1"/>
                  </a:cubicBezTo>
                  <a:close/>
                </a:path>
              </a:pathLst>
            </a:custGeom>
            <a:solidFill>
              <a:srgbClr val="D19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7"/>
            <p:cNvSpPr/>
            <p:nvPr/>
          </p:nvSpPr>
          <p:spPr>
            <a:xfrm>
              <a:off x="3807975" y="2018025"/>
              <a:ext cx="1286600" cy="630250"/>
            </a:xfrm>
            <a:custGeom>
              <a:avLst/>
              <a:gdLst/>
              <a:ahLst/>
              <a:cxnLst/>
              <a:rect l="l" t="t" r="r" b="b"/>
              <a:pathLst>
                <a:path w="51464" h="25210" extrusionOk="0">
                  <a:moveTo>
                    <a:pt x="41601" y="0"/>
                  </a:moveTo>
                  <a:cubicBezTo>
                    <a:pt x="38437" y="0"/>
                    <a:pt x="35189" y="997"/>
                    <a:pt x="33381" y="1552"/>
                  </a:cubicBezTo>
                  <a:cubicBezTo>
                    <a:pt x="6009" y="9966"/>
                    <a:pt x="1" y="20728"/>
                    <a:pt x="5849" y="23792"/>
                  </a:cubicBezTo>
                  <a:cubicBezTo>
                    <a:pt x="7082" y="24433"/>
                    <a:pt x="8575" y="25209"/>
                    <a:pt x="11541" y="25209"/>
                  </a:cubicBezTo>
                  <a:cubicBezTo>
                    <a:pt x="15756" y="25209"/>
                    <a:pt x="22945" y="23640"/>
                    <a:pt x="36584" y="17884"/>
                  </a:cubicBezTo>
                  <a:cubicBezTo>
                    <a:pt x="45098" y="14283"/>
                    <a:pt x="51463" y="11080"/>
                    <a:pt x="49633" y="5292"/>
                  </a:cubicBezTo>
                  <a:cubicBezTo>
                    <a:pt x="48332" y="1161"/>
                    <a:pt x="45016" y="0"/>
                    <a:pt x="41601" y="0"/>
                  </a:cubicBezTo>
                  <a:close/>
                </a:path>
              </a:pathLst>
            </a:custGeom>
            <a:solidFill>
              <a:srgbClr val="D69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7"/>
            <p:cNvSpPr/>
            <p:nvPr/>
          </p:nvSpPr>
          <p:spPr>
            <a:xfrm>
              <a:off x="3835825" y="2028350"/>
              <a:ext cx="1234375" cy="613600"/>
            </a:xfrm>
            <a:custGeom>
              <a:avLst/>
              <a:gdLst/>
              <a:ahLst/>
              <a:cxnLst/>
              <a:rect l="l" t="t" r="r" b="b"/>
              <a:pathLst>
                <a:path w="49375" h="24544" extrusionOk="0">
                  <a:moveTo>
                    <a:pt x="40761" y="0"/>
                  </a:moveTo>
                  <a:cubicBezTo>
                    <a:pt x="36955" y="0"/>
                    <a:pt x="32768" y="1393"/>
                    <a:pt x="30715" y="2074"/>
                  </a:cubicBezTo>
                  <a:cubicBezTo>
                    <a:pt x="7560" y="9812"/>
                    <a:pt x="1" y="18545"/>
                    <a:pt x="4636" y="22822"/>
                  </a:cubicBezTo>
                  <a:cubicBezTo>
                    <a:pt x="5970" y="24058"/>
                    <a:pt x="7987" y="24543"/>
                    <a:pt x="10349" y="24543"/>
                  </a:cubicBezTo>
                  <a:cubicBezTo>
                    <a:pt x="16579" y="24543"/>
                    <a:pt x="25207" y="21165"/>
                    <a:pt x="30039" y="19261"/>
                  </a:cubicBezTo>
                  <a:cubicBezTo>
                    <a:pt x="41398" y="14805"/>
                    <a:pt x="49375" y="11224"/>
                    <a:pt x="48440" y="5674"/>
                  </a:cubicBezTo>
                  <a:cubicBezTo>
                    <a:pt x="47700" y="1276"/>
                    <a:pt x="44405" y="0"/>
                    <a:pt x="40761" y="0"/>
                  </a:cubicBezTo>
                  <a:close/>
                </a:path>
              </a:pathLst>
            </a:custGeom>
            <a:solidFill>
              <a:srgbClr val="DBA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7"/>
            <p:cNvSpPr/>
            <p:nvPr/>
          </p:nvSpPr>
          <p:spPr>
            <a:xfrm>
              <a:off x="3769200" y="2039175"/>
              <a:ext cx="1279625" cy="594600"/>
            </a:xfrm>
            <a:custGeom>
              <a:avLst/>
              <a:gdLst/>
              <a:ahLst/>
              <a:cxnLst/>
              <a:rect l="l" t="t" r="r" b="b"/>
              <a:pathLst>
                <a:path w="51185" h="23784" extrusionOk="0">
                  <a:moveTo>
                    <a:pt x="43813" y="0"/>
                  </a:moveTo>
                  <a:cubicBezTo>
                    <a:pt x="40789" y="0"/>
                    <a:pt x="36791" y="878"/>
                    <a:pt x="31829" y="2635"/>
                  </a:cubicBezTo>
                  <a:cubicBezTo>
                    <a:pt x="0" y="13934"/>
                    <a:pt x="6863" y="21414"/>
                    <a:pt x="7758" y="22230"/>
                  </a:cubicBezTo>
                  <a:cubicBezTo>
                    <a:pt x="8969" y="23346"/>
                    <a:pt x="10845" y="23783"/>
                    <a:pt x="13049" y="23783"/>
                  </a:cubicBezTo>
                  <a:cubicBezTo>
                    <a:pt x="19207" y="23783"/>
                    <a:pt x="27928" y="20371"/>
                    <a:pt x="31868" y="18848"/>
                  </a:cubicBezTo>
                  <a:cubicBezTo>
                    <a:pt x="44441" y="13914"/>
                    <a:pt x="51184" y="10314"/>
                    <a:pt x="50786" y="5400"/>
                  </a:cubicBezTo>
                  <a:cubicBezTo>
                    <a:pt x="50482" y="1803"/>
                    <a:pt x="48148" y="0"/>
                    <a:pt x="43813" y="0"/>
                  </a:cubicBezTo>
                  <a:close/>
                </a:path>
              </a:pathLst>
            </a:custGeom>
            <a:solidFill>
              <a:srgbClr val="E0A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7"/>
            <p:cNvSpPr/>
            <p:nvPr/>
          </p:nvSpPr>
          <p:spPr>
            <a:xfrm>
              <a:off x="3803500" y="2050125"/>
              <a:ext cx="1232875" cy="575125"/>
            </a:xfrm>
            <a:custGeom>
              <a:avLst/>
              <a:gdLst/>
              <a:ahLst/>
              <a:cxnLst/>
              <a:rect l="l" t="t" r="r" b="b"/>
              <a:pathLst>
                <a:path w="49315" h="23005" extrusionOk="0">
                  <a:moveTo>
                    <a:pt x="42446" y="1"/>
                  </a:moveTo>
                  <a:cubicBezTo>
                    <a:pt x="39514" y="1"/>
                    <a:pt x="35606" y="858"/>
                    <a:pt x="30735" y="2575"/>
                  </a:cubicBezTo>
                  <a:cubicBezTo>
                    <a:pt x="1" y="13417"/>
                    <a:pt x="5432" y="20339"/>
                    <a:pt x="6844" y="21613"/>
                  </a:cubicBezTo>
                  <a:cubicBezTo>
                    <a:pt x="7688" y="22389"/>
                    <a:pt x="9176" y="23004"/>
                    <a:pt x="11762" y="23004"/>
                  </a:cubicBezTo>
                  <a:cubicBezTo>
                    <a:pt x="15271" y="23004"/>
                    <a:pt x="20800" y="21871"/>
                    <a:pt x="29482" y="18470"/>
                  </a:cubicBezTo>
                  <a:cubicBezTo>
                    <a:pt x="37857" y="15187"/>
                    <a:pt x="49315" y="10711"/>
                    <a:pt x="48977" y="5102"/>
                  </a:cubicBezTo>
                  <a:cubicBezTo>
                    <a:pt x="48767" y="1704"/>
                    <a:pt x="46577" y="1"/>
                    <a:pt x="42446" y="1"/>
                  </a:cubicBezTo>
                  <a:close/>
                </a:path>
              </a:pathLst>
            </a:custGeom>
            <a:solidFill>
              <a:srgbClr val="E6A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7"/>
            <p:cNvSpPr/>
            <p:nvPr/>
          </p:nvSpPr>
          <p:spPr>
            <a:xfrm>
              <a:off x="3746325" y="2059375"/>
              <a:ext cx="1323375" cy="554400"/>
            </a:xfrm>
            <a:custGeom>
              <a:avLst/>
              <a:gdLst/>
              <a:ahLst/>
              <a:cxnLst/>
              <a:rect l="l" t="t" r="r" b="b"/>
              <a:pathLst>
                <a:path w="52935" h="22176" extrusionOk="0">
                  <a:moveTo>
                    <a:pt x="44414" y="0"/>
                  </a:moveTo>
                  <a:cubicBezTo>
                    <a:pt x="39853" y="0"/>
                    <a:pt x="33834" y="2286"/>
                    <a:pt x="29620" y="3896"/>
                  </a:cubicBezTo>
                  <a:cubicBezTo>
                    <a:pt x="0" y="15136"/>
                    <a:pt x="9708" y="21123"/>
                    <a:pt x="9827" y="21183"/>
                  </a:cubicBezTo>
                  <a:cubicBezTo>
                    <a:pt x="10808" y="21592"/>
                    <a:pt x="12198" y="22176"/>
                    <a:pt x="14770" y="22176"/>
                  </a:cubicBezTo>
                  <a:cubicBezTo>
                    <a:pt x="18821" y="22176"/>
                    <a:pt x="25806" y="20729"/>
                    <a:pt x="38751" y="14877"/>
                  </a:cubicBezTo>
                  <a:cubicBezTo>
                    <a:pt x="43008" y="12967"/>
                    <a:pt x="52935" y="8471"/>
                    <a:pt x="50249" y="2902"/>
                  </a:cubicBezTo>
                  <a:cubicBezTo>
                    <a:pt x="49225" y="773"/>
                    <a:pt x="47066" y="0"/>
                    <a:pt x="44414" y="0"/>
                  </a:cubicBezTo>
                  <a:close/>
                </a:path>
              </a:pathLst>
            </a:custGeom>
            <a:solidFill>
              <a:srgbClr val="EBAC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7"/>
            <p:cNvSpPr/>
            <p:nvPr/>
          </p:nvSpPr>
          <p:spPr>
            <a:xfrm>
              <a:off x="3772675" y="2072175"/>
              <a:ext cx="1257750" cy="534650"/>
            </a:xfrm>
            <a:custGeom>
              <a:avLst/>
              <a:gdLst/>
              <a:ahLst/>
              <a:cxnLst/>
              <a:rect l="l" t="t" r="r" b="b"/>
              <a:pathLst>
                <a:path w="50310" h="21386" extrusionOk="0">
                  <a:moveTo>
                    <a:pt x="43132" y="1"/>
                  </a:moveTo>
                  <a:cubicBezTo>
                    <a:pt x="37770" y="1"/>
                    <a:pt x="30091" y="3065"/>
                    <a:pt x="25264" y="4995"/>
                  </a:cubicBezTo>
                  <a:cubicBezTo>
                    <a:pt x="1" y="15041"/>
                    <a:pt x="9668" y="20651"/>
                    <a:pt x="9788" y="20711"/>
                  </a:cubicBezTo>
                  <a:cubicBezTo>
                    <a:pt x="10843" y="21179"/>
                    <a:pt x="12156" y="21385"/>
                    <a:pt x="13648" y="21385"/>
                  </a:cubicBezTo>
                  <a:cubicBezTo>
                    <a:pt x="20906" y="21385"/>
                    <a:pt x="32425" y="16514"/>
                    <a:pt x="39388" y="13231"/>
                  </a:cubicBezTo>
                  <a:cubicBezTo>
                    <a:pt x="50309" y="8059"/>
                    <a:pt x="49454" y="3921"/>
                    <a:pt x="48578" y="2390"/>
                  </a:cubicBezTo>
                  <a:cubicBezTo>
                    <a:pt x="47602" y="658"/>
                    <a:pt x="45616" y="1"/>
                    <a:pt x="43132" y="1"/>
                  </a:cubicBezTo>
                  <a:close/>
                </a:path>
              </a:pathLst>
            </a:custGeom>
            <a:solidFill>
              <a:srgbClr val="F0B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7"/>
            <p:cNvSpPr/>
            <p:nvPr/>
          </p:nvSpPr>
          <p:spPr>
            <a:xfrm>
              <a:off x="3857225" y="2084525"/>
              <a:ext cx="1130900" cy="516275"/>
            </a:xfrm>
            <a:custGeom>
              <a:avLst/>
              <a:gdLst/>
              <a:ahLst/>
              <a:cxnLst/>
              <a:rect l="l" t="t" r="r" b="b"/>
              <a:pathLst>
                <a:path w="45236" h="20651" extrusionOk="0">
                  <a:moveTo>
                    <a:pt x="39738" y="0"/>
                  </a:moveTo>
                  <a:cubicBezTo>
                    <a:pt x="36036" y="0"/>
                    <a:pt x="29899" y="1446"/>
                    <a:pt x="19893" y="5615"/>
                  </a:cubicBezTo>
                  <a:cubicBezTo>
                    <a:pt x="0" y="13911"/>
                    <a:pt x="5332" y="19162"/>
                    <a:pt x="5988" y="19739"/>
                  </a:cubicBezTo>
                  <a:cubicBezTo>
                    <a:pt x="6287" y="19991"/>
                    <a:pt x="7317" y="20651"/>
                    <a:pt x="9934" y="20651"/>
                  </a:cubicBezTo>
                  <a:cubicBezTo>
                    <a:pt x="12893" y="20651"/>
                    <a:pt x="17883" y="19807"/>
                    <a:pt x="26139" y="16576"/>
                  </a:cubicBezTo>
                  <a:cubicBezTo>
                    <a:pt x="32505" y="14090"/>
                    <a:pt x="44341" y="9455"/>
                    <a:pt x="44978" y="4482"/>
                  </a:cubicBezTo>
                  <a:cubicBezTo>
                    <a:pt x="45235" y="2408"/>
                    <a:pt x="44515" y="0"/>
                    <a:pt x="39738" y="0"/>
                  </a:cubicBezTo>
                  <a:close/>
                </a:path>
              </a:pathLst>
            </a:custGeom>
            <a:solidFill>
              <a:srgbClr val="F5B4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7"/>
            <p:cNvSpPr/>
            <p:nvPr/>
          </p:nvSpPr>
          <p:spPr>
            <a:xfrm>
              <a:off x="3980550" y="2097275"/>
              <a:ext cx="1004300" cy="494700"/>
            </a:xfrm>
            <a:custGeom>
              <a:avLst/>
              <a:gdLst/>
              <a:ahLst/>
              <a:cxnLst/>
              <a:rect l="l" t="t" r="r" b="b"/>
              <a:pathLst>
                <a:path w="40172" h="19788" extrusionOk="0">
                  <a:moveTo>
                    <a:pt x="33839" y="1"/>
                  </a:moveTo>
                  <a:cubicBezTo>
                    <a:pt x="32805" y="1"/>
                    <a:pt x="31581" y="120"/>
                    <a:pt x="30138" y="391"/>
                  </a:cubicBezTo>
                  <a:cubicBezTo>
                    <a:pt x="25125" y="1326"/>
                    <a:pt x="17387" y="4429"/>
                    <a:pt x="15139" y="5364"/>
                  </a:cubicBezTo>
                  <a:cubicBezTo>
                    <a:pt x="80" y="11571"/>
                    <a:pt x="1" y="16106"/>
                    <a:pt x="140" y="16942"/>
                  </a:cubicBezTo>
                  <a:cubicBezTo>
                    <a:pt x="464" y="18961"/>
                    <a:pt x="2478" y="19788"/>
                    <a:pt x="5432" y="19788"/>
                  </a:cubicBezTo>
                  <a:cubicBezTo>
                    <a:pt x="15163" y="19788"/>
                    <a:pt x="35093" y="10814"/>
                    <a:pt x="38374" y="5961"/>
                  </a:cubicBezTo>
                  <a:cubicBezTo>
                    <a:pt x="39383" y="4473"/>
                    <a:pt x="40171" y="1"/>
                    <a:pt x="33839" y="1"/>
                  </a:cubicBezTo>
                  <a:close/>
                </a:path>
              </a:pathLst>
            </a:custGeom>
            <a:solidFill>
              <a:srgbClr val="FAB7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3979550" y="2108850"/>
              <a:ext cx="974275" cy="473850"/>
            </a:xfrm>
            <a:custGeom>
              <a:avLst/>
              <a:gdLst/>
              <a:ahLst/>
              <a:cxnLst/>
              <a:rect l="l" t="t" r="r" b="b"/>
              <a:pathLst>
                <a:path w="38971" h="18954" extrusionOk="0">
                  <a:moveTo>
                    <a:pt x="33789" y="1"/>
                  </a:moveTo>
                  <a:cubicBezTo>
                    <a:pt x="27853" y="1"/>
                    <a:pt x="18075" y="3931"/>
                    <a:pt x="13269" y="6035"/>
                  </a:cubicBezTo>
                  <a:cubicBezTo>
                    <a:pt x="1" y="11844"/>
                    <a:pt x="558" y="16260"/>
                    <a:pt x="578" y="16300"/>
                  </a:cubicBezTo>
                  <a:cubicBezTo>
                    <a:pt x="885" y="18181"/>
                    <a:pt x="2781" y="18953"/>
                    <a:pt x="5573" y="18953"/>
                  </a:cubicBezTo>
                  <a:cubicBezTo>
                    <a:pt x="14912" y="18953"/>
                    <a:pt x="34269" y="10313"/>
                    <a:pt x="37638" y="5657"/>
                  </a:cubicBezTo>
                  <a:cubicBezTo>
                    <a:pt x="38792" y="4046"/>
                    <a:pt x="38971" y="2653"/>
                    <a:pt x="38115" y="1519"/>
                  </a:cubicBezTo>
                  <a:cubicBezTo>
                    <a:pt x="37315" y="436"/>
                    <a:pt x="35765" y="1"/>
                    <a:pt x="33789" y="1"/>
                  </a:cubicBezTo>
                  <a:close/>
                </a:path>
              </a:pathLst>
            </a:custGeom>
            <a:solidFill>
              <a:srgbClr val="FFBB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3997950" y="2119825"/>
              <a:ext cx="949425" cy="459350"/>
            </a:xfrm>
            <a:custGeom>
              <a:avLst/>
              <a:gdLst/>
              <a:ahLst/>
              <a:cxnLst/>
              <a:rect l="l" t="t" r="r" b="b"/>
              <a:pathLst>
                <a:path w="37977" h="18374" extrusionOk="0">
                  <a:moveTo>
                    <a:pt x="32725" y="0"/>
                  </a:moveTo>
                  <a:cubicBezTo>
                    <a:pt x="28534" y="0"/>
                    <a:pt x="21546" y="2014"/>
                    <a:pt x="12692" y="5855"/>
                  </a:cubicBezTo>
                  <a:cubicBezTo>
                    <a:pt x="1" y="11365"/>
                    <a:pt x="220" y="15642"/>
                    <a:pt x="240" y="15682"/>
                  </a:cubicBezTo>
                  <a:cubicBezTo>
                    <a:pt x="408" y="17592"/>
                    <a:pt x="2215" y="18374"/>
                    <a:pt x="4944" y="18374"/>
                  </a:cubicBezTo>
                  <a:cubicBezTo>
                    <a:pt x="13835" y="18374"/>
                    <a:pt x="32513" y="10073"/>
                    <a:pt x="36166" y="5477"/>
                  </a:cubicBezTo>
                  <a:cubicBezTo>
                    <a:pt x="37976" y="3189"/>
                    <a:pt x="36802" y="1478"/>
                    <a:pt x="36643" y="1299"/>
                  </a:cubicBezTo>
                  <a:cubicBezTo>
                    <a:pt x="35991" y="427"/>
                    <a:pt x="34654" y="0"/>
                    <a:pt x="32725" y="0"/>
                  </a:cubicBezTo>
                  <a:close/>
                </a:path>
              </a:pathLst>
            </a:custGeom>
            <a:solidFill>
              <a:srgbClr val="FFC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4013875" y="2131725"/>
              <a:ext cx="912600" cy="438600"/>
            </a:xfrm>
            <a:custGeom>
              <a:avLst/>
              <a:gdLst/>
              <a:ahLst/>
              <a:cxnLst/>
              <a:rect l="l" t="t" r="r" b="b"/>
              <a:pathLst>
                <a:path w="36504" h="17544" extrusionOk="0">
                  <a:moveTo>
                    <a:pt x="31717" y="0"/>
                  </a:moveTo>
                  <a:cubicBezTo>
                    <a:pt x="28098" y="0"/>
                    <a:pt x="21824" y="1502"/>
                    <a:pt x="12215" y="5637"/>
                  </a:cubicBezTo>
                  <a:cubicBezTo>
                    <a:pt x="180" y="10809"/>
                    <a:pt x="1" y="14967"/>
                    <a:pt x="1" y="15007"/>
                  </a:cubicBezTo>
                  <a:cubicBezTo>
                    <a:pt x="168" y="16804"/>
                    <a:pt x="1859" y="17543"/>
                    <a:pt x="4423" y="17543"/>
                  </a:cubicBezTo>
                  <a:cubicBezTo>
                    <a:pt x="13126" y="17543"/>
                    <a:pt x="31893" y="9031"/>
                    <a:pt x="35350" y="4483"/>
                  </a:cubicBezTo>
                  <a:cubicBezTo>
                    <a:pt x="36504" y="2952"/>
                    <a:pt x="35290" y="1062"/>
                    <a:pt x="35290" y="1042"/>
                  </a:cubicBezTo>
                  <a:cubicBezTo>
                    <a:pt x="34742" y="399"/>
                    <a:pt x="33582" y="0"/>
                    <a:pt x="31717" y="0"/>
                  </a:cubicBezTo>
                  <a:close/>
                </a:path>
              </a:pathLst>
            </a:custGeom>
            <a:solidFill>
              <a:srgbClr val="FFC7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7"/>
            <p:cNvSpPr/>
            <p:nvPr/>
          </p:nvSpPr>
          <p:spPr>
            <a:xfrm>
              <a:off x="4024825" y="2142625"/>
              <a:ext cx="867825" cy="423100"/>
            </a:xfrm>
            <a:custGeom>
              <a:avLst/>
              <a:gdLst/>
              <a:ahLst/>
              <a:cxnLst/>
              <a:rect l="l" t="t" r="r" b="b"/>
              <a:pathLst>
                <a:path w="34713" h="16924" extrusionOk="0">
                  <a:moveTo>
                    <a:pt x="31195" y="1"/>
                  </a:moveTo>
                  <a:cubicBezTo>
                    <a:pt x="26186" y="1"/>
                    <a:pt x="16515" y="3263"/>
                    <a:pt x="9927" y="6355"/>
                  </a:cubicBezTo>
                  <a:cubicBezTo>
                    <a:pt x="239" y="10890"/>
                    <a:pt x="0" y="14312"/>
                    <a:pt x="20" y="14332"/>
                  </a:cubicBezTo>
                  <a:cubicBezTo>
                    <a:pt x="138" y="16178"/>
                    <a:pt x="1734" y="16923"/>
                    <a:pt x="4176" y="16923"/>
                  </a:cubicBezTo>
                  <a:cubicBezTo>
                    <a:pt x="12416" y="16923"/>
                    <a:pt x="30288" y="8432"/>
                    <a:pt x="33480" y="5102"/>
                  </a:cubicBezTo>
                  <a:cubicBezTo>
                    <a:pt x="33877" y="4684"/>
                    <a:pt x="34534" y="4147"/>
                    <a:pt x="34693" y="3590"/>
                  </a:cubicBezTo>
                  <a:cubicBezTo>
                    <a:pt x="34713" y="3510"/>
                    <a:pt x="34176" y="904"/>
                    <a:pt x="34136" y="845"/>
                  </a:cubicBezTo>
                  <a:cubicBezTo>
                    <a:pt x="33635" y="257"/>
                    <a:pt x="32598" y="1"/>
                    <a:pt x="31195" y="1"/>
                  </a:cubicBezTo>
                  <a:close/>
                </a:path>
              </a:pathLst>
            </a:custGeom>
            <a:solidFill>
              <a:srgbClr val="FFC9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7"/>
            <p:cNvSpPr/>
            <p:nvPr/>
          </p:nvSpPr>
          <p:spPr>
            <a:xfrm>
              <a:off x="4035250" y="2152850"/>
              <a:ext cx="839000" cy="407525"/>
            </a:xfrm>
            <a:custGeom>
              <a:avLst/>
              <a:gdLst/>
              <a:ahLst/>
              <a:cxnLst/>
              <a:rect l="l" t="t" r="r" b="b"/>
              <a:pathLst>
                <a:path w="33560" h="16301" extrusionOk="0">
                  <a:moveTo>
                    <a:pt x="30444" y="0"/>
                  </a:moveTo>
                  <a:cubicBezTo>
                    <a:pt x="25728" y="0"/>
                    <a:pt x="16237" y="3134"/>
                    <a:pt x="9669" y="6205"/>
                  </a:cubicBezTo>
                  <a:cubicBezTo>
                    <a:pt x="359" y="10541"/>
                    <a:pt x="1" y="13744"/>
                    <a:pt x="1" y="13764"/>
                  </a:cubicBezTo>
                  <a:lnTo>
                    <a:pt x="1533" y="15992"/>
                  </a:lnTo>
                  <a:cubicBezTo>
                    <a:pt x="1875" y="16203"/>
                    <a:pt x="2425" y="16301"/>
                    <a:pt x="3142" y="16301"/>
                  </a:cubicBezTo>
                  <a:cubicBezTo>
                    <a:pt x="10054" y="16301"/>
                    <a:pt x="32475" y="7230"/>
                    <a:pt x="33520" y="3499"/>
                  </a:cubicBezTo>
                  <a:cubicBezTo>
                    <a:pt x="33560" y="3380"/>
                    <a:pt x="33082" y="754"/>
                    <a:pt x="33003" y="674"/>
                  </a:cubicBezTo>
                  <a:cubicBezTo>
                    <a:pt x="32552" y="207"/>
                    <a:pt x="31655" y="0"/>
                    <a:pt x="30444" y="0"/>
                  </a:cubicBezTo>
                  <a:close/>
                </a:path>
              </a:pathLst>
            </a:custGeom>
            <a:solidFill>
              <a:srgbClr val="FFCB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4046700" y="2162925"/>
              <a:ext cx="809150" cy="391025"/>
            </a:xfrm>
            <a:custGeom>
              <a:avLst/>
              <a:gdLst/>
              <a:ahLst/>
              <a:cxnLst/>
              <a:rect l="l" t="t" r="r" b="b"/>
              <a:pathLst>
                <a:path w="32366" h="15641" extrusionOk="0">
                  <a:moveTo>
                    <a:pt x="29720" y="0"/>
                  </a:moveTo>
                  <a:cubicBezTo>
                    <a:pt x="25737" y="0"/>
                    <a:pt x="17223" y="2440"/>
                    <a:pt x="9350" y="6060"/>
                  </a:cubicBezTo>
                  <a:cubicBezTo>
                    <a:pt x="756" y="9999"/>
                    <a:pt x="0" y="13142"/>
                    <a:pt x="0" y="13162"/>
                  </a:cubicBezTo>
                  <a:lnTo>
                    <a:pt x="1572" y="15390"/>
                  </a:lnTo>
                  <a:cubicBezTo>
                    <a:pt x="1854" y="15561"/>
                    <a:pt x="2310" y="15641"/>
                    <a:pt x="2908" y="15641"/>
                  </a:cubicBezTo>
                  <a:cubicBezTo>
                    <a:pt x="9175" y="15641"/>
                    <a:pt x="31051" y="6885"/>
                    <a:pt x="32286" y="3434"/>
                  </a:cubicBezTo>
                  <a:cubicBezTo>
                    <a:pt x="32366" y="3235"/>
                    <a:pt x="31928" y="649"/>
                    <a:pt x="31809" y="510"/>
                  </a:cubicBezTo>
                  <a:cubicBezTo>
                    <a:pt x="31474" y="163"/>
                    <a:pt x="30748" y="0"/>
                    <a:pt x="29720" y="0"/>
                  </a:cubicBezTo>
                  <a:close/>
                </a:path>
              </a:pathLst>
            </a:custGeom>
            <a:solidFill>
              <a:srgbClr val="FFC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7"/>
            <p:cNvSpPr/>
            <p:nvPr/>
          </p:nvSpPr>
          <p:spPr>
            <a:xfrm>
              <a:off x="4058625" y="2172400"/>
              <a:ext cx="776850" cy="375375"/>
            </a:xfrm>
            <a:custGeom>
              <a:avLst/>
              <a:gdLst/>
              <a:ahLst/>
              <a:cxnLst/>
              <a:rect l="l" t="t" r="r" b="b"/>
              <a:pathLst>
                <a:path w="31074" h="15015" extrusionOk="0">
                  <a:moveTo>
                    <a:pt x="28868" y="1"/>
                  </a:moveTo>
                  <a:cubicBezTo>
                    <a:pt x="25123" y="1"/>
                    <a:pt x="16473" y="2485"/>
                    <a:pt x="8992" y="5900"/>
                  </a:cubicBezTo>
                  <a:cubicBezTo>
                    <a:pt x="876" y="9600"/>
                    <a:pt x="1" y="12544"/>
                    <a:pt x="1" y="12564"/>
                  </a:cubicBezTo>
                  <a:lnTo>
                    <a:pt x="1612" y="14812"/>
                  </a:lnTo>
                  <a:cubicBezTo>
                    <a:pt x="1842" y="14950"/>
                    <a:pt x="2215" y="15015"/>
                    <a:pt x="2708" y="15015"/>
                  </a:cubicBezTo>
                  <a:cubicBezTo>
                    <a:pt x="8378" y="15015"/>
                    <a:pt x="29859" y="6449"/>
                    <a:pt x="30994" y="3374"/>
                  </a:cubicBezTo>
                  <a:cubicBezTo>
                    <a:pt x="31073" y="3155"/>
                    <a:pt x="30715" y="509"/>
                    <a:pt x="30576" y="390"/>
                  </a:cubicBezTo>
                  <a:cubicBezTo>
                    <a:pt x="30296" y="125"/>
                    <a:pt x="29704" y="1"/>
                    <a:pt x="28868" y="1"/>
                  </a:cubicBezTo>
                  <a:close/>
                </a:path>
              </a:pathLst>
            </a:custGeom>
            <a:solidFill>
              <a:srgbClr val="FFC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7"/>
            <p:cNvSpPr/>
            <p:nvPr/>
          </p:nvSpPr>
          <p:spPr>
            <a:xfrm>
              <a:off x="4071075" y="2182700"/>
              <a:ext cx="744500" cy="358400"/>
            </a:xfrm>
            <a:custGeom>
              <a:avLst/>
              <a:gdLst/>
              <a:ahLst/>
              <a:cxnLst/>
              <a:rect l="l" t="t" r="r" b="b"/>
              <a:pathLst>
                <a:path w="29780" h="14336" extrusionOk="0">
                  <a:moveTo>
                    <a:pt x="27978" y="0"/>
                  </a:moveTo>
                  <a:cubicBezTo>
                    <a:pt x="24670" y="0"/>
                    <a:pt x="16159" y="2285"/>
                    <a:pt x="8634" y="5707"/>
                  </a:cubicBezTo>
                  <a:cubicBezTo>
                    <a:pt x="975" y="9188"/>
                    <a:pt x="0" y="11913"/>
                    <a:pt x="0" y="11933"/>
                  </a:cubicBezTo>
                  <a:lnTo>
                    <a:pt x="1671" y="14181"/>
                  </a:lnTo>
                  <a:cubicBezTo>
                    <a:pt x="1880" y="14286"/>
                    <a:pt x="2199" y="14336"/>
                    <a:pt x="2609" y="14336"/>
                  </a:cubicBezTo>
                  <a:cubicBezTo>
                    <a:pt x="7934" y="14336"/>
                    <a:pt x="28818" y="6008"/>
                    <a:pt x="29760" y="3200"/>
                  </a:cubicBezTo>
                  <a:cubicBezTo>
                    <a:pt x="29780" y="3141"/>
                    <a:pt x="29322" y="316"/>
                    <a:pt x="29282" y="276"/>
                  </a:cubicBezTo>
                  <a:cubicBezTo>
                    <a:pt x="29082" y="89"/>
                    <a:pt x="28632" y="0"/>
                    <a:pt x="27978" y="0"/>
                  </a:cubicBezTo>
                  <a:close/>
                </a:path>
              </a:pathLst>
            </a:custGeom>
            <a:solidFill>
              <a:srgbClr val="FFD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7"/>
            <p:cNvSpPr/>
            <p:nvPr/>
          </p:nvSpPr>
          <p:spPr>
            <a:xfrm>
              <a:off x="4083500" y="2191850"/>
              <a:ext cx="708700" cy="342600"/>
            </a:xfrm>
            <a:custGeom>
              <a:avLst/>
              <a:gdLst/>
              <a:ahLst/>
              <a:cxnLst/>
              <a:rect l="l" t="t" r="r" b="b"/>
              <a:pathLst>
                <a:path w="28348" h="13704" extrusionOk="0">
                  <a:moveTo>
                    <a:pt x="27009" y="0"/>
                  </a:moveTo>
                  <a:cubicBezTo>
                    <a:pt x="24037" y="0"/>
                    <a:pt x="15212" y="2419"/>
                    <a:pt x="8256" y="5579"/>
                  </a:cubicBezTo>
                  <a:cubicBezTo>
                    <a:pt x="1294" y="8742"/>
                    <a:pt x="0" y="11328"/>
                    <a:pt x="0" y="11348"/>
                  </a:cubicBezTo>
                  <a:lnTo>
                    <a:pt x="1791" y="13576"/>
                  </a:lnTo>
                  <a:cubicBezTo>
                    <a:pt x="1964" y="13663"/>
                    <a:pt x="2228" y="13704"/>
                    <a:pt x="2570" y="13704"/>
                  </a:cubicBezTo>
                  <a:cubicBezTo>
                    <a:pt x="7335" y="13704"/>
                    <a:pt x="27268" y="5774"/>
                    <a:pt x="28308" y="3212"/>
                  </a:cubicBezTo>
                  <a:cubicBezTo>
                    <a:pt x="28348" y="3153"/>
                    <a:pt x="27970" y="228"/>
                    <a:pt x="27950" y="189"/>
                  </a:cubicBezTo>
                  <a:cubicBezTo>
                    <a:pt x="27803" y="61"/>
                    <a:pt x="27479" y="0"/>
                    <a:pt x="27009" y="0"/>
                  </a:cubicBezTo>
                  <a:close/>
                </a:path>
              </a:pathLst>
            </a:custGeom>
            <a:solidFill>
              <a:srgbClr val="FFD2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4098425" y="2202450"/>
              <a:ext cx="668900" cy="324950"/>
            </a:xfrm>
            <a:custGeom>
              <a:avLst/>
              <a:gdLst/>
              <a:ahLst/>
              <a:cxnLst/>
              <a:rect l="l" t="t" r="r" b="b"/>
              <a:pathLst>
                <a:path w="26756" h="12998" extrusionOk="0">
                  <a:moveTo>
                    <a:pt x="25763" y="1"/>
                  </a:moveTo>
                  <a:cubicBezTo>
                    <a:pt x="23279" y="1"/>
                    <a:pt x="14555" y="2331"/>
                    <a:pt x="7778" y="5394"/>
                  </a:cubicBezTo>
                  <a:cubicBezTo>
                    <a:pt x="1592" y="8179"/>
                    <a:pt x="0" y="10626"/>
                    <a:pt x="0" y="10646"/>
                  </a:cubicBezTo>
                  <a:lnTo>
                    <a:pt x="1830" y="12914"/>
                  </a:lnTo>
                  <a:cubicBezTo>
                    <a:pt x="1948" y="12971"/>
                    <a:pt x="2127" y="12998"/>
                    <a:pt x="2362" y="12998"/>
                  </a:cubicBezTo>
                  <a:cubicBezTo>
                    <a:pt x="6289" y="12998"/>
                    <a:pt x="25609" y="5364"/>
                    <a:pt x="26716" y="3186"/>
                  </a:cubicBezTo>
                  <a:cubicBezTo>
                    <a:pt x="26756" y="3107"/>
                    <a:pt x="26438" y="162"/>
                    <a:pt x="26398" y="123"/>
                  </a:cubicBezTo>
                  <a:cubicBezTo>
                    <a:pt x="26304" y="40"/>
                    <a:pt x="26086" y="1"/>
                    <a:pt x="25763" y="1"/>
                  </a:cubicBezTo>
                  <a:close/>
                </a:path>
              </a:pathLst>
            </a:custGeom>
            <a:solidFill>
              <a:srgbClr val="FFD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4113825" y="2213100"/>
              <a:ext cx="623175" cy="306175"/>
            </a:xfrm>
            <a:custGeom>
              <a:avLst/>
              <a:gdLst/>
              <a:ahLst/>
              <a:cxnLst/>
              <a:rect l="l" t="t" r="r" b="b"/>
              <a:pathLst>
                <a:path w="24927" h="12247" extrusionOk="0">
                  <a:moveTo>
                    <a:pt x="24439" y="1"/>
                  </a:moveTo>
                  <a:cubicBezTo>
                    <a:pt x="22660" y="1"/>
                    <a:pt x="14069" y="2161"/>
                    <a:pt x="7302" y="5207"/>
                  </a:cubicBezTo>
                  <a:cubicBezTo>
                    <a:pt x="1592" y="7753"/>
                    <a:pt x="1" y="9941"/>
                    <a:pt x="1" y="9961"/>
                  </a:cubicBezTo>
                  <a:cubicBezTo>
                    <a:pt x="1" y="10001"/>
                    <a:pt x="1871" y="12169"/>
                    <a:pt x="1950" y="12189"/>
                  </a:cubicBezTo>
                  <a:cubicBezTo>
                    <a:pt x="2047" y="12228"/>
                    <a:pt x="2186" y="12246"/>
                    <a:pt x="2362" y="12246"/>
                  </a:cubicBezTo>
                  <a:cubicBezTo>
                    <a:pt x="5841" y="12246"/>
                    <a:pt x="23959" y="5093"/>
                    <a:pt x="24887" y="3238"/>
                  </a:cubicBezTo>
                  <a:cubicBezTo>
                    <a:pt x="24926" y="3178"/>
                    <a:pt x="24787" y="94"/>
                    <a:pt x="24747" y="55"/>
                  </a:cubicBezTo>
                  <a:cubicBezTo>
                    <a:pt x="24705" y="18"/>
                    <a:pt x="24599" y="1"/>
                    <a:pt x="24439" y="1"/>
                  </a:cubicBezTo>
                  <a:close/>
                </a:path>
              </a:pathLst>
            </a:custGeom>
            <a:solidFill>
              <a:srgbClr val="FFD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4130750" y="2224850"/>
              <a:ext cx="574925" cy="285925"/>
            </a:xfrm>
            <a:custGeom>
              <a:avLst/>
              <a:gdLst/>
              <a:ahLst/>
              <a:cxnLst/>
              <a:rect l="l" t="t" r="r" b="b"/>
              <a:pathLst>
                <a:path w="22997" h="11437" extrusionOk="0">
                  <a:moveTo>
                    <a:pt x="22648" y="1"/>
                  </a:moveTo>
                  <a:cubicBezTo>
                    <a:pt x="21090" y="1"/>
                    <a:pt x="12533" y="2366"/>
                    <a:pt x="6744" y="4956"/>
                  </a:cubicBezTo>
                  <a:cubicBezTo>
                    <a:pt x="1592" y="7263"/>
                    <a:pt x="0" y="9173"/>
                    <a:pt x="0" y="9193"/>
                  </a:cubicBezTo>
                  <a:lnTo>
                    <a:pt x="2109" y="11401"/>
                  </a:lnTo>
                  <a:cubicBezTo>
                    <a:pt x="2171" y="11425"/>
                    <a:pt x="2260" y="11436"/>
                    <a:pt x="2374" y="11436"/>
                  </a:cubicBezTo>
                  <a:cubicBezTo>
                    <a:pt x="5089" y="11436"/>
                    <a:pt x="21842" y="4833"/>
                    <a:pt x="22777" y="3325"/>
                  </a:cubicBezTo>
                  <a:cubicBezTo>
                    <a:pt x="22917" y="3106"/>
                    <a:pt x="22996" y="142"/>
                    <a:pt x="22877" y="42"/>
                  </a:cubicBezTo>
                  <a:cubicBezTo>
                    <a:pt x="22843" y="14"/>
                    <a:pt x="22766" y="1"/>
                    <a:pt x="22648" y="1"/>
                  </a:cubicBezTo>
                  <a:close/>
                </a:path>
              </a:pathLst>
            </a:custGeom>
            <a:solidFill>
              <a:srgbClr val="FFD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7"/>
            <p:cNvSpPr/>
            <p:nvPr/>
          </p:nvSpPr>
          <p:spPr>
            <a:xfrm>
              <a:off x="4150625" y="2239075"/>
              <a:ext cx="519725" cy="261750"/>
            </a:xfrm>
            <a:custGeom>
              <a:avLst/>
              <a:gdLst/>
              <a:ahLst/>
              <a:cxnLst/>
              <a:rect l="l" t="t" r="r" b="b"/>
              <a:pathLst>
                <a:path w="20789" h="10470" extrusionOk="0">
                  <a:moveTo>
                    <a:pt x="20575" y="1"/>
                  </a:moveTo>
                  <a:cubicBezTo>
                    <a:pt x="19797" y="1"/>
                    <a:pt x="11380" y="2267"/>
                    <a:pt x="6068" y="4625"/>
                  </a:cubicBezTo>
                  <a:cubicBezTo>
                    <a:pt x="1533" y="6655"/>
                    <a:pt x="21" y="8266"/>
                    <a:pt x="21" y="8266"/>
                  </a:cubicBezTo>
                  <a:cubicBezTo>
                    <a:pt x="1" y="8385"/>
                    <a:pt x="2110" y="10414"/>
                    <a:pt x="2289" y="10454"/>
                  </a:cubicBezTo>
                  <a:cubicBezTo>
                    <a:pt x="2328" y="10464"/>
                    <a:pt x="2379" y="10469"/>
                    <a:pt x="2441" y="10469"/>
                  </a:cubicBezTo>
                  <a:cubicBezTo>
                    <a:pt x="4540" y="10469"/>
                    <a:pt x="19225" y="4728"/>
                    <a:pt x="20152" y="3472"/>
                  </a:cubicBezTo>
                  <a:cubicBezTo>
                    <a:pt x="20371" y="3173"/>
                    <a:pt x="20789" y="150"/>
                    <a:pt x="20630" y="10"/>
                  </a:cubicBezTo>
                  <a:cubicBezTo>
                    <a:pt x="20623" y="4"/>
                    <a:pt x="20604" y="1"/>
                    <a:pt x="20575" y="1"/>
                  </a:cubicBezTo>
                  <a:close/>
                </a:path>
              </a:pathLst>
            </a:custGeom>
            <a:solidFill>
              <a:srgbClr val="FFD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7"/>
            <p:cNvSpPr/>
            <p:nvPr/>
          </p:nvSpPr>
          <p:spPr>
            <a:xfrm>
              <a:off x="4172525" y="2256225"/>
              <a:ext cx="448600" cy="232475"/>
            </a:xfrm>
            <a:custGeom>
              <a:avLst/>
              <a:gdLst/>
              <a:ahLst/>
              <a:cxnLst/>
              <a:rect l="l" t="t" r="r" b="b"/>
              <a:pathLst>
                <a:path w="17944" h="9299" extrusionOk="0">
                  <a:moveTo>
                    <a:pt x="17943" y="1"/>
                  </a:moveTo>
                  <a:lnTo>
                    <a:pt x="17943" y="1"/>
                  </a:lnTo>
                  <a:cubicBezTo>
                    <a:pt x="14224" y="836"/>
                    <a:pt x="7420" y="3243"/>
                    <a:pt x="5312" y="4178"/>
                  </a:cubicBezTo>
                  <a:cubicBezTo>
                    <a:pt x="1830" y="5730"/>
                    <a:pt x="0" y="7202"/>
                    <a:pt x="0" y="7202"/>
                  </a:cubicBezTo>
                  <a:lnTo>
                    <a:pt x="2626" y="9291"/>
                  </a:lnTo>
                  <a:cubicBezTo>
                    <a:pt x="2645" y="9296"/>
                    <a:pt x="2671" y="9299"/>
                    <a:pt x="2703" y="9299"/>
                  </a:cubicBezTo>
                  <a:cubicBezTo>
                    <a:pt x="3942" y="9299"/>
                    <a:pt x="14442" y="5196"/>
                    <a:pt x="16770" y="3780"/>
                  </a:cubicBezTo>
                  <a:cubicBezTo>
                    <a:pt x="16770" y="3780"/>
                    <a:pt x="17426" y="2865"/>
                    <a:pt x="17943" y="1"/>
                  </a:cubicBezTo>
                  <a:close/>
                </a:path>
              </a:pathLst>
            </a:custGeom>
            <a:solidFill>
              <a:srgbClr val="FFD8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4202850" y="2280100"/>
              <a:ext cx="357100" cy="190525"/>
            </a:xfrm>
            <a:custGeom>
              <a:avLst/>
              <a:gdLst/>
              <a:ahLst/>
              <a:cxnLst/>
              <a:rect l="l" t="t" r="r" b="b"/>
              <a:pathLst>
                <a:path w="14284" h="7621" extrusionOk="0">
                  <a:moveTo>
                    <a:pt x="14284" y="1"/>
                  </a:moveTo>
                  <a:cubicBezTo>
                    <a:pt x="14224" y="1"/>
                    <a:pt x="7858" y="1870"/>
                    <a:pt x="4218" y="3482"/>
                  </a:cubicBezTo>
                  <a:cubicBezTo>
                    <a:pt x="1652" y="4596"/>
                    <a:pt x="1" y="5690"/>
                    <a:pt x="1" y="5730"/>
                  </a:cubicBezTo>
                  <a:cubicBezTo>
                    <a:pt x="1" y="5985"/>
                    <a:pt x="2837" y="7620"/>
                    <a:pt x="3269" y="7620"/>
                  </a:cubicBezTo>
                  <a:cubicBezTo>
                    <a:pt x="3274" y="7620"/>
                    <a:pt x="3279" y="7620"/>
                    <a:pt x="3283" y="7619"/>
                  </a:cubicBezTo>
                  <a:cubicBezTo>
                    <a:pt x="4218" y="7520"/>
                    <a:pt x="10822" y="4854"/>
                    <a:pt x="11260" y="4496"/>
                  </a:cubicBezTo>
                  <a:cubicBezTo>
                    <a:pt x="11638" y="4198"/>
                    <a:pt x="13906" y="1075"/>
                    <a:pt x="14284" y="1"/>
                  </a:cubicBezTo>
                  <a:close/>
                </a:path>
              </a:pathLst>
            </a:custGeom>
            <a:solidFill>
              <a:srgbClr val="FFDA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4245625" y="2319875"/>
              <a:ext cx="212375" cy="103975"/>
            </a:xfrm>
            <a:custGeom>
              <a:avLst/>
              <a:gdLst/>
              <a:ahLst/>
              <a:cxnLst/>
              <a:rect l="l" t="t" r="r" b="b"/>
              <a:pathLst>
                <a:path w="8495" h="4159" extrusionOk="0">
                  <a:moveTo>
                    <a:pt x="8495" y="1"/>
                  </a:moveTo>
                  <a:cubicBezTo>
                    <a:pt x="6326" y="697"/>
                    <a:pt x="3382" y="1652"/>
                    <a:pt x="677" y="3045"/>
                  </a:cubicBezTo>
                  <a:cubicBezTo>
                    <a:pt x="478" y="3144"/>
                    <a:pt x="199" y="3303"/>
                    <a:pt x="0" y="3423"/>
                  </a:cubicBezTo>
                  <a:cubicBezTo>
                    <a:pt x="319" y="3582"/>
                    <a:pt x="737" y="3840"/>
                    <a:pt x="1095" y="3920"/>
                  </a:cubicBezTo>
                  <a:lnTo>
                    <a:pt x="3522" y="4159"/>
                  </a:lnTo>
                  <a:cubicBezTo>
                    <a:pt x="4178" y="4139"/>
                    <a:pt x="4974" y="3621"/>
                    <a:pt x="5590" y="3383"/>
                  </a:cubicBezTo>
                  <a:cubicBezTo>
                    <a:pt x="6267" y="3104"/>
                    <a:pt x="6863" y="2229"/>
                    <a:pt x="7321" y="1692"/>
                  </a:cubicBezTo>
                  <a:cubicBezTo>
                    <a:pt x="7739" y="1214"/>
                    <a:pt x="8137" y="498"/>
                    <a:pt x="8495" y="1"/>
                  </a:cubicBezTo>
                  <a:close/>
                </a:path>
              </a:pathLst>
            </a:custGeom>
            <a:solidFill>
              <a:srgbClr val="FFD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3661775" y="1955050"/>
              <a:ext cx="1447225" cy="925675"/>
            </a:xfrm>
            <a:custGeom>
              <a:avLst/>
              <a:gdLst/>
              <a:ahLst/>
              <a:cxnLst/>
              <a:rect l="l" t="t" r="r" b="b"/>
              <a:pathLst>
                <a:path w="57889" h="37027" extrusionOk="0">
                  <a:moveTo>
                    <a:pt x="60" y="26530"/>
                  </a:moveTo>
                  <a:cubicBezTo>
                    <a:pt x="65" y="26641"/>
                    <a:pt x="74" y="26753"/>
                    <a:pt x="88" y="26865"/>
                  </a:cubicBezTo>
                  <a:lnTo>
                    <a:pt x="88" y="26865"/>
                  </a:lnTo>
                  <a:cubicBezTo>
                    <a:pt x="78" y="26754"/>
                    <a:pt x="68" y="26642"/>
                    <a:pt x="60" y="26530"/>
                  </a:cubicBezTo>
                  <a:close/>
                  <a:moveTo>
                    <a:pt x="44205" y="0"/>
                  </a:moveTo>
                  <a:cubicBezTo>
                    <a:pt x="43038" y="0"/>
                    <a:pt x="41986" y="85"/>
                    <a:pt x="41139" y="152"/>
                  </a:cubicBezTo>
                  <a:cubicBezTo>
                    <a:pt x="36822" y="510"/>
                    <a:pt x="28527" y="2997"/>
                    <a:pt x="20947" y="6219"/>
                  </a:cubicBezTo>
                  <a:cubicBezTo>
                    <a:pt x="11916" y="10078"/>
                    <a:pt x="7301" y="13798"/>
                    <a:pt x="5372" y="15668"/>
                  </a:cubicBezTo>
                  <a:cubicBezTo>
                    <a:pt x="1632" y="19289"/>
                    <a:pt x="0" y="22611"/>
                    <a:pt x="60" y="26450"/>
                  </a:cubicBezTo>
                  <a:cubicBezTo>
                    <a:pt x="100" y="27524"/>
                    <a:pt x="538" y="28559"/>
                    <a:pt x="1373" y="29553"/>
                  </a:cubicBezTo>
                  <a:cubicBezTo>
                    <a:pt x="631" y="28670"/>
                    <a:pt x="203" y="27755"/>
                    <a:pt x="88" y="26865"/>
                  </a:cubicBezTo>
                  <a:lnTo>
                    <a:pt x="88" y="26865"/>
                  </a:lnTo>
                  <a:cubicBezTo>
                    <a:pt x="346" y="29502"/>
                    <a:pt x="1391" y="31716"/>
                    <a:pt x="3223" y="33472"/>
                  </a:cubicBezTo>
                  <a:cubicBezTo>
                    <a:pt x="6503" y="36622"/>
                    <a:pt x="11309" y="37027"/>
                    <a:pt x="14073" y="37027"/>
                  </a:cubicBezTo>
                  <a:cubicBezTo>
                    <a:pt x="14678" y="37027"/>
                    <a:pt x="15185" y="37007"/>
                    <a:pt x="15557" y="36993"/>
                  </a:cubicBezTo>
                  <a:cubicBezTo>
                    <a:pt x="18441" y="36894"/>
                    <a:pt x="24707" y="36138"/>
                    <a:pt x="34435" y="32318"/>
                  </a:cubicBezTo>
                  <a:cubicBezTo>
                    <a:pt x="51145" y="25734"/>
                    <a:pt x="57888" y="19846"/>
                    <a:pt x="57689" y="12008"/>
                  </a:cubicBezTo>
                  <a:cubicBezTo>
                    <a:pt x="57630" y="9720"/>
                    <a:pt x="56615" y="6140"/>
                    <a:pt x="53989" y="3514"/>
                  </a:cubicBezTo>
                  <a:cubicBezTo>
                    <a:pt x="51018" y="571"/>
                    <a:pt x="47228" y="0"/>
                    <a:pt x="44205" y="0"/>
                  </a:cubicBez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3661775" y="1955050"/>
              <a:ext cx="1447225" cy="925675"/>
            </a:xfrm>
            <a:custGeom>
              <a:avLst/>
              <a:gdLst/>
              <a:ahLst/>
              <a:cxnLst/>
              <a:rect l="l" t="t" r="r" b="b"/>
              <a:pathLst>
                <a:path w="57889" h="37027" extrusionOk="0">
                  <a:moveTo>
                    <a:pt x="60" y="26530"/>
                  </a:moveTo>
                  <a:cubicBezTo>
                    <a:pt x="65" y="26641"/>
                    <a:pt x="74" y="26753"/>
                    <a:pt x="88" y="26865"/>
                  </a:cubicBezTo>
                  <a:lnTo>
                    <a:pt x="88" y="26865"/>
                  </a:lnTo>
                  <a:cubicBezTo>
                    <a:pt x="78" y="26754"/>
                    <a:pt x="68" y="26642"/>
                    <a:pt x="60" y="26530"/>
                  </a:cubicBezTo>
                  <a:close/>
                  <a:moveTo>
                    <a:pt x="44205" y="0"/>
                  </a:moveTo>
                  <a:cubicBezTo>
                    <a:pt x="43038" y="0"/>
                    <a:pt x="41986" y="85"/>
                    <a:pt x="41139" y="152"/>
                  </a:cubicBezTo>
                  <a:cubicBezTo>
                    <a:pt x="36822" y="510"/>
                    <a:pt x="28527" y="2997"/>
                    <a:pt x="20947" y="6219"/>
                  </a:cubicBezTo>
                  <a:cubicBezTo>
                    <a:pt x="11916" y="10078"/>
                    <a:pt x="7301" y="13798"/>
                    <a:pt x="5372" y="15668"/>
                  </a:cubicBezTo>
                  <a:cubicBezTo>
                    <a:pt x="1632" y="19289"/>
                    <a:pt x="0" y="22611"/>
                    <a:pt x="60" y="26450"/>
                  </a:cubicBezTo>
                  <a:cubicBezTo>
                    <a:pt x="100" y="27524"/>
                    <a:pt x="538" y="28559"/>
                    <a:pt x="1373" y="29553"/>
                  </a:cubicBezTo>
                  <a:cubicBezTo>
                    <a:pt x="631" y="28670"/>
                    <a:pt x="203" y="27755"/>
                    <a:pt x="88" y="26865"/>
                  </a:cubicBezTo>
                  <a:lnTo>
                    <a:pt x="88" y="26865"/>
                  </a:lnTo>
                  <a:cubicBezTo>
                    <a:pt x="346" y="29502"/>
                    <a:pt x="1391" y="31716"/>
                    <a:pt x="3223" y="33472"/>
                  </a:cubicBezTo>
                  <a:cubicBezTo>
                    <a:pt x="6503" y="36622"/>
                    <a:pt x="11309" y="37027"/>
                    <a:pt x="14073" y="37027"/>
                  </a:cubicBezTo>
                  <a:cubicBezTo>
                    <a:pt x="14678" y="37027"/>
                    <a:pt x="15185" y="37007"/>
                    <a:pt x="15557" y="36993"/>
                  </a:cubicBezTo>
                  <a:cubicBezTo>
                    <a:pt x="18441" y="36894"/>
                    <a:pt x="24707" y="36138"/>
                    <a:pt x="34435" y="32318"/>
                  </a:cubicBezTo>
                  <a:cubicBezTo>
                    <a:pt x="51145" y="25734"/>
                    <a:pt x="57888" y="19846"/>
                    <a:pt x="57689" y="12008"/>
                  </a:cubicBezTo>
                  <a:cubicBezTo>
                    <a:pt x="57630" y="9720"/>
                    <a:pt x="56615" y="6140"/>
                    <a:pt x="53989" y="3514"/>
                  </a:cubicBezTo>
                  <a:cubicBezTo>
                    <a:pt x="51018" y="571"/>
                    <a:pt x="47228" y="0"/>
                    <a:pt x="44205" y="0"/>
                  </a:cubicBez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3686650" y="1954650"/>
              <a:ext cx="1417375" cy="883300"/>
            </a:xfrm>
            <a:custGeom>
              <a:avLst/>
              <a:gdLst/>
              <a:ahLst/>
              <a:cxnLst/>
              <a:rect l="l" t="t" r="r" b="b"/>
              <a:pathLst>
                <a:path w="56695" h="35332" extrusionOk="0">
                  <a:moveTo>
                    <a:pt x="43399" y="0"/>
                  </a:moveTo>
                  <a:cubicBezTo>
                    <a:pt x="42939" y="0"/>
                    <a:pt x="42441" y="15"/>
                    <a:pt x="42033" y="29"/>
                  </a:cubicBezTo>
                  <a:lnTo>
                    <a:pt x="40243" y="168"/>
                  </a:lnTo>
                  <a:cubicBezTo>
                    <a:pt x="39646" y="228"/>
                    <a:pt x="38851" y="347"/>
                    <a:pt x="38254" y="446"/>
                  </a:cubicBezTo>
                  <a:lnTo>
                    <a:pt x="36264" y="824"/>
                  </a:lnTo>
                  <a:cubicBezTo>
                    <a:pt x="35628" y="944"/>
                    <a:pt x="34773" y="1162"/>
                    <a:pt x="34136" y="1322"/>
                  </a:cubicBezTo>
                  <a:lnTo>
                    <a:pt x="32007" y="1899"/>
                  </a:lnTo>
                  <a:cubicBezTo>
                    <a:pt x="31311" y="2097"/>
                    <a:pt x="30416" y="2396"/>
                    <a:pt x="29740" y="2595"/>
                  </a:cubicBezTo>
                  <a:lnTo>
                    <a:pt x="27452" y="3371"/>
                  </a:lnTo>
                  <a:cubicBezTo>
                    <a:pt x="25065" y="4206"/>
                    <a:pt x="23235" y="4922"/>
                    <a:pt x="22359" y="5260"/>
                  </a:cubicBezTo>
                  <a:cubicBezTo>
                    <a:pt x="22021" y="5400"/>
                    <a:pt x="21564" y="5579"/>
                    <a:pt x="21226" y="5718"/>
                  </a:cubicBezTo>
                  <a:cubicBezTo>
                    <a:pt x="13249" y="8960"/>
                    <a:pt x="0" y="15764"/>
                    <a:pt x="895" y="24934"/>
                  </a:cubicBezTo>
                  <a:cubicBezTo>
                    <a:pt x="1635" y="32515"/>
                    <a:pt x="7666" y="35331"/>
                    <a:pt x="15477" y="35331"/>
                  </a:cubicBezTo>
                  <a:cubicBezTo>
                    <a:pt x="29312" y="35331"/>
                    <a:pt x="48728" y="26496"/>
                    <a:pt x="54208" y="19643"/>
                  </a:cubicBezTo>
                  <a:lnTo>
                    <a:pt x="55003" y="18489"/>
                  </a:lnTo>
                  <a:cubicBezTo>
                    <a:pt x="55242" y="18051"/>
                    <a:pt x="55540" y="17475"/>
                    <a:pt x="55739" y="17037"/>
                  </a:cubicBezTo>
                  <a:lnTo>
                    <a:pt x="56157" y="15983"/>
                  </a:lnTo>
                  <a:cubicBezTo>
                    <a:pt x="56555" y="14670"/>
                    <a:pt x="56635" y="13854"/>
                    <a:pt x="56694" y="12760"/>
                  </a:cubicBezTo>
                  <a:lnTo>
                    <a:pt x="56694" y="12024"/>
                  </a:lnTo>
                  <a:cubicBezTo>
                    <a:pt x="56674" y="11865"/>
                    <a:pt x="56654" y="11646"/>
                    <a:pt x="56654" y="11467"/>
                  </a:cubicBezTo>
                  <a:lnTo>
                    <a:pt x="56595" y="10950"/>
                  </a:lnTo>
                  <a:cubicBezTo>
                    <a:pt x="56575" y="10810"/>
                    <a:pt x="56535" y="10631"/>
                    <a:pt x="56515" y="10492"/>
                  </a:cubicBezTo>
                  <a:lnTo>
                    <a:pt x="56436" y="10055"/>
                  </a:lnTo>
                  <a:cubicBezTo>
                    <a:pt x="56416" y="9935"/>
                    <a:pt x="56376" y="9776"/>
                    <a:pt x="56356" y="9657"/>
                  </a:cubicBezTo>
                  <a:lnTo>
                    <a:pt x="56257" y="9259"/>
                  </a:lnTo>
                  <a:cubicBezTo>
                    <a:pt x="56217" y="9139"/>
                    <a:pt x="56177" y="9000"/>
                    <a:pt x="56137" y="8901"/>
                  </a:cubicBezTo>
                  <a:lnTo>
                    <a:pt x="56038" y="8543"/>
                  </a:lnTo>
                  <a:cubicBezTo>
                    <a:pt x="55998" y="8423"/>
                    <a:pt x="55938" y="8284"/>
                    <a:pt x="55918" y="8185"/>
                  </a:cubicBezTo>
                  <a:lnTo>
                    <a:pt x="55779" y="7846"/>
                  </a:lnTo>
                  <a:cubicBezTo>
                    <a:pt x="55739" y="7747"/>
                    <a:pt x="55680" y="7608"/>
                    <a:pt x="55640" y="7508"/>
                  </a:cubicBezTo>
                  <a:lnTo>
                    <a:pt x="55501" y="7170"/>
                  </a:lnTo>
                  <a:cubicBezTo>
                    <a:pt x="55441" y="7071"/>
                    <a:pt x="55381" y="6931"/>
                    <a:pt x="55322" y="6832"/>
                  </a:cubicBezTo>
                  <a:lnTo>
                    <a:pt x="55163" y="6494"/>
                  </a:lnTo>
                  <a:cubicBezTo>
                    <a:pt x="55103" y="6374"/>
                    <a:pt x="55023" y="6235"/>
                    <a:pt x="54964" y="6136"/>
                  </a:cubicBezTo>
                  <a:lnTo>
                    <a:pt x="54745" y="5778"/>
                  </a:lnTo>
                  <a:cubicBezTo>
                    <a:pt x="54685" y="5658"/>
                    <a:pt x="54586" y="5499"/>
                    <a:pt x="54506" y="5380"/>
                  </a:cubicBezTo>
                  <a:lnTo>
                    <a:pt x="54247" y="5002"/>
                  </a:lnTo>
                  <a:cubicBezTo>
                    <a:pt x="54148" y="4863"/>
                    <a:pt x="54009" y="4703"/>
                    <a:pt x="53909" y="4564"/>
                  </a:cubicBezTo>
                  <a:lnTo>
                    <a:pt x="53551" y="4146"/>
                  </a:lnTo>
                  <a:cubicBezTo>
                    <a:pt x="52636" y="3092"/>
                    <a:pt x="51960" y="2615"/>
                    <a:pt x="51184" y="2078"/>
                  </a:cubicBezTo>
                  <a:lnTo>
                    <a:pt x="50488" y="1660"/>
                  </a:lnTo>
                  <a:cubicBezTo>
                    <a:pt x="49911" y="1361"/>
                    <a:pt x="49115" y="1023"/>
                    <a:pt x="48518" y="785"/>
                  </a:cubicBezTo>
                  <a:lnTo>
                    <a:pt x="47345" y="446"/>
                  </a:lnTo>
                  <a:cubicBezTo>
                    <a:pt x="46788" y="327"/>
                    <a:pt x="46032" y="208"/>
                    <a:pt x="45475" y="128"/>
                  </a:cubicBezTo>
                  <a:lnTo>
                    <a:pt x="43943" y="9"/>
                  </a:lnTo>
                  <a:cubicBezTo>
                    <a:pt x="43774" y="3"/>
                    <a:pt x="43590" y="0"/>
                    <a:pt x="43399" y="0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3584200" y="1954425"/>
              <a:ext cx="1519825" cy="870750"/>
            </a:xfrm>
            <a:custGeom>
              <a:avLst/>
              <a:gdLst/>
              <a:ahLst/>
              <a:cxnLst/>
              <a:rect l="l" t="t" r="r" b="b"/>
              <a:pathLst>
                <a:path w="60793" h="34830" extrusionOk="0">
                  <a:moveTo>
                    <a:pt x="47200" y="0"/>
                  </a:moveTo>
                  <a:cubicBezTo>
                    <a:pt x="46552" y="0"/>
                    <a:pt x="46021" y="46"/>
                    <a:pt x="44341" y="177"/>
                  </a:cubicBezTo>
                  <a:lnTo>
                    <a:pt x="44082" y="197"/>
                  </a:lnTo>
                  <a:lnTo>
                    <a:pt x="42173" y="475"/>
                  </a:lnTo>
                  <a:cubicBezTo>
                    <a:pt x="36464" y="1490"/>
                    <a:pt x="0" y="11754"/>
                    <a:pt x="6227" y="27470"/>
                  </a:cubicBezTo>
                  <a:cubicBezTo>
                    <a:pt x="8462" y="33120"/>
                    <a:pt x="13753" y="34829"/>
                    <a:pt x="19339" y="34829"/>
                  </a:cubicBezTo>
                  <a:cubicBezTo>
                    <a:pt x="21954" y="34829"/>
                    <a:pt x="24633" y="34455"/>
                    <a:pt x="27094" y="33935"/>
                  </a:cubicBezTo>
                  <a:cubicBezTo>
                    <a:pt x="27373" y="33875"/>
                    <a:pt x="55521" y="27609"/>
                    <a:pt x="60235" y="15992"/>
                  </a:cubicBezTo>
                  <a:lnTo>
                    <a:pt x="60255" y="15952"/>
                  </a:lnTo>
                  <a:cubicBezTo>
                    <a:pt x="60693" y="14579"/>
                    <a:pt x="60733" y="13704"/>
                    <a:pt x="60792" y="12769"/>
                  </a:cubicBezTo>
                  <a:lnTo>
                    <a:pt x="60772" y="12033"/>
                  </a:lnTo>
                  <a:cubicBezTo>
                    <a:pt x="60772" y="11874"/>
                    <a:pt x="60752" y="11655"/>
                    <a:pt x="60752" y="11476"/>
                  </a:cubicBezTo>
                  <a:lnTo>
                    <a:pt x="60693" y="10959"/>
                  </a:lnTo>
                  <a:cubicBezTo>
                    <a:pt x="60673" y="10819"/>
                    <a:pt x="60633" y="10640"/>
                    <a:pt x="60613" y="10501"/>
                  </a:cubicBezTo>
                  <a:lnTo>
                    <a:pt x="60534" y="10064"/>
                  </a:lnTo>
                  <a:cubicBezTo>
                    <a:pt x="60514" y="9944"/>
                    <a:pt x="60474" y="9785"/>
                    <a:pt x="60454" y="9666"/>
                  </a:cubicBezTo>
                  <a:lnTo>
                    <a:pt x="60355" y="9268"/>
                  </a:lnTo>
                  <a:cubicBezTo>
                    <a:pt x="60315" y="9148"/>
                    <a:pt x="60275" y="9009"/>
                    <a:pt x="60235" y="8910"/>
                  </a:cubicBezTo>
                  <a:lnTo>
                    <a:pt x="60136" y="8552"/>
                  </a:lnTo>
                  <a:cubicBezTo>
                    <a:pt x="60096" y="8432"/>
                    <a:pt x="60036" y="8293"/>
                    <a:pt x="60016" y="8194"/>
                  </a:cubicBezTo>
                  <a:lnTo>
                    <a:pt x="59877" y="7855"/>
                  </a:lnTo>
                  <a:cubicBezTo>
                    <a:pt x="59837" y="7756"/>
                    <a:pt x="59778" y="7617"/>
                    <a:pt x="59738" y="7517"/>
                  </a:cubicBezTo>
                  <a:lnTo>
                    <a:pt x="59599" y="7179"/>
                  </a:lnTo>
                  <a:cubicBezTo>
                    <a:pt x="59539" y="7080"/>
                    <a:pt x="59479" y="6940"/>
                    <a:pt x="59420" y="6841"/>
                  </a:cubicBezTo>
                  <a:lnTo>
                    <a:pt x="59261" y="6503"/>
                  </a:lnTo>
                  <a:cubicBezTo>
                    <a:pt x="59201" y="6383"/>
                    <a:pt x="59121" y="6244"/>
                    <a:pt x="59062" y="6145"/>
                  </a:cubicBezTo>
                  <a:lnTo>
                    <a:pt x="58843" y="5787"/>
                  </a:lnTo>
                  <a:cubicBezTo>
                    <a:pt x="58783" y="5667"/>
                    <a:pt x="58684" y="5508"/>
                    <a:pt x="58604" y="5389"/>
                  </a:cubicBezTo>
                  <a:lnTo>
                    <a:pt x="58345" y="5011"/>
                  </a:lnTo>
                  <a:cubicBezTo>
                    <a:pt x="58246" y="4872"/>
                    <a:pt x="58107" y="4712"/>
                    <a:pt x="58007" y="4573"/>
                  </a:cubicBezTo>
                  <a:lnTo>
                    <a:pt x="57649" y="4155"/>
                  </a:lnTo>
                  <a:cubicBezTo>
                    <a:pt x="56734" y="3101"/>
                    <a:pt x="56058" y="2624"/>
                    <a:pt x="55282" y="2087"/>
                  </a:cubicBezTo>
                  <a:lnTo>
                    <a:pt x="54586" y="1669"/>
                  </a:lnTo>
                  <a:cubicBezTo>
                    <a:pt x="54009" y="1370"/>
                    <a:pt x="53213" y="1032"/>
                    <a:pt x="52616" y="794"/>
                  </a:cubicBezTo>
                  <a:lnTo>
                    <a:pt x="51443" y="455"/>
                  </a:lnTo>
                  <a:cubicBezTo>
                    <a:pt x="50886" y="336"/>
                    <a:pt x="50130" y="217"/>
                    <a:pt x="49573" y="137"/>
                  </a:cubicBezTo>
                  <a:lnTo>
                    <a:pt x="48041" y="18"/>
                  </a:lnTo>
                  <a:cubicBezTo>
                    <a:pt x="47700" y="7"/>
                    <a:pt x="47442" y="0"/>
                    <a:pt x="47200" y="0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3539425" y="1954350"/>
              <a:ext cx="1564600" cy="856225"/>
            </a:xfrm>
            <a:custGeom>
              <a:avLst/>
              <a:gdLst/>
              <a:ahLst/>
              <a:cxnLst/>
              <a:rect l="l" t="t" r="r" b="b"/>
              <a:pathLst>
                <a:path w="62584" h="34249" extrusionOk="0">
                  <a:moveTo>
                    <a:pt x="48698" y="1"/>
                  </a:moveTo>
                  <a:cubicBezTo>
                    <a:pt x="39528" y="220"/>
                    <a:pt x="1" y="12573"/>
                    <a:pt x="9152" y="28607"/>
                  </a:cubicBezTo>
                  <a:cubicBezTo>
                    <a:pt x="11315" y="32377"/>
                    <a:pt x="15210" y="34249"/>
                    <a:pt x="20955" y="34249"/>
                  </a:cubicBezTo>
                  <a:cubicBezTo>
                    <a:pt x="24030" y="34249"/>
                    <a:pt x="27635" y="33713"/>
                    <a:pt x="31789" y="32645"/>
                  </a:cubicBezTo>
                  <a:cubicBezTo>
                    <a:pt x="34614" y="31909"/>
                    <a:pt x="59520" y="25225"/>
                    <a:pt x="62325" y="14900"/>
                  </a:cubicBezTo>
                  <a:lnTo>
                    <a:pt x="62404" y="14503"/>
                  </a:lnTo>
                  <a:cubicBezTo>
                    <a:pt x="62524" y="13826"/>
                    <a:pt x="62524" y="13707"/>
                    <a:pt x="62583" y="12772"/>
                  </a:cubicBezTo>
                  <a:lnTo>
                    <a:pt x="62563" y="12036"/>
                  </a:lnTo>
                  <a:cubicBezTo>
                    <a:pt x="62563" y="11877"/>
                    <a:pt x="62543" y="11658"/>
                    <a:pt x="62543" y="11479"/>
                  </a:cubicBezTo>
                  <a:lnTo>
                    <a:pt x="62484" y="10962"/>
                  </a:lnTo>
                  <a:cubicBezTo>
                    <a:pt x="62464" y="10822"/>
                    <a:pt x="62424" y="10643"/>
                    <a:pt x="62404" y="10504"/>
                  </a:cubicBezTo>
                  <a:lnTo>
                    <a:pt x="62325" y="10067"/>
                  </a:lnTo>
                  <a:cubicBezTo>
                    <a:pt x="62305" y="9947"/>
                    <a:pt x="62265" y="9788"/>
                    <a:pt x="62245" y="9669"/>
                  </a:cubicBezTo>
                  <a:lnTo>
                    <a:pt x="62146" y="9271"/>
                  </a:lnTo>
                  <a:cubicBezTo>
                    <a:pt x="62106" y="9151"/>
                    <a:pt x="62066" y="9012"/>
                    <a:pt x="62026" y="8913"/>
                  </a:cubicBezTo>
                  <a:lnTo>
                    <a:pt x="61927" y="8555"/>
                  </a:lnTo>
                  <a:cubicBezTo>
                    <a:pt x="61887" y="8435"/>
                    <a:pt x="61827" y="8296"/>
                    <a:pt x="61807" y="8197"/>
                  </a:cubicBezTo>
                  <a:lnTo>
                    <a:pt x="61668" y="7858"/>
                  </a:lnTo>
                  <a:cubicBezTo>
                    <a:pt x="61628" y="7759"/>
                    <a:pt x="61569" y="7620"/>
                    <a:pt x="61529" y="7520"/>
                  </a:cubicBezTo>
                  <a:lnTo>
                    <a:pt x="61390" y="7182"/>
                  </a:lnTo>
                  <a:cubicBezTo>
                    <a:pt x="61330" y="7083"/>
                    <a:pt x="61270" y="6943"/>
                    <a:pt x="61211" y="6844"/>
                  </a:cubicBezTo>
                  <a:lnTo>
                    <a:pt x="61052" y="6506"/>
                  </a:lnTo>
                  <a:cubicBezTo>
                    <a:pt x="60992" y="6386"/>
                    <a:pt x="60912" y="6247"/>
                    <a:pt x="60853" y="6148"/>
                  </a:cubicBezTo>
                  <a:lnTo>
                    <a:pt x="60634" y="5790"/>
                  </a:lnTo>
                  <a:cubicBezTo>
                    <a:pt x="60574" y="5670"/>
                    <a:pt x="60475" y="5511"/>
                    <a:pt x="60395" y="5392"/>
                  </a:cubicBezTo>
                  <a:lnTo>
                    <a:pt x="60136" y="5014"/>
                  </a:lnTo>
                  <a:cubicBezTo>
                    <a:pt x="60037" y="4875"/>
                    <a:pt x="59898" y="4715"/>
                    <a:pt x="59798" y="4576"/>
                  </a:cubicBezTo>
                  <a:lnTo>
                    <a:pt x="59440" y="4158"/>
                  </a:lnTo>
                  <a:cubicBezTo>
                    <a:pt x="58525" y="3104"/>
                    <a:pt x="57849" y="2627"/>
                    <a:pt x="57073" y="2090"/>
                  </a:cubicBezTo>
                  <a:lnTo>
                    <a:pt x="56377" y="1672"/>
                  </a:lnTo>
                  <a:cubicBezTo>
                    <a:pt x="55800" y="1373"/>
                    <a:pt x="55004" y="1035"/>
                    <a:pt x="54407" y="797"/>
                  </a:cubicBezTo>
                  <a:lnTo>
                    <a:pt x="53234" y="458"/>
                  </a:lnTo>
                  <a:cubicBezTo>
                    <a:pt x="51583" y="100"/>
                    <a:pt x="50528" y="41"/>
                    <a:pt x="49832" y="21"/>
                  </a:cubicBezTo>
                  <a:cubicBezTo>
                    <a:pt x="49663" y="11"/>
                    <a:pt x="49464" y="11"/>
                    <a:pt x="49265" y="11"/>
                  </a:cubicBezTo>
                  <a:cubicBezTo>
                    <a:pt x="49066" y="11"/>
                    <a:pt x="48867" y="11"/>
                    <a:pt x="48698" y="1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3528300" y="1956250"/>
              <a:ext cx="1575225" cy="840100"/>
            </a:xfrm>
            <a:custGeom>
              <a:avLst/>
              <a:gdLst/>
              <a:ahLst/>
              <a:cxnLst/>
              <a:rect l="l" t="t" r="r" b="b"/>
              <a:pathLst>
                <a:path w="63009" h="33604" extrusionOk="0">
                  <a:moveTo>
                    <a:pt x="50181" y="1"/>
                  </a:moveTo>
                  <a:cubicBezTo>
                    <a:pt x="35785" y="1"/>
                    <a:pt x="1" y="15189"/>
                    <a:pt x="10671" y="29227"/>
                  </a:cubicBezTo>
                  <a:cubicBezTo>
                    <a:pt x="13127" y="32455"/>
                    <a:pt x="17215" y="33603"/>
                    <a:pt x="21786" y="33603"/>
                  </a:cubicBezTo>
                  <a:cubicBezTo>
                    <a:pt x="26397" y="33603"/>
                    <a:pt x="31499" y="32435"/>
                    <a:pt x="35915" y="31057"/>
                  </a:cubicBezTo>
                  <a:cubicBezTo>
                    <a:pt x="61874" y="22961"/>
                    <a:pt x="62710" y="15660"/>
                    <a:pt x="63008" y="12895"/>
                  </a:cubicBezTo>
                  <a:lnTo>
                    <a:pt x="63008" y="11960"/>
                  </a:lnTo>
                  <a:cubicBezTo>
                    <a:pt x="63008" y="11801"/>
                    <a:pt x="62988" y="11582"/>
                    <a:pt x="62988" y="11403"/>
                  </a:cubicBezTo>
                  <a:lnTo>
                    <a:pt x="62929" y="10886"/>
                  </a:lnTo>
                  <a:cubicBezTo>
                    <a:pt x="62909" y="10746"/>
                    <a:pt x="62869" y="10567"/>
                    <a:pt x="62849" y="10428"/>
                  </a:cubicBezTo>
                  <a:lnTo>
                    <a:pt x="62770" y="9991"/>
                  </a:lnTo>
                  <a:cubicBezTo>
                    <a:pt x="62750" y="9871"/>
                    <a:pt x="62710" y="9712"/>
                    <a:pt x="62690" y="9593"/>
                  </a:cubicBezTo>
                  <a:lnTo>
                    <a:pt x="62591" y="9195"/>
                  </a:lnTo>
                  <a:cubicBezTo>
                    <a:pt x="62551" y="9075"/>
                    <a:pt x="62511" y="8936"/>
                    <a:pt x="62471" y="8837"/>
                  </a:cubicBezTo>
                  <a:lnTo>
                    <a:pt x="62372" y="8479"/>
                  </a:lnTo>
                  <a:cubicBezTo>
                    <a:pt x="62332" y="8359"/>
                    <a:pt x="62272" y="8220"/>
                    <a:pt x="62252" y="8121"/>
                  </a:cubicBezTo>
                  <a:lnTo>
                    <a:pt x="62113" y="7782"/>
                  </a:lnTo>
                  <a:cubicBezTo>
                    <a:pt x="62073" y="7683"/>
                    <a:pt x="62014" y="7544"/>
                    <a:pt x="61974" y="7444"/>
                  </a:cubicBezTo>
                  <a:lnTo>
                    <a:pt x="61835" y="7106"/>
                  </a:lnTo>
                  <a:cubicBezTo>
                    <a:pt x="61775" y="7007"/>
                    <a:pt x="61715" y="6867"/>
                    <a:pt x="61656" y="6768"/>
                  </a:cubicBezTo>
                  <a:lnTo>
                    <a:pt x="61497" y="6430"/>
                  </a:lnTo>
                  <a:cubicBezTo>
                    <a:pt x="61437" y="6310"/>
                    <a:pt x="61357" y="6171"/>
                    <a:pt x="61298" y="6072"/>
                  </a:cubicBezTo>
                  <a:lnTo>
                    <a:pt x="61079" y="5714"/>
                  </a:lnTo>
                  <a:cubicBezTo>
                    <a:pt x="61019" y="5594"/>
                    <a:pt x="60920" y="5435"/>
                    <a:pt x="60840" y="5316"/>
                  </a:cubicBezTo>
                  <a:lnTo>
                    <a:pt x="60581" y="4938"/>
                  </a:lnTo>
                  <a:cubicBezTo>
                    <a:pt x="60482" y="4799"/>
                    <a:pt x="60343" y="4639"/>
                    <a:pt x="60243" y="4500"/>
                  </a:cubicBezTo>
                  <a:lnTo>
                    <a:pt x="59885" y="4082"/>
                  </a:lnTo>
                  <a:cubicBezTo>
                    <a:pt x="58970" y="3028"/>
                    <a:pt x="58294" y="2551"/>
                    <a:pt x="57518" y="2014"/>
                  </a:cubicBezTo>
                  <a:lnTo>
                    <a:pt x="56822" y="1596"/>
                  </a:lnTo>
                  <a:cubicBezTo>
                    <a:pt x="56245" y="1297"/>
                    <a:pt x="55449" y="959"/>
                    <a:pt x="54852" y="721"/>
                  </a:cubicBezTo>
                  <a:cubicBezTo>
                    <a:pt x="54136" y="522"/>
                    <a:pt x="53181" y="283"/>
                    <a:pt x="52465" y="144"/>
                  </a:cubicBezTo>
                  <a:lnTo>
                    <a:pt x="52227" y="124"/>
                  </a:lnTo>
                  <a:cubicBezTo>
                    <a:pt x="51608" y="41"/>
                    <a:pt x="50923" y="1"/>
                    <a:pt x="50181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3490700" y="1956525"/>
              <a:ext cx="1625250" cy="827450"/>
            </a:xfrm>
            <a:custGeom>
              <a:avLst/>
              <a:gdLst/>
              <a:ahLst/>
              <a:cxnLst/>
              <a:rect l="l" t="t" r="r" b="b"/>
              <a:pathLst>
                <a:path w="65010" h="33098" extrusionOk="0">
                  <a:moveTo>
                    <a:pt x="51591" y="1"/>
                  </a:moveTo>
                  <a:cubicBezTo>
                    <a:pt x="50641" y="1"/>
                    <a:pt x="49551" y="66"/>
                    <a:pt x="48399" y="232"/>
                  </a:cubicBezTo>
                  <a:cubicBezTo>
                    <a:pt x="29064" y="2938"/>
                    <a:pt x="0" y="19488"/>
                    <a:pt x="14442" y="30767"/>
                  </a:cubicBezTo>
                  <a:cubicBezTo>
                    <a:pt x="15876" y="31887"/>
                    <a:pt x="18511" y="33098"/>
                    <a:pt x="23192" y="33098"/>
                  </a:cubicBezTo>
                  <a:cubicBezTo>
                    <a:pt x="27996" y="33098"/>
                    <a:pt x="34953" y="31822"/>
                    <a:pt x="44978" y="27863"/>
                  </a:cubicBezTo>
                  <a:cubicBezTo>
                    <a:pt x="60275" y="21816"/>
                    <a:pt x="65010" y="17738"/>
                    <a:pt x="64453" y="11014"/>
                  </a:cubicBezTo>
                  <a:lnTo>
                    <a:pt x="64373" y="10437"/>
                  </a:lnTo>
                  <a:lnTo>
                    <a:pt x="64353" y="10417"/>
                  </a:lnTo>
                  <a:lnTo>
                    <a:pt x="64274" y="9980"/>
                  </a:lnTo>
                  <a:cubicBezTo>
                    <a:pt x="64254" y="9860"/>
                    <a:pt x="64214" y="9701"/>
                    <a:pt x="64194" y="9582"/>
                  </a:cubicBezTo>
                  <a:lnTo>
                    <a:pt x="64095" y="9184"/>
                  </a:lnTo>
                  <a:cubicBezTo>
                    <a:pt x="64055" y="9064"/>
                    <a:pt x="64015" y="8925"/>
                    <a:pt x="63975" y="8826"/>
                  </a:cubicBezTo>
                  <a:lnTo>
                    <a:pt x="63876" y="8468"/>
                  </a:lnTo>
                  <a:cubicBezTo>
                    <a:pt x="63836" y="8348"/>
                    <a:pt x="63776" y="8209"/>
                    <a:pt x="63756" y="8110"/>
                  </a:cubicBezTo>
                  <a:lnTo>
                    <a:pt x="63617" y="7771"/>
                  </a:lnTo>
                  <a:cubicBezTo>
                    <a:pt x="63577" y="7672"/>
                    <a:pt x="63518" y="7533"/>
                    <a:pt x="63478" y="7433"/>
                  </a:cubicBezTo>
                  <a:lnTo>
                    <a:pt x="63339" y="7095"/>
                  </a:lnTo>
                  <a:cubicBezTo>
                    <a:pt x="63279" y="6996"/>
                    <a:pt x="63219" y="6856"/>
                    <a:pt x="63160" y="6757"/>
                  </a:cubicBezTo>
                  <a:lnTo>
                    <a:pt x="63001" y="6419"/>
                  </a:lnTo>
                  <a:cubicBezTo>
                    <a:pt x="62941" y="6299"/>
                    <a:pt x="62861" y="6160"/>
                    <a:pt x="62802" y="6061"/>
                  </a:cubicBezTo>
                  <a:lnTo>
                    <a:pt x="62583" y="5703"/>
                  </a:lnTo>
                  <a:cubicBezTo>
                    <a:pt x="62523" y="5583"/>
                    <a:pt x="62424" y="5424"/>
                    <a:pt x="62344" y="5305"/>
                  </a:cubicBezTo>
                  <a:lnTo>
                    <a:pt x="62085" y="4927"/>
                  </a:lnTo>
                  <a:cubicBezTo>
                    <a:pt x="61986" y="4788"/>
                    <a:pt x="61847" y="4628"/>
                    <a:pt x="61747" y="4489"/>
                  </a:cubicBezTo>
                  <a:lnTo>
                    <a:pt x="61389" y="4071"/>
                  </a:lnTo>
                  <a:cubicBezTo>
                    <a:pt x="60474" y="3017"/>
                    <a:pt x="59798" y="2540"/>
                    <a:pt x="59022" y="2003"/>
                  </a:cubicBezTo>
                  <a:lnTo>
                    <a:pt x="58326" y="1585"/>
                  </a:lnTo>
                  <a:cubicBezTo>
                    <a:pt x="58027" y="1406"/>
                    <a:pt x="57590" y="1207"/>
                    <a:pt x="57252" y="1068"/>
                  </a:cubicBezTo>
                  <a:lnTo>
                    <a:pt x="56157" y="650"/>
                  </a:lnTo>
                  <a:cubicBezTo>
                    <a:pt x="55342" y="391"/>
                    <a:pt x="54467" y="232"/>
                    <a:pt x="54009" y="172"/>
                  </a:cubicBezTo>
                  <a:cubicBezTo>
                    <a:pt x="53411" y="71"/>
                    <a:pt x="52576" y="1"/>
                    <a:pt x="515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3623475" y="1958775"/>
              <a:ext cx="1521825" cy="812950"/>
            </a:xfrm>
            <a:custGeom>
              <a:avLst/>
              <a:gdLst/>
              <a:ahLst/>
              <a:cxnLst/>
              <a:rect l="l" t="t" r="r" b="b"/>
              <a:pathLst>
                <a:path w="60873" h="32518" extrusionOk="0">
                  <a:moveTo>
                    <a:pt x="46423" y="1"/>
                  </a:moveTo>
                  <a:cubicBezTo>
                    <a:pt x="44213" y="1"/>
                    <a:pt x="40929" y="551"/>
                    <a:pt x="37757" y="1435"/>
                  </a:cubicBezTo>
                  <a:cubicBezTo>
                    <a:pt x="5491" y="10506"/>
                    <a:pt x="1" y="24948"/>
                    <a:pt x="10385" y="30896"/>
                  </a:cubicBezTo>
                  <a:cubicBezTo>
                    <a:pt x="12402" y="32048"/>
                    <a:pt x="14979" y="32517"/>
                    <a:pt x="17841" y="32517"/>
                  </a:cubicBezTo>
                  <a:cubicBezTo>
                    <a:pt x="28135" y="32517"/>
                    <a:pt x="42120" y="26445"/>
                    <a:pt x="47007" y="24173"/>
                  </a:cubicBezTo>
                  <a:cubicBezTo>
                    <a:pt x="55859" y="20035"/>
                    <a:pt x="60872" y="15977"/>
                    <a:pt x="58585" y="8417"/>
                  </a:cubicBezTo>
                  <a:lnTo>
                    <a:pt x="58445" y="8059"/>
                  </a:lnTo>
                  <a:lnTo>
                    <a:pt x="58445" y="8020"/>
                  </a:lnTo>
                  <a:lnTo>
                    <a:pt x="58306" y="7681"/>
                  </a:lnTo>
                  <a:cubicBezTo>
                    <a:pt x="58266" y="7582"/>
                    <a:pt x="58207" y="7443"/>
                    <a:pt x="58167" y="7343"/>
                  </a:cubicBezTo>
                  <a:lnTo>
                    <a:pt x="58028" y="7005"/>
                  </a:lnTo>
                  <a:cubicBezTo>
                    <a:pt x="57968" y="6906"/>
                    <a:pt x="57908" y="6766"/>
                    <a:pt x="57849" y="6667"/>
                  </a:cubicBezTo>
                  <a:lnTo>
                    <a:pt x="57690" y="6329"/>
                  </a:lnTo>
                  <a:cubicBezTo>
                    <a:pt x="57630" y="6209"/>
                    <a:pt x="57550" y="6070"/>
                    <a:pt x="57491" y="5971"/>
                  </a:cubicBezTo>
                  <a:lnTo>
                    <a:pt x="57272" y="5613"/>
                  </a:lnTo>
                  <a:cubicBezTo>
                    <a:pt x="57212" y="5493"/>
                    <a:pt x="57113" y="5334"/>
                    <a:pt x="57033" y="5215"/>
                  </a:cubicBezTo>
                  <a:lnTo>
                    <a:pt x="56774" y="4837"/>
                  </a:lnTo>
                  <a:cubicBezTo>
                    <a:pt x="56675" y="4698"/>
                    <a:pt x="56536" y="4538"/>
                    <a:pt x="56436" y="4399"/>
                  </a:cubicBezTo>
                  <a:lnTo>
                    <a:pt x="56078" y="3981"/>
                  </a:lnTo>
                  <a:cubicBezTo>
                    <a:pt x="55223" y="3027"/>
                    <a:pt x="54845" y="2728"/>
                    <a:pt x="54009" y="2111"/>
                  </a:cubicBezTo>
                  <a:lnTo>
                    <a:pt x="53353" y="1674"/>
                  </a:lnTo>
                  <a:cubicBezTo>
                    <a:pt x="50906" y="261"/>
                    <a:pt x="48579" y="23"/>
                    <a:pt x="46649" y="3"/>
                  </a:cubicBezTo>
                  <a:cubicBezTo>
                    <a:pt x="46575" y="2"/>
                    <a:pt x="46500" y="1"/>
                    <a:pt x="46423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3775750" y="1961775"/>
              <a:ext cx="1419775" cy="793425"/>
            </a:xfrm>
            <a:custGeom>
              <a:avLst/>
              <a:gdLst/>
              <a:ahLst/>
              <a:cxnLst/>
              <a:rect l="l" t="t" r="r" b="b"/>
              <a:pathLst>
                <a:path w="56791" h="31737" extrusionOk="0">
                  <a:moveTo>
                    <a:pt x="40639" y="0"/>
                  </a:moveTo>
                  <a:cubicBezTo>
                    <a:pt x="31396" y="0"/>
                    <a:pt x="472" y="10872"/>
                    <a:pt x="156" y="22978"/>
                  </a:cubicBezTo>
                  <a:cubicBezTo>
                    <a:pt x="0" y="29362"/>
                    <a:pt x="5081" y="31737"/>
                    <a:pt x="12110" y="31737"/>
                  </a:cubicBezTo>
                  <a:cubicBezTo>
                    <a:pt x="24839" y="31737"/>
                    <a:pt x="43955" y="23947"/>
                    <a:pt x="49928" y="18065"/>
                  </a:cubicBezTo>
                  <a:cubicBezTo>
                    <a:pt x="56791" y="11321"/>
                    <a:pt x="51181" y="161"/>
                    <a:pt x="40837" y="2"/>
                  </a:cubicBezTo>
                  <a:cubicBezTo>
                    <a:pt x="40772" y="1"/>
                    <a:pt x="40706" y="0"/>
                    <a:pt x="40639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3775050" y="1965275"/>
              <a:ext cx="1416500" cy="776400"/>
            </a:xfrm>
            <a:custGeom>
              <a:avLst/>
              <a:gdLst/>
              <a:ahLst/>
              <a:cxnLst/>
              <a:rect l="l" t="t" r="r" b="b"/>
              <a:pathLst>
                <a:path w="56660" h="31056" extrusionOk="0">
                  <a:moveTo>
                    <a:pt x="40934" y="0"/>
                  </a:moveTo>
                  <a:cubicBezTo>
                    <a:pt x="32190" y="0"/>
                    <a:pt x="1907" y="10502"/>
                    <a:pt x="681" y="22182"/>
                  </a:cubicBezTo>
                  <a:cubicBezTo>
                    <a:pt x="0" y="28648"/>
                    <a:pt x="4977" y="31056"/>
                    <a:pt x="12065" y="31056"/>
                  </a:cubicBezTo>
                  <a:cubicBezTo>
                    <a:pt x="24648" y="31056"/>
                    <a:pt x="43886" y="23469"/>
                    <a:pt x="49956" y="17527"/>
                  </a:cubicBezTo>
                  <a:cubicBezTo>
                    <a:pt x="56659" y="10962"/>
                    <a:pt x="51209" y="161"/>
                    <a:pt x="41103" y="1"/>
                  </a:cubicBezTo>
                  <a:cubicBezTo>
                    <a:pt x="41048" y="1"/>
                    <a:pt x="40991" y="0"/>
                    <a:pt x="40934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3799925" y="1968750"/>
              <a:ext cx="1384650" cy="764550"/>
            </a:xfrm>
            <a:custGeom>
              <a:avLst/>
              <a:gdLst/>
              <a:ahLst/>
              <a:cxnLst/>
              <a:rect l="l" t="t" r="r" b="b"/>
              <a:pathLst>
                <a:path w="55386" h="30582" extrusionOk="0">
                  <a:moveTo>
                    <a:pt x="40234" y="1"/>
                  </a:moveTo>
                  <a:cubicBezTo>
                    <a:pt x="32456" y="1"/>
                    <a:pt x="441" y="10239"/>
                    <a:pt x="144" y="22779"/>
                  </a:cubicBezTo>
                  <a:cubicBezTo>
                    <a:pt x="1" y="28450"/>
                    <a:pt x="4630" y="30582"/>
                    <a:pt x="11138" y="30582"/>
                  </a:cubicBezTo>
                  <a:cubicBezTo>
                    <a:pt x="23647" y="30582"/>
                    <a:pt x="43099" y="22708"/>
                    <a:pt x="48961" y="16950"/>
                  </a:cubicBezTo>
                  <a:cubicBezTo>
                    <a:pt x="55386" y="10624"/>
                    <a:pt x="50094" y="161"/>
                    <a:pt x="40367" y="2"/>
                  </a:cubicBezTo>
                  <a:cubicBezTo>
                    <a:pt x="40324" y="1"/>
                    <a:pt x="40279" y="1"/>
                    <a:pt x="40234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7"/>
            <p:cNvSpPr/>
            <p:nvPr/>
          </p:nvSpPr>
          <p:spPr>
            <a:xfrm>
              <a:off x="3804575" y="1973225"/>
              <a:ext cx="1373050" cy="746650"/>
            </a:xfrm>
            <a:custGeom>
              <a:avLst/>
              <a:gdLst/>
              <a:ahLst/>
              <a:cxnLst/>
              <a:rect l="l" t="t" r="r" b="b"/>
              <a:pathLst>
                <a:path w="54922" h="29866" extrusionOk="0">
                  <a:moveTo>
                    <a:pt x="40270" y="0"/>
                  </a:moveTo>
                  <a:cubicBezTo>
                    <a:pt x="32475" y="0"/>
                    <a:pt x="1" y="10566"/>
                    <a:pt x="455" y="22918"/>
                  </a:cubicBezTo>
                  <a:cubicBezTo>
                    <a:pt x="650" y="27978"/>
                    <a:pt x="4850" y="29866"/>
                    <a:pt x="10724" y="29866"/>
                  </a:cubicBezTo>
                  <a:cubicBezTo>
                    <a:pt x="23442" y="29866"/>
                    <a:pt x="44006" y="21015"/>
                    <a:pt x="48755" y="16334"/>
                  </a:cubicBezTo>
                  <a:cubicBezTo>
                    <a:pt x="54921" y="10246"/>
                    <a:pt x="49789" y="161"/>
                    <a:pt x="40420" y="2"/>
                  </a:cubicBezTo>
                  <a:cubicBezTo>
                    <a:pt x="40371" y="1"/>
                    <a:pt x="40321" y="0"/>
                    <a:pt x="40270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7"/>
            <p:cNvSpPr/>
            <p:nvPr/>
          </p:nvSpPr>
          <p:spPr>
            <a:xfrm>
              <a:off x="3813750" y="1978200"/>
              <a:ext cx="1358400" cy="730925"/>
            </a:xfrm>
            <a:custGeom>
              <a:avLst/>
              <a:gdLst/>
              <a:ahLst/>
              <a:cxnLst/>
              <a:rect l="l" t="t" r="r" b="b"/>
              <a:pathLst>
                <a:path w="54336" h="29237" extrusionOk="0">
                  <a:moveTo>
                    <a:pt x="40191" y="1"/>
                  </a:moveTo>
                  <a:cubicBezTo>
                    <a:pt x="31633" y="1"/>
                    <a:pt x="1714" y="10440"/>
                    <a:pt x="605" y="21864"/>
                  </a:cubicBezTo>
                  <a:cubicBezTo>
                    <a:pt x="570" y="22204"/>
                    <a:pt x="0" y="29236"/>
                    <a:pt x="10596" y="29236"/>
                  </a:cubicBezTo>
                  <a:cubicBezTo>
                    <a:pt x="11755" y="29236"/>
                    <a:pt x="13048" y="29152"/>
                    <a:pt x="14491" y="28965"/>
                  </a:cubicBezTo>
                  <a:cubicBezTo>
                    <a:pt x="24158" y="27712"/>
                    <a:pt x="44091" y="19894"/>
                    <a:pt x="48348" y="15697"/>
                  </a:cubicBezTo>
                  <a:cubicBezTo>
                    <a:pt x="54336" y="9769"/>
                    <a:pt x="49382" y="101"/>
                    <a:pt x="40311" y="2"/>
                  </a:cubicBezTo>
                  <a:cubicBezTo>
                    <a:pt x="40272" y="1"/>
                    <a:pt x="40232" y="1"/>
                    <a:pt x="40191" y="1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3783125" y="1984450"/>
              <a:ext cx="1353550" cy="710450"/>
            </a:xfrm>
            <a:custGeom>
              <a:avLst/>
              <a:gdLst/>
              <a:ahLst/>
              <a:cxnLst/>
              <a:rect l="l" t="t" r="r" b="b"/>
              <a:pathLst>
                <a:path w="54142" h="28418" extrusionOk="0">
                  <a:moveTo>
                    <a:pt x="41288" y="1"/>
                  </a:moveTo>
                  <a:cubicBezTo>
                    <a:pt x="40675" y="1"/>
                    <a:pt x="40035" y="36"/>
                    <a:pt x="39368" y="110"/>
                  </a:cubicBezTo>
                  <a:cubicBezTo>
                    <a:pt x="31431" y="965"/>
                    <a:pt x="0" y="12025"/>
                    <a:pt x="2447" y="23185"/>
                  </a:cubicBezTo>
                  <a:cubicBezTo>
                    <a:pt x="3278" y="26960"/>
                    <a:pt x="6981" y="28418"/>
                    <a:pt x="11999" y="28418"/>
                  </a:cubicBezTo>
                  <a:cubicBezTo>
                    <a:pt x="24992" y="28418"/>
                    <a:pt x="46809" y="18644"/>
                    <a:pt x="50468" y="13995"/>
                  </a:cubicBezTo>
                  <a:cubicBezTo>
                    <a:pt x="54142" y="9347"/>
                    <a:pt x="51281" y="1"/>
                    <a:pt x="4128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>
              <a:off x="3812950" y="1989850"/>
              <a:ext cx="1309050" cy="692275"/>
            </a:xfrm>
            <a:custGeom>
              <a:avLst/>
              <a:gdLst/>
              <a:ahLst/>
              <a:cxnLst/>
              <a:rect l="l" t="t" r="r" b="b"/>
              <a:pathLst>
                <a:path w="52362" h="27691" extrusionOk="0">
                  <a:moveTo>
                    <a:pt x="40419" y="0"/>
                  </a:moveTo>
                  <a:cubicBezTo>
                    <a:pt x="39789" y="0"/>
                    <a:pt x="39128" y="36"/>
                    <a:pt x="38434" y="113"/>
                  </a:cubicBezTo>
                  <a:cubicBezTo>
                    <a:pt x="30775" y="968"/>
                    <a:pt x="1" y="11770"/>
                    <a:pt x="1751" y="22671"/>
                  </a:cubicBezTo>
                  <a:cubicBezTo>
                    <a:pt x="2338" y="26282"/>
                    <a:pt x="5908" y="27691"/>
                    <a:pt x="10860" y="27691"/>
                  </a:cubicBezTo>
                  <a:cubicBezTo>
                    <a:pt x="23532" y="27691"/>
                    <a:pt x="45259" y="18465"/>
                    <a:pt x="49235" y="13301"/>
                  </a:cubicBezTo>
                  <a:cubicBezTo>
                    <a:pt x="52362" y="9276"/>
                    <a:pt x="50484" y="0"/>
                    <a:pt x="40419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3661775" y="1955050"/>
              <a:ext cx="1447225" cy="925675"/>
            </a:xfrm>
            <a:custGeom>
              <a:avLst/>
              <a:gdLst/>
              <a:ahLst/>
              <a:cxnLst/>
              <a:rect l="l" t="t" r="r" b="b"/>
              <a:pathLst>
                <a:path w="57889" h="37027" extrusionOk="0">
                  <a:moveTo>
                    <a:pt x="60" y="26530"/>
                  </a:moveTo>
                  <a:cubicBezTo>
                    <a:pt x="65" y="26641"/>
                    <a:pt x="74" y="26753"/>
                    <a:pt x="88" y="26865"/>
                  </a:cubicBezTo>
                  <a:lnTo>
                    <a:pt x="88" y="26865"/>
                  </a:lnTo>
                  <a:cubicBezTo>
                    <a:pt x="78" y="26754"/>
                    <a:pt x="68" y="26642"/>
                    <a:pt x="60" y="26530"/>
                  </a:cubicBezTo>
                  <a:close/>
                  <a:moveTo>
                    <a:pt x="44205" y="0"/>
                  </a:moveTo>
                  <a:cubicBezTo>
                    <a:pt x="43038" y="0"/>
                    <a:pt x="41986" y="85"/>
                    <a:pt x="41139" y="152"/>
                  </a:cubicBezTo>
                  <a:cubicBezTo>
                    <a:pt x="36822" y="510"/>
                    <a:pt x="28527" y="2997"/>
                    <a:pt x="20947" y="6219"/>
                  </a:cubicBezTo>
                  <a:cubicBezTo>
                    <a:pt x="11916" y="10078"/>
                    <a:pt x="7301" y="13798"/>
                    <a:pt x="5372" y="15668"/>
                  </a:cubicBezTo>
                  <a:cubicBezTo>
                    <a:pt x="1632" y="19289"/>
                    <a:pt x="0" y="22611"/>
                    <a:pt x="60" y="26450"/>
                  </a:cubicBezTo>
                  <a:cubicBezTo>
                    <a:pt x="100" y="27524"/>
                    <a:pt x="538" y="28559"/>
                    <a:pt x="1373" y="29553"/>
                  </a:cubicBezTo>
                  <a:cubicBezTo>
                    <a:pt x="631" y="28670"/>
                    <a:pt x="203" y="27755"/>
                    <a:pt x="88" y="26865"/>
                  </a:cubicBezTo>
                  <a:lnTo>
                    <a:pt x="88" y="26865"/>
                  </a:lnTo>
                  <a:cubicBezTo>
                    <a:pt x="346" y="29502"/>
                    <a:pt x="1391" y="31716"/>
                    <a:pt x="3223" y="33472"/>
                  </a:cubicBezTo>
                  <a:cubicBezTo>
                    <a:pt x="6503" y="36622"/>
                    <a:pt x="11309" y="37027"/>
                    <a:pt x="14073" y="37027"/>
                  </a:cubicBezTo>
                  <a:cubicBezTo>
                    <a:pt x="14678" y="37027"/>
                    <a:pt x="15185" y="37007"/>
                    <a:pt x="15557" y="36993"/>
                  </a:cubicBezTo>
                  <a:cubicBezTo>
                    <a:pt x="18441" y="36894"/>
                    <a:pt x="24707" y="36138"/>
                    <a:pt x="34435" y="32318"/>
                  </a:cubicBezTo>
                  <a:cubicBezTo>
                    <a:pt x="51145" y="25734"/>
                    <a:pt x="57888" y="19846"/>
                    <a:pt x="57689" y="12008"/>
                  </a:cubicBezTo>
                  <a:cubicBezTo>
                    <a:pt x="57630" y="9720"/>
                    <a:pt x="56615" y="6140"/>
                    <a:pt x="53989" y="3514"/>
                  </a:cubicBezTo>
                  <a:cubicBezTo>
                    <a:pt x="51018" y="571"/>
                    <a:pt x="47228" y="0"/>
                    <a:pt x="44205" y="0"/>
                  </a:cubicBez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3686650" y="1954650"/>
              <a:ext cx="1417375" cy="883300"/>
            </a:xfrm>
            <a:custGeom>
              <a:avLst/>
              <a:gdLst/>
              <a:ahLst/>
              <a:cxnLst/>
              <a:rect l="l" t="t" r="r" b="b"/>
              <a:pathLst>
                <a:path w="56695" h="35332" extrusionOk="0">
                  <a:moveTo>
                    <a:pt x="43399" y="0"/>
                  </a:moveTo>
                  <a:cubicBezTo>
                    <a:pt x="42939" y="0"/>
                    <a:pt x="42441" y="15"/>
                    <a:pt x="42033" y="29"/>
                  </a:cubicBezTo>
                  <a:lnTo>
                    <a:pt x="40243" y="168"/>
                  </a:lnTo>
                  <a:cubicBezTo>
                    <a:pt x="39646" y="228"/>
                    <a:pt x="38851" y="347"/>
                    <a:pt x="38254" y="446"/>
                  </a:cubicBezTo>
                  <a:lnTo>
                    <a:pt x="36264" y="824"/>
                  </a:lnTo>
                  <a:cubicBezTo>
                    <a:pt x="35628" y="944"/>
                    <a:pt x="34773" y="1162"/>
                    <a:pt x="34136" y="1322"/>
                  </a:cubicBezTo>
                  <a:lnTo>
                    <a:pt x="32007" y="1899"/>
                  </a:lnTo>
                  <a:cubicBezTo>
                    <a:pt x="31311" y="2097"/>
                    <a:pt x="30416" y="2396"/>
                    <a:pt x="29740" y="2595"/>
                  </a:cubicBezTo>
                  <a:lnTo>
                    <a:pt x="27452" y="3371"/>
                  </a:lnTo>
                  <a:cubicBezTo>
                    <a:pt x="25065" y="4206"/>
                    <a:pt x="23235" y="4922"/>
                    <a:pt x="22359" y="5260"/>
                  </a:cubicBezTo>
                  <a:cubicBezTo>
                    <a:pt x="22021" y="5400"/>
                    <a:pt x="21564" y="5579"/>
                    <a:pt x="21226" y="5718"/>
                  </a:cubicBezTo>
                  <a:cubicBezTo>
                    <a:pt x="13249" y="8960"/>
                    <a:pt x="0" y="15764"/>
                    <a:pt x="895" y="24934"/>
                  </a:cubicBezTo>
                  <a:cubicBezTo>
                    <a:pt x="1635" y="32515"/>
                    <a:pt x="7666" y="35331"/>
                    <a:pt x="15477" y="35331"/>
                  </a:cubicBezTo>
                  <a:cubicBezTo>
                    <a:pt x="29312" y="35331"/>
                    <a:pt x="48728" y="26496"/>
                    <a:pt x="54208" y="19643"/>
                  </a:cubicBezTo>
                  <a:lnTo>
                    <a:pt x="55003" y="18489"/>
                  </a:lnTo>
                  <a:cubicBezTo>
                    <a:pt x="55242" y="18051"/>
                    <a:pt x="55540" y="17475"/>
                    <a:pt x="55739" y="17037"/>
                  </a:cubicBezTo>
                  <a:lnTo>
                    <a:pt x="56157" y="15983"/>
                  </a:lnTo>
                  <a:cubicBezTo>
                    <a:pt x="56555" y="14670"/>
                    <a:pt x="56635" y="13854"/>
                    <a:pt x="56694" y="12760"/>
                  </a:cubicBezTo>
                  <a:lnTo>
                    <a:pt x="56694" y="12024"/>
                  </a:lnTo>
                  <a:cubicBezTo>
                    <a:pt x="56674" y="11865"/>
                    <a:pt x="56654" y="11646"/>
                    <a:pt x="56654" y="11467"/>
                  </a:cubicBezTo>
                  <a:lnTo>
                    <a:pt x="56595" y="10950"/>
                  </a:lnTo>
                  <a:cubicBezTo>
                    <a:pt x="56575" y="10810"/>
                    <a:pt x="56535" y="10631"/>
                    <a:pt x="56515" y="10492"/>
                  </a:cubicBezTo>
                  <a:lnTo>
                    <a:pt x="56436" y="10055"/>
                  </a:lnTo>
                  <a:cubicBezTo>
                    <a:pt x="56416" y="9935"/>
                    <a:pt x="56376" y="9776"/>
                    <a:pt x="56356" y="9657"/>
                  </a:cubicBezTo>
                  <a:lnTo>
                    <a:pt x="56257" y="9259"/>
                  </a:lnTo>
                  <a:cubicBezTo>
                    <a:pt x="56217" y="9139"/>
                    <a:pt x="56177" y="9000"/>
                    <a:pt x="56137" y="8901"/>
                  </a:cubicBezTo>
                  <a:lnTo>
                    <a:pt x="56038" y="8543"/>
                  </a:lnTo>
                  <a:cubicBezTo>
                    <a:pt x="55998" y="8423"/>
                    <a:pt x="55938" y="8284"/>
                    <a:pt x="55918" y="8185"/>
                  </a:cubicBezTo>
                  <a:lnTo>
                    <a:pt x="55779" y="7846"/>
                  </a:lnTo>
                  <a:cubicBezTo>
                    <a:pt x="55739" y="7747"/>
                    <a:pt x="55680" y="7608"/>
                    <a:pt x="55640" y="7508"/>
                  </a:cubicBezTo>
                  <a:lnTo>
                    <a:pt x="55501" y="7170"/>
                  </a:lnTo>
                  <a:cubicBezTo>
                    <a:pt x="55441" y="7071"/>
                    <a:pt x="55381" y="6931"/>
                    <a:pt x="55322" y="6832"/>
                  </a:cubicBezTo>
                  <a:lnTo>
                    <a:pt x="55163" y="6494"/>
                  </a:lnTo>
                  <a:cubicBezTo>
                    <a:pt x="55103" y="6374"/>
                    <a:pt x="55023" y="6235"/>
                    <a:pt x="54964" y="6136"/>
                  </a:cubicBezTo>
                  <a:lnTo>
                    <a:pt x="54745" y="5778"/>
                  </a:lnTo>
                  <a:cubicBezTo>
                    <a:pt x="54685" y="5658"/>
                    <a:pt x="54586" y="5499"/>
                    <a:pt x="54506" y="5380"/>
                  </a:cubicBezTo>
                  <a:lnTo>
                    <a:pt x="54247" y="5002"/>
                  </a:lnTo>
                  <a:cubicBezTo>
                    <a:pt x="54148" y="4863"/>
                    <a:pt x="54009" y="4703"/>
                    <a:pt x="53909" y="4564"/>
                  </a:cubicBezTo>
                  <a:lnTo>
                    <a:pt x="53551" y="4146"/>
                  </a:lnTo>
                  <a:cubicBezTo>
                    <a:pt x="52636" y="3092"/>
                    <a:pt x="51960" y="2615"/>
                    <a:pt x="51184" y="2078"/>
                  </a:cubicBezTo>
                  <a:lnTo>
                    <a:pt x="50488" y="1660"/>
                  </a:lnTo>
                  <a:cubicBezTo>
                    <a:pt x="49911" y="1361"/>
                    <a:pt x="49115" y="1023"/>
                    <a:pt x="48518" y="785"/>
                  </a:cubicBezTo>
                  <a:lnTo>
                    <a:pt x="47345" y="446"/>
                  </a:lnTo>
                  <a:cubicBezTo>
                    <a:pt x="46788" y="327"/>
                    <a:pt x="46032" y="208"/>
                    <a:pt x="45475" y="128"/>
                  </a:cubicBezTo>
                  <a:lnTo>
                    <a:pt x="43943" y="9"/>
                  </a:lnTo>
                  <a:cubicBezTo>
                    <a:pt x="43774" y="3"/>
                    <a:pt x="43590" y="0"/>
                    <a:pt x="43399" y="0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3584200" y="1954425"/>
              <a:ext cx="1519825" cy="870750"/>
            </a:xfrm>
            <a:custGeom>
              <a:avLst/>
              <a:gdLst/>
              <a:ahLst/>
              <a:cxnLst/>
              <a:rect l="l" t="t" r="r" b="b"/>
              <a:pathLst>
                <a:path w="60793" h="34830" extrusionOk="0">
                  <a:moveTo>
                    <a:pt x="47200" y="0"/>
                  </a:moveTo>
                  <a:cubicBezTo>
                    <a:pt x="46552" y="0"/>
                    <a:pt x="46021" y="46"/>
                    <a:pt x="44341" y="177"/>
                  </a:cubicBezTo>
                  <a:lnTo>
                    <a:pt x="44082" y="197"/>
                  </a:lnTo>
                  <a:lnTo>
                    <a:pt x="42173" y="475"/>
                  </a:lnTo>
                  <a:cubicBezTo>
                    <a:pt x="36464" y="1490"/>
                    <a:pt x="0" y="11754"/>
                    <a:pt x="6227" y="27470"/>
                  </a:cubicBezTo>
                  <a:cubicBezTo>
                    <a:pt x="8462" y="33120"/>
                    <a:pt x="13753" y="34829"/>
                    <a:pt x="19339" y="34829"/>
                  </a:cubicBezTo>
                  <a:cubicBezTo>
                    <a:pt x="21954" y="34829"/>
                    <a:pt x="24633" y="34455"/>
                    <a:pt x="27094" y="33935"/>
                  </a:cubicBezTo>
                  <a:cubicBezTo>
                    <a:pt x="27373" y="33875"/>
                    <a:pt x="55521" y="27609"/>
                    <a:pt x="60235" y="15992"/>
                  </a:cubicBezTo>
                  <a:lnTo>
                    <a:pt x="60255" y="15952"/>
                  </a:lnTo>
                  <a:cubicBezTo>
                    <a:pt x="60693" y="14579"/>
                    <a:pt x="60733" y="13704"/>
                    <a:pt x="60792" y="12769"/>
                  </a:cubicBezTo>
                  <a:lnTo>
                    <a:pt x="60772" y="12033"/>
                  </a:lnTo>
                  <a:cubicBezTo>
                    <a:pt x="60772" y="11874"/>
                    <a:pt x="60752" y="11655"/>
                    <a:pt x="60752" y="11476"/>
                  </a:cubicBezTo>
                  <a:lnTo>
                    <a:pt x="60693" y="10959"/>
                  </a:lnTo>
                  <a:cubicBezTo>
                    <a:pt x="60673" y="10819"/>
                    <a:pt x="60633" y="10640"/>
                    <a:pt x="60613" y="10501"/>
                  </a:cubicBezTo>
                  <a:lnTo>
                    <a:pt x="60534" y="10064"/>
                  </a:lnTo>
                  <a:cubicBezTo>
                    <a:pt x="60514" y="9944"/>
                    <a:pt x="60474" y="9785"/>
                    <a:pt x="60454" y="9666"/>
                  </a:cubicBezTo>
                  <a:lnTo>
                    <a:pt x="60355" y="9268"/>
                  </a:lnTo>
                  <a:cubicBezTo>
                    <a:pt x="60315" y="9148"/>
                    <a:pt x="60275" y="9009"/>
                    <a:pt x="60235" y="8910"/>
                  </a:cubicBezTo>
                  <a:lnTo>
                    <a:pt x="60136" y="8552"/>
                  </a:lnTo>
                  <a:cubicBezTo>
                    <a:pt x="60096" y="8432"/>
                    <a:pt x="60036" y="8293"/>
                    <a:pt x="60016" y="8194"/>
                  </a:cubicBezTo>
                  <a:lnTo>
                    <a:pt x="59877" y="7855"/>
                  </a:lnTo>
                  <a:cubicBezTo>
                    <a:pt x="59837" y="7756"/>
                    <a:pt x="59778" y="7617"/>
                    <a:pt x="59738" y="7517"/>
                  </a:cubicBezTo>
                  <a:lnTo>
                    <a:pt x="59599" y="7179"/>
                  </a:lnTo>
                  <a:cubicBezTo>
                    <a:pt x="59539" y="7080"/>
                    <a:pt x="59479" y="6940"/>
                    <a:pt x="59420" y="6841"/>
                  </a:cubicBezTo>
                  <a:lnTo>
                    <a:pt x="59261" y="6503"/>
                  </a:lnTo>
                  <a:cubicBezTo>
                    <a:pt x="59201" y="6383"/>
                    <a:pt x="59121" y="6244"/>
                    <a:pt x="59062" y="6145"/>
                  </a:cubicBezTo>
                  <a:lnTo>
                    <a:pt x="58843" y="5787"/>
                  </a:lnTo>
                  <a:cubicBezTo>
                    <a:pt x="58783" y="5667"/>
                    <a:pt x="58684" y="5508"/>
                    <a:pt x="58604" y="5389"/>
                  </a:cubicBezTo>
                  <a:lnTo>
                    <a:pt x="58345" y="5011"/>
                  </a:lnTo>
                  <a:cubicBezTo>
                    <a:pt x="58246" y="4872"/>
                    <a:pt x="58107" y="4712"/>
                    <a:pt x="58007" y="4573"/>
                  </a:cubicBezTo>
                  <a:lnTo>
                    <a:pt x="57649" y="4155"/>
                  </a:lnTo>
                  <a:cubicBezTo>
                    <a:pt x="56734" y="3101"/>
                    <a:pt x="56058" y="2624"/>
                    <a:pt x="55282" y="2087"/>
                  </a:cubicBezTo>
                  <a:lnTo>
                    <a:pt x="54586" y="1669"/>
                  </a:lnTo>
                  <a:cubicBezTo>
                    <a:pt x="54009" y="1370"/>
                    <a:pt x="53213" y="1032"/>
                    <a:pt x="52616" y="794"/>
                  </a:cubicBezTo>
                  <a:lnTo>
                    <a:pt x="51443" y="455"/>
                  </a:lnTo>
                  <a:cubicBezTo>
                    <a:pt x="50886" y="336"/>
                    <a:pt x="50130" y="217"/>
                    <a:pt x="49573" y="137"/>
                  </a:cubicBezTo>
                  <a:lnTo>
                    <a:pt x="48041" y="18"/>
                  </a:lnTo>
                  <a:cubicBezTo>
                    <a:pt x="47700" y="7"/>
                    <a:pt x="47442" y="0"/>
                    <a:pt x="47200" y="0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7"/>
            <p:cNvSpPr/>
            <p:nvPr/>
          </p:nvSpPr>
          <p:spPr>
            <a:xfrm>
              <a:off x="3539425" y="1954350"/>
              <a:ext cx="1564600" cy="856225"/>
            </a:xfrm>
            <a:custGeom>
              <a:avLst/>
              <a:gdLst/>
              <a:ahLst/>
              <a:cxnLst/>
              <a:rect l="l" t="t" r="r" b="b"/>
              <a:pathLst>
                <a:path w="62584" h="34249" extrusionOk="0">
                  <a:moveTo>
                    <a:pt x="48698" y="1"/>
                  </a:moveTo>
                  <a:cubicBezTo>
                    <a:pt x="39528" y="220"/>
                    <a:pt x="1" y="12573"/>
                    <a:pt x="9152" y="28607"/>
                  </a:cubicBezTo>
                  <a:cubicBezTo>
                    <a:pt x="11315" y="32377"/>
                    <a:pt x="15210" y="34249"/>
                    <a:pt x="20955" y="34249"/>
                  </a:cubicBezTo>
                  <a:cubicBezTo>
                    <a:pt x="24030" y="34249"/>
                    <a:pt x="27635" y="33713"/>
                    <a:pt x="31789" y="32645"/>
                  </a:cubicBezTo>
                  <a:cubicBezTo>
                    <a:pt x="34614" y="31909"/>
                    <a:pt x="59520" y="25225"/>
                    <a:pt x="62325" y="14900"/>
                  </a:cubicBezTo>
                  <a:lnTo>
                    <a:pt x="62404" y="14503"/>
                  </a:lnTo>
                  <a:cubicBezTo>
                    <a:pt x="62524" y="13826"/>
                    <a:pt x="62524" y="13707"/>
                    <a:pt x="62583" y="12772"/>
                  </a:cubicBezTo>
                  <a:lnTo>
                    <a:pt x="62563" y="12036"/>
                  </a:lnTo>
                  <a:cubicBezTo>
                    <a:pt x="62563" y="11877"/>
                    <a:pt x="62543" y="11658"/>
                    <a:pt x="62543" y="11479"/>
                  </a:cubicBezTo>
                  <a:lnTo>
                    <a:pt x="62484" y="10962"/>
                  </a:lnTo>
                  <a:cubicBezTo>
                    <a:pt x="62464" y="10822"/>
                    <a:pt x="62424" y="10643"/>
                    <a:pt x="62404" y="10504"/>
                  </a:cubicBezTo>
                  <a:lnTo>
                    <a:pt x="62325" y="10067"/>
                  </a:lnTo>
                  <a:cubicBezTo>
                    <a:pt x="62305" y="9947"/>
                    <a:pt x="62265" y="9788"/>
                    <a:pt x="62245" y="9669"/>
                  </a:cubicBezTo>
                  <a:lnTo>
                    <a:pt x="62146" y="9271"/>
                  </a:lnTo>
                  <a:cubicBezTo>
                    <a:pt x="62106" y="9151"/>
                    <a:pt x="62066" y="9012"/>
                    <a:pt x="62026" y="8913"/>
                  </a:cubicBezTo>
                  <a:lnTo>
                    <a:pt x="61927" y="8555"/>
                  </a:lnTo>
                  <a:cubicBezTo>
                    <a:pt x="61887" y="8435"/>
                    <a:pt x="61827" y="8296"/>
                    <a:pt x="61807" y="8197"/>
                  </a:cubicBezTo>
                  <a:lnTo>
                    <a:pt x="61668" y="7858"/>
                  </a:lnTo>
                  <a:cubicBezTo>
                    <a:pt x="61628" y="7759"/>
                    <a:pt x="61569" y="7620"/>
                    <a:pt x="61529" y="7520"/>
                  </a:cubicBezTo>
                  <a:lnTo>
                    <a:pt x="61390" y="7182"/>
                  </a:lnTo>
                  <a:cubicBezTo>
                    <a:pt x="61330" y="7083"/>
                    <a:pt x="61270" y="6943"/>
                    <a:pt x="61211" y="6844"/>
                  </a:cubicBezTo>
                  <a:lnTo>
                    <a:pt x="61052" y="6506"/>
                  </a:lnTo>
                  <a:cubicBezTo>
                    <a:pt x="60992" y="6386"/>
                    <a:pt x="60912" y="6247"/>
                    <a:pt x="60853" y="6148"/>
                  </a:cubicBezTo>
                  <a:lnTo>
                    <a:pt x="60634" y="5790"/>
                  </a:lnTo>
                  <a:cubicBezTo>
                    <a:pt x="60574" y="5670"/>
                    <a:pt x="60475" y="5511"/>
                    <a:pt x="60395" y="5392"/>
                  </a:cubicBezTo>
                  <a:lnTo>
                    <a:pt x="60136" y="5014"/>
                  </a:lnTo>
                  <a:cubicBezTo>
                    <a:pt x="60037" y="4875"/>
                    <a:pt x="59898" y="4715"/>
                    <a:pt x="59798" y="4576"/>
                  </a:cubicBezTo>
                  <a:lnTo>
                    <a:pt x="59440" y="4158"/>
                  </a:lnTo>
                  <a:cubicBezTo>
                    <a:pt x="58525" y="3104"/>
                    <a:pt x="57849" y="2627"/>
                    <a:pt x="57073" y="2090"/>
                  </a:cubicBezTo>
                  <a:lnTo>
                    <a:pt x="56377" y="1672"/>
                  </a:lnTo>
                  <a:cubicBezTo>
                    <a:pt x="55800" y="1373"/>
                    <a:pt x="55004" y="1035"/>
                    <a:pt x="54407" y="797"/>
                  </a:cubicBezTo>
                  <a:lnTo>
                    <a:pt x="53234" y="458"/>
                  </a:lnTo>
                  <a:cubicBezTo>
                    <a:pt x="51583" y="100"/>
                    <a:pt x="50528" y="41"/>
                    <a:pt x="49832" y="21"/>
                  </a:cubicBezTo>
                  <a:cubicBezTo>
                    <a:pt x="49663" y="11"/>
                    <a:pt x="49464" y="11"/>
                    <a:pt x="49265" y="11"/>
                  </a:cubicBezTo>
                  <a:cubicBezTo>
                    <a:pt x="49066" y="11"/>
                    <a:pt x="48867" y="11"/>
                    <a:pt x="48698" y="1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3528300" y="1956250"/>
              <a:ext cx="1575225" cy="840100"/>
            </a:xfrm>
            <a:custGeom>
              <a:avLst/>
              <a:gdLst/>
              <a:ahLst/>
              <a:cxnLst/>
              <a:rect l="l" t="t" r="r" b="b"/>
              <a:pathLst>
                <a:path w="63009" h="33604" extrusionOk="0">
                  <a:moveTo>
                    <a:pt x="50181" y="1"/>
                  </a:moveTo>
                  <a:cubicBezTo>
                    <a:pt x="35785" y="1"/>
                    <a:pt x="1" y="15189"/>
                    <a:pt x="10671" y="29227"/>
                  </a:cubicBezTo>
                  <a:cubicBezTo>
                    <a:pt x="13127" y="32455"/>
                    <a:pt x="17215" y="33603"/>
                    <a:pt x="21786" y="33603"/>
                  </a:cubicBezTo>
                  <a:cubicBezTo>
                    <a:pt x="26397" y="33603"/>
                    <a:pt x="31499" y="32435"/>
                    <a:pt x="35915" y="31057"/>
                  </a:cubicBezTo>
                  <a:cubicBezTo>
                    <a:pt x="61874" y="22961"/>
                    <a:pt x="62710" y="15660"/>
                    <a:pt x="63008" y="12895"/>
                  </a:cubicBezTo>
                  <a:lnTo>
                    <a:pt x="63008" y="11960"/>
                  </a:lnTo>
                  <a:cubicBezTo>
                    <a:pt x="63008" y="11801"/>
                    <a:pt x="62988" y="11582"/>
                    <a:pt x="62988" y="11403"/>
                  </a:cubicBezTo>
                  <a:lnTo>
                    <a:pt x="62929" y="10886"/>
                  </a:lnTo>
                  <a:cubicBezTo>
                    <a:pt x="62909" y="10746"/>
                    <a:pt x="62869" y="10567"/>
                    <a:pt x="62849" y="10428"/>
                  </a:cubicBezTo>
                  <a:lnTo>
                    <a:pt x="62770" y="9991"/>
                  </a:lnTo>
                  <a:cubicBezTo>
                    <a:pt x="62750" y="9871"/>
                    <a:pt x="62710" y="9712"/>
                    <a:pt x="62690" y="9593"/>
                  </a:cubicBezTo>
                  <a:lnTo>
                    <a:pt x="62591" y="9195"/>
                  </a:lnTo>
                  <a:cubicBezTo>
                    <a:pt x="62551" y="9075"/>
                    <a:pt x="62511" y="8936"/>
                    <a:pt x="62471" y="8837"/>
                  </a:cubicBezTo>
                  <a:lnTo>
                    <a:pt x="62372" y="8479"/>
                  </a:lnTo>
                  <a:cubicBezTo>
                    <a:pt x="62332" y="8359"/>
                    <a:pt x="62272" y="8220"/>
                    <a:pt x="62252" y="8121"/>
                  </a:cubicBezTo>
                  <a:lnTo>
                    <a:pt x="62113" y="7782"/>
                  </a:lnTo>
                  <a:cubicBezTo>
                    <a:pt x="62073" y="7683"/>
                    <a:pt x="62014" y="7544"/>
                    <a:pt x="61974" y="7444"/>
                  </a:cubicBezTo>
                  <a:lnTo>
                    <a:pt x="61835" y="7106"/>
                  </a:lnTo>
                  <a:cubicBezTo>
                    <a:pt x="61775" y="7007"/>
                    <a:pt x="61715" y="6867"/>
                    <a:pt x="61656" y="6768"/>
                  </a:cubicBezTo>
                  <a:lnTo>
                    <a:pt x="61497" y="6430"/>
                  </a:lnTo>
                  <a:cubicBezTo>
                    <a:pt x="61437" y="6310"/>
                    <a:pt x="61357" y="6171"/>
                    <a:pt x="61298" y="6072"/>
                  </a:cubicBezTo>
                  <a:lnTo>
                    <a:pt x="61079" y="5714"/>
                  </a:lnTo>
                  <a:cubicBezTo>
                    <a:pt x="61019" y="5594"/>
                    <a:pt x="60920" y="5435"/>
                    <a:pt x="60840" y="5316"/>
                  </a:cubicBezTo>
                  <a:lnTo>
                    <a:pt x="60581" y="4938"/>
                  </a:lnTo>
                  <a:cubicBezTo>
                    <a:pt x="60482" y="4799"/>
                    <a:pt x="60343" y="4639"/>
                    <a:pt x="60243" y="4500"/>
                  </a:cubicBezTo>
                  <a:lnTo>
                    <a:pt x="59885" y="4082"/>
                  </a:lnTo>
                  <a:cubicBezTo>
                    <a:pt x="58970" y="3028"/>
                    <a:pt x="58294" y="2551"/>
                    <a:pt x="57518" y="2014"/>
                  </a:cubicBezTo>
                  <a:lnTo>
                    <a:pt x="56822" y="1596"/>
                  </a:lnTo>
                  <a:cubicBezTo>
                    <a:pt x="56245" y="1297"/>
                    <a:pt x="55449" y="959"/>
                    <a:pt x="54852" y="721"/>
                  </a:cubicBezTo>
                  <a:cubicBezTo>
                    <a:pt x="54136" y="522"/>
                    <a:pt x="53181" y="283"/>
                    <a:pt x="52465" y="144"/>
                  </a:cubicBezTo>
                  <a:lnTo>
                    <a:pt x="52227" y="124"/>
                  </a:lnTo>
                  <a:cubicBezTo>
                    <a:pt x="51608" y="41"/>
                    <a:pt x="50923" y="1"/>
                    <a:pt x="50181" y="1"/>
                  </a:cubicBezTo>
                  <a:close/>
                </a:path>
              </a:pathLst>
            </a:custGeom>
            <a:solidFill>
              <a:srgbClr val="94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7"/>
            <p:cNvSpPr/>
            <p:nvPr/>
          </p:nvSpPr>
          <p:spPr>
            <a:xfrm>
              <a:off x="3490700" y="1956525"/>
              <a:ext cx="1625250" cy="827450"/>
            </a:xfrm>
            <a:custGeom>
              <a:avLst/>
              <a:gdLst/>
              <a:ahLst/>
              <a:cxnLst/>
              <a:rect l="l" t="t" r="r" b="b"/>
              <a:pathLst>
                <a:path w="65010" h="33098" extrusionOk="0">
                  <a:moveTo>
                    <a:pt x="51591" y="1"/>
                  </a:moveTo>
                  <a:cubicBezTo>
                    <a:pt x="50641" y="1"/>
                    <a:pt x="49551" y="66"/>
                    <a:pt x="48399" y="232"/>
                  </a:cubicBezTo>
                  <a:cubicBezTo>
                    <a:pt x="29064" y="2938"/>
                    <a:pt x="0" y="19488"/>
                    <a:pt x="14442" y="30767"/>
                  </a:cubicBezTo>
                  <a:cubicBezTo>
                    <a:pt x="15876" y="31887"/>
                    <a:pt x="18511" y="33098"/>
                    <a:pt x="23192" y="33098"/>
                  </a:cubicBezTo>
                  <a:cubicBezTo>
                    <a:pt x="27996" y="33098"/>
                    <a:pt x="34953" y="31822"/>
                    <a:pt x="44978" y="27863"/>
                  </a:cubicBezTo>
                  <a:cubicBezTo>
                    <a:pt x="60275" y="21816"/>
                    <a:pt x="65010" y="17738"/>
                    <a:pt x="64453" y="11014"/>
                  </a:cubicBezTo>
                  <a:lnTo>
                    <a:pt x="64373" y="10437"/>
                  </a:lnTo>
                  <a:lnTo>
                    <a:pt x="64353" y="10417"/>
                  </a:lnTo>
                  <a:lnTo>
                    <a:pt x="64274" y="9980"/>
                  </a:lnTo>
                  <a:cubicBezTo>
                    <a:pt x="64254" y="9860"/>
                    <a:pt x="64214" y="9701"/>
                    <a:pt x="64194" y="9582"/>
                  </a:cubicBezTo>
                  <a:lnTo>
                    <a:pt x="64095" y="9184"/>
                  </a:lnTo>
                  <a:cubicBezTo>
                    <a:pt x="64055" y="9064"/>
                    <a:pt x="64015" y="8925"/>
                    <a:pt x="63975" y="8826"/>
                  </a:cubicBezTo>
                  <a:lnTo>
                    <a:pt x="63876" y="8468"/>
                  </a:lnTo>
                  <a:cubicBezTo>
                    <a:pt x="63836" y="8348"/>
                    <a:pt x="63776" y="8209"/>
                    <a:pt x="63756" y="8110"/>
                  </a:cubicBezTo>
                  <a:lnTo>
                    <a:pt x="63617" y="7771"/>
                  </a:lnTo>
                  <a:cubicBezTo>
                    <a:pt x="63577" y="7672"/>
                    <a:pt x="63518" y="7533"/>
                    <a:pt x="63478" y="7433"/>
                  </a:cubicBezTo>
                  <a:lnTo>
                    <a:pt x="63339" y="7095"/>
                  </a:lnTo>
                  <a:cubicBezTo>
                    <a:pt x="63279" y="6996"/>
                    <a:pt x="63219" y="6856"/>
                    <a:pt x="63160" y="6757"/>
                  </a:cubicBezTo>
                  <a:lnTo>
                    <a:pt x="63001" y="6419"/>
                  </a:lnTo>
                  <a:cubicBezTo>
                    <a:pt x="62941" y="6299"/>
                    <a:pt x="62861" y="6160"/>
                    <a:pt x="62802" y="6061"/>
                  </a:cubicBezTo>
                  <a:lnTo>
                    <a:pt x="62583" y="5703"/>
                  </a:lnTo>
                  <a:cubicBezTo>
                    <a:pt x="62523" y="5583"/>
                    <a:pt x="62424" y="5424"/>
                    <a:pt x="62344" y="5305"/>
                  </a:cubicBezTo>
                  <a:lnTo>
                    <a:pt x="62085" y="4927"/>
                  </a:lnTo>
                  <a:cubicBezTo>
                    <a:pt x="61986" y="4788"/>
                    <a:pt x="61847" y="4628"/>
                    <a:pt x="61747" y="4489"/>
                  </a:cubicBezTo>
                  <a:lnTo>
                    <a:pt x="61389" y="4071"/>
                  </a:lnTo>
                  <a:cubicBezTo>
                    <a:pt x="60474" y="3017"/>
                    <a:pt x="59798" y="2540"/>
                    <a:pt x="59022" y="2003"/>
                  </a:cubicBezTo>
                  <a:lnTo>
                    <a:pt x="58326" y="1585"/>
                  </a:lnTo>
                  <a:cubicBezTo>
                    <a:pt x="58027" y="1406"/>
                    <a:pt x="57590" y="1207"/>
                    <a:pt x="57252" y="1068"/>
                  </a:cubicBezTo>
                  <a:lnTo>
                    <a:pt x="56157" y="650"/>
                  </a:lnTo>
                  <a:cubicBezTo>
                    <a:pt x="55342" y="391"/>
                    <a:pt x="54467" y="232"/>
                    <a:pt x="54009" y="172"/>
                  </a:cubicBezTo>
                  <a:cubicBezTo>
                    <a:pt x="53411" y="71"/>
                    <a:pt x="52576" y="1"/>
                    <a:pt x="51591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3623475" y="1958775"/>
              <a:ext cx="1521825" cy="812950"/>
            </a:xfrm>
            <a:custGeom>
              <a:avLst/>
              <a:gdLst/>
              <a:ahLst/>
              <a:cxnLst/>
              <a:rect l="l" t="t" r="r" b="b"/>
              <a:pathLst>
                <a:path w="60873" h="32518" extrusionOk="0">
                  <a:moveTo>
                    <a:pt x="46423" y="1"/>
                  </a:moveTo>
                  <a:cubicBezTo>
                    <a:pt x="44213" y="1"/>
                    <a:pt x="40929" y="551"/>
                    <a:pt x="37757" y="1435"/>
                  </a:cubicBezTo>
                  <a:cubicBezTo>
                    <a:pt x="5491" y="10506"/>
                    <a:pt x="1" y="24948"/>
                    <a:pt x="10385" y="30896"/>
                  </a:cubicBezTo>
                  <a:cubicBezTo>
                    <a:pt x="12402" y="32048"/>
                    <a:pt x="14979" y="32517"/>
                    <a:pt x="17841" y="32517"/>
                  </a:cubicBezTo>
                  <a:cubicBezTo>
                    <a:pt x="28135" y="32517"/>
                    <a:pt x="42120" y="26445"/>
                    <a:pt x="47007" y="24173"/>
                  </a:cubicBezTo>
                  <a:cubicBezTo>
                    <a:pt x="55859" y="20035"/>
                    <a:pt x="60872" y="15977"/>
                    <a:pt x="58585" y="8417"/>
                  </a:cubicBezTo>
                  <a:lnTo>
                    <a:pt x="58445" y="8059"/>
                  </a:lnTo>
                  <a:lnTo>
                    <a:pt x="58445" y="8020"/>
                  </a:lnTo>
                  <a:lnTo>
                    <a:pt x="58306" y="7681"/>
                  </a:lnTo>
                  <a:cubicBezTo>
                    <a:pt x="58266" y="7582"/>
                    <a:pt x="58207" y="7443"/>
                    <a:pt x="58167" y="7343"/>
                  </a:cubicBezTo>
                  <a:lnTo>
                    <a:pt x="58028" y="7005"/>
                  </a:lnTo>
                  <a:cubicBezTo>
                    <a:pt x="57968" y="6906"/>
                    <a:pt x="57908" y="6766"/>
                    <a:pt x="57849" y="6667"/>
                  </a:cubicBezTo>
                  <a:lnTo>
                    <a:pt x="57690" y="6329"/>
                  </a:lnTo>
                  <a:cubicBezTo>
                    <a:pt x="57630" y="6209"/>
                    <a:pt x="57550" y="6070"/>
                    <a:pt x="57491" y="5971"/>
                  </a:cubicBezTo>
                  <a:lnTo>
                    <a:pt x="57272" y="5613"/>
                  </a:lnTo>
                  <a:cubicBezTo>
                    <a:pt x="57212" y="5493"/>
                    <a:pt x="57113" y="5334"/>
                    <a:pt x="57033" y="5215"/>
                  </a:cubicBezTo>
                  <a:lnTo>
                    <a:pt x="56774" y="4837"/>
                  </a:lnTo>
                  <a:cubicBezTo>
                    <a:pt x="56675" y="4698"/>
                    <a:pt x="56536" y="4538"/>
                    <a:pt x="56436" y="4399"/>
                  </a:cubicBezTo>
                  <a:lnTo>
                    <a:pt x="56078" y="3981"/>
                  </a:lnTo>
                  <a:cubicBezTo>
                    <a:pt x="55223" y="3027"/>
                    <a:pt x="54845" y="2728"/>
                    <a:pt x="54009" y="2111"/>
                  </a:cubicBezTo>
                  <a:lnTo>
                    <a:pt x="53353" y="1674"/>
                  </a:lnTo>
                  <a:cubicBezTo>
                    <a:pt x="50906" y="261"/>
                    <a:pt x="48579" y="23"/>
                    <a:pt x="46649" y="3"/>
                  </a:cubicBezTo>
                  <a:cubicBezTo>
                    <a:pt x="46575" y="2"/>
                    <a:pt x="46500" y="1"/>
                    <a:pt x="46423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3775750" y="1961775"/>
              <a:ext cx="1419775" cy="793425"/>
            </a:xfrm>
            <a:custGeom>
              <a:avLst/>
              <a:gdLst/>
              <a:ahLst/>
              <a:cxnLst/>
              <a:rect l="l" t="t" r="r" b="b"/>
              <a:pathLst>
                <a:path w="56791" h="31737" extrusionOk="0">
                  <a:moveTo>
                    <a:pt x="40639" y="0"/>
                  </a:moveTo>
                  <a:cubicBezTo>
                    <a:pt x="31396" y="0"/>
                    <a:pt x="472" y="10872"/>
                    <a:pt x="156" y="22978"/>
                  </a:cubicBezTo>
                  <a:cubicBezTo>
                    <a:pt x="0" y="29362"/>
                    <a:pt x="5081" y="31737"/>
                    <a:pt x="12110" y="31737"/>
                  </a:cubicBezTo>
                  <a:cubicBezTo>
                    <a:pt x="24839" y="31737"/>
                    <a:pt x="43955" y="23947"/>
                    <a:pt x="49928" y="18065"/>
                  </a:cubicBezTo>
                  <a:cubicBezTo>
                    <a:pt x="56791" y="11321"/>
                    <a:pt x="51181" y="161"/>
                    <a:pt x="40837" y="2"/>
                  </a:cubicBezTo>
                  <a:cubicBezTo>
                    <a:pt x="40772" y="1"/>
                    <a:pt x="40706" y="0"/>
                    <a:pt x="40639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3775050" y="1965275"/>
              <a:ext cx="1416500" cy="776400"/>
            </a:xfrm>
            <a:custGeom>
              <a:avLst/>
              <a:gdLst/>
              <a:ahLst/>
              <a:cxnLst/>
              <a:rect l="l" t="t" r="r" b="b"/>
              <a:pathLst>
                <a:path w="56660" h="31056" extrusionOk="0">
                  <a:moveTo>
                    <a:pt x="40934" y="0"/>
                  </a:moveTo>
                  <a:cubicBezTo>
                    <a:pt x="32190" y="0"/>
                    <a:pt x="1907" y="10502"/>
                    <a:pt x="681" y="22182"/>
                  </a:cubicBezTo>
                  <a:cubicBezTo>
                    <a:pt x="0" y="28648"/>
                    <a:pt x="4977" y="31056"/>
                    <a:pt x="12065" y="31056"/>
                  </a:cubicBezTo>
                  <a:cubicBezTo>
                    <a:pt x="24648" y="31056"/>
                    <a:pt x="43886" y="23469"/>
                    <a:pt x="49956" y="17527"/>
                  </a:cubicBezTo>
                  <a:cubicBezTo>
                    <a:pt x="56659" y="10962"/>
                    <a:pt x="51209" y="161"/>
                    <a:pt x="41103" y="1"/>
                  </a:cubicBezTo>
                  <a:cubicBezTo>
                    <a:pt x="41048" y="1"/>
                    <a:pt x="40991" y="0"/>
                    <a:pt x="40934" y="0"/>
                  </a:cubicBez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7"/>
            <p:cNvSpPr/>
            <p:nvPr/>
          </p:nvSpPr>
          <p:spPr>
            <a:xfrm>
              <a:off x="3799925" y="1968750"/>
              <a:ext cx="1384650" cy="764550"/>
            </a:xfrm>
            <a:custGeom>
              <a:avLst/>
              <a:gdLst/>
              <a:ahLst/>
              <a:cxnLst/>
              <a:rect l="l" t="t" r="r" b="b"/>
              <a:pathLst>
                <a:path w="55386" h="30582" extrusionOk="0">
                  <a:moveTo>
                    <a:pt x="40234" y="1"/>
                  </a:moveTo>
                  <a:cubicBezTo>
                    <a:pt x="32456" y="1"/>
                    <a:pt x="441" y="10239"/>
                    <a:pt x="144" y="22779"/>
                  </a:cubicBezTo>
                  <a:cubicBezTo>
                    <a:pt x="1" y="28450"/>
                    <a:pt x="4630" y="30582"/>
                    <a:pt x="11138" y="30582"/>
                  </a:cubicBezTo>
                  <a:cubicBezTo>
                    <a:pt x="23647" y="30582"/>
                    <a:pt x="43099" y="22708"/>
                    <a:pt x="48961" y="16950"/>
                  </a:cubicBezTo>
                  <a:cubicBezTo>
                    <a:pt x="55386" y="10624"/>
                    <a:pt x="50094" y="161"/>
                    <a:pt x="40367" y="2"/>
                  </a:cubicBezTo>
                  <a:cubicBezTo>
                    <a:pt x="40324" y="1"/>
                    <a:pt x="40279" y="1"/>
                    <a:pt x="40234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3804575" y="1973225"/>
              <a:ext cx="1373050" cy="746650"/>
            </a:xfrm>
            <a:custGeom>
              <a:avLst/>
              <a:gdLst/>
              <a:ahLst/>
              <a:cxnLst/>
              <a:rect l="l" t="t" r="r" b="b"/>
              <a:pathLst>
                <a:path w="54922" h="29866" extrusionOk="0">
                  <a:moveTo>
                    <a:pt x="40270" y="0"/>
                  </a:moveTo>
                  <a:cubicBezTo>
                    <a:pt x="32475" y="0"/>
                    <a:pt x="1" y="10566"/>
                    <a:pt x="455" y="22918"/>
                  </a:cubicBezTo>
                  <a:cubicBezTo>
                    <a:pt x="650" y="27978"/>
                    <a:pt x="4850" y="29866"/>
                    <a:pt x="10724" y="29866"/>
                  </a:cubicBezTo>
                  <a:cubicBezTo>
                    <a:pt x="23442" y="29866"/>
                    <a:pt x="44006" y="21015"/>
                    <a:pt x="48755" y="16334"/>
                  </a:cubicBezTo>
                  <a:cubicBezTo>
                    <a:pt x="54921" y="10246"/>
                    <a:pt x="49789" y="161"/>
                    <a:pt x="40420" y="2"/>
                  </a:cubicBezTo>
                  <a:cubicBezTo>
                    <a:pt x="40371" y="1"/>
                    <a:pt x="40321" y="0"/>
                    <a:pt x="40270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7"/>
            <p:cNvSpPr/>
            <p:nvPr/>
          </p:nvSpPr>
          <p:spPr>
            <a:xfrm>
              <a:off x="3813750" y="1978200"/>
              <a:ext cx="1358400" cy="730925"/>
            </a:xfrm>
            <a:custGeom>
              <a:avLst/>
              <a:gdLst/>
              <a:ahLst/>
              <a:cxnLst/>
              <a:rect l="l" t="t" r="r" b="b"/>
              <a:pathLst>
                <a:path w="54336" h="29237" extrusionOk="0">
                  <a:moveTo>
                    <a:pt x="40191" y="1"/>
                  </a:moveTo>
                  <a:cubicBezTo>
                    <a:pt x="31633" y="1"/>
                    <a:pt x="1714" y="10440"/>
                    <a:pt x="605" y="21864"/>
                  </a:cubicBezTo>
                  <a:cubicBezTo>
                    <a:pt x="570" y="22204"/>
                    <a:pt x="0" y="29236"/>
                    <a:pt x="10596" y="29236"/>
                  </a:cubicBezTo>
                  <a:cubicBezTo>
                    <a:pt x="11755" y="29236"/>
                    <a:pt x="13048" y="29152"/>
                    <a:pt x="14491" y="28965"/>
                  </a:cubicBezTo>
                  <a:cubicBezTo>
                    <a:pt x="24158" y="27712"/>
                    <a:pt x="44091" y="19894"/>
                    <a:pt x="48348" y="15697"/>
                  </a:cubicBezTo>
                  <a:cubicBezTo>
                    <a:pt x="54336" y="9769"/>
                    <a:pt x="49382" y="101"/>
                    <a:pt x="40311" y="2"/>
                  </a:cubicBezTo>
                  <a:cubicBezTo>
                    <a:pt x="40272" y="1"/>
                    <a:pt x="40232" y="1"/>
                    <a:pt x="40191" y="1"/>
                  </a:cubicBezTo>
                  <a:close/>
                </a:path>
              </a:pathLst>
            </a:custGeom>
            <a:solidFill>
              <a:srgbClr val="B8B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7"/>
            <p:cNvSpPr/>
            <p:nvPr/>
          </p:nvSpPr>
          <p:spPr>
            <a:xfrm>
              <a:off x="3783125" y="1984450"/>
              <a:ext cx="1353550" cy="710450"/>
            </a:xfrm>
            <a:custGeom>
              <a:avLst/>
              <a:gdLst/>
              <a:ahLst/>
              <a:cxnLst/>
              <a:rect l="l" t="t" r="r" b="b"/>
              <a:pathLst>
                <a:path w="54142" h="28418" extrusionOk="0">
                  <a:moveTo>
                    <a:pt x="41288" y="1"/>
                  </a:moveTo>
                  <a:cubicBezTo>
                    <a:pt x="40675" y="1"/>
                    <a:pt x="40035" y="36"/>
                    <a:pt x="39368" y="110"/>
                  </a:cubicBezTo>
                  <a:cubicBezTo>
                    <a:pt x="31431" y="965"/>
                    <a:pt x="0" y="12025"/>
                    <a:pt x="2447" y="23185"/>
                  </a:cubicBezTo>
                  <a:cubicBezTo>
                    <a:pt x="3278" y="26960"/>
                    <a:pt x="6981" y="28418"/>
                    <a:pt x="11999" y="28418"/>
                  </a:cubicBezTo>
                  <a:cubicBezTo>
                    <a:pt x="24992" y="28418"/>
                    <a:pt x="46809" y="18644"/>
                    <a:pt x="50468" y="13995"/>
                  </a:cubicBezTo>
                  <a:cubicBezTo>
                    <a:pt x="54142" y="9347"/>
                    <a:pt x="51281" y="1"/>
                    <a:pt x="4128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7"/>
            <p:cNvSpPr/>
            <p:nvPr/>
          </p:nvSpPr>
          <p:spPr>
            <a:xfrm>
              <a:off x="3812950" y="1989850"/>
              <a:ext cx="1309050" cy="692275"/>
            </a:xfrm>
            <a:custGeom>
              <a:avLst/>
              <a:gdLst/>
              <a:ahLst/>
              <a:cxnLst/>
              <a:rect l="l" t="t" r="r" b="b"/>
              <a:pathLst>
                <a:path w="52362" h="27691" extrusionOk="0">
                  <a:moveTo>
                    <a:pt x="40419" y="0"/>
                  </a:moveTo>
                  <a:cubicBezTo>
                    <a:pt x="39789" y="0"/>
                    <a:pt x="39128" y="36"/>
                    <a:pt x="38434" y="113"/>
                  </a:cubicBezTo>
                  <a:cubicBezTo>
                    <a:pt x="30775" y="968"/>
                    <a:pt x="1" y="11770"/>
                    <a:pt x="1751" y="22671"/>
                  </a:cubicBezTo>
                  <a:cubicBezTo>
                    <a:pt x="2338" y="26282"/>
                    <a:pt x="5908" y="27691"/>
                    <a:pt x="10860" y="27691"/>
                  </a:cubicBezTo>
                  <a:cubicBezTo>
                    <a:pt x="23532" y="27691"/>
                    <a:pt x="45259" y="18465"/>
                    <a:pt x="49235" y="13301"/>
                  </a:cubicBezTo>
                  <a:cubicBezTo>
                    <a:pt x="52362" y="9276"/>
                    <a:pt x="50484" y="0"/>
                    <a:pt x="40419" y="0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3831850" y="1996425"/>
              <a:ext cx="1280150" cy="671700"/>
            </a:xfrm>
            <a:custGeom>
              <a:avLst/>
              <a:gdLst/>
              <a:ahLst/>
              <a:cxnLst/>
              <a:rect l="l" t="t" r="r" b="b"/>
              <a:pathLst>
                <a:path w="51206" h="26868" extrusionOk="0">
                  <a:moveTo>
                    <a:pt x="39804" y="0"/>
                  </a:moveTo>
                  <a:cubicBezTo>
                    <a:pt x="39211" y="0"/>
                    <a:pt x="38589" y="35"/>
                    <a:pt x="37936" y="108"/>
                  </a:cubicBezTo>
                  <a:cubicBezTo>
                    <a:pt x="29780" y="1043"/>
                    <a:pt x="1" y="12004"/>
                    <a:pt x="1513" y="22110"/>
                  </a:cubicBezTo>
                  <a:cubicBezTo>
                    <a:pt x="2025" y="25535"/>
                    <a:pt x="5320" y="26867"/>
                    <a:pt x="9953" y="26867"/>
                  </a:cubicBezTo>
                  <a:cubicBezTo>
                    <a:pt x="22589" y="26867"/>
                    <a:pt x="45177" y="16958"/>
                    <a:pt x="48380" y="12621"/>
                  </a:cubicBezTo>
                  <a:cubicBezTo>
                    <a:pt x="51206" y="8784"/>
                    <a:pt x="49225" y="0"/>
                    <a:pt x="39804" y="0"/>
                  </a:cubicBez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3866675" y="2003375"/>
              <a:ext cx="1237075" cy="661200"/>
            </a:xfrm>
            <a:custGeom>
              <a:avLst/>
              <a:gdLst/>
              <a:ahLst/>
              <a:cxnLst/>
              <a:rect l="l" t="t" r="r" b="b"/>
              <a:pathLst>
                <a:path w="49483" h="26448" extrusionOk="0">
                  <a:moveTo>
                    <a:pt x="38659" y="0"/>
                  </a:moveTo>
                  <a:cubicBezTo>
                    <a:pt x="38076" y="0"/>
                    <a:pt x="37464" y="35"/>
                    <a:pt x="36822" y="109"/>
                  </a:cubicBezTo>
                  <a:cubicBezTo>
                    <a:pt x="30416" y="845"/>
                    <a:pt x="0" y="11229"/>
                    <a:pt x="597" y="21414"/>
                  </a:cubicBezTo>
                  <a:cubicBezTo>
                    <a:pt x="661" y="22771"/>
                    <a:pt x="1532" y="26447"/>
                    <a:pt x="8640" y="26447"/>
                  </a:cubicBezTo>
                  <a:cubicBezTo>
                    <a:pt x="10389" y="26447"/>
                    <a:pt x="12515" y="26225"/>
                    <a:pt x="15099" y="25691"/>
                  </a:cubicBezTo>
                  <a:cubicBezTo>
                    <a:pt x="20430" y="24577"/>
                    <a:pt x="43148" y="17137"/>
                    <a:pt x="46887" y="11845"/>
                  </a:cubicBezTo>
                  <a:cubicBezTo>
                    <a:pt x="49483" y="8149"/>
                    <a:pt x="47557" y="0"/>
                    <a:pt x="38659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3844775" y="2011000"/>
              <a:ext cx="1248700" cy="643625"/>
            </a:xfrm>
            <a:custGeom>
              <a:avLst/>
              <a:gdLst/>
              <a:ahLst/>
              <a:cxnLst/>
              <a:rect l="l" t="t" r="r" b="b"/>
              <a:pathLst>
                <a:path w="49948" h="25745" extrusionOk="0">
                  <a:moveTo>
                    <a:pt x="39736" y="1"/>
                  </a:moveTo>
                  <a:cubicBezTo>
                    <a:pt x="39179" y="1"/>
                    <a:pt x="38592" y="33"/>
                    <a:pt x="37976" y="102"/>
                  </a:cubicBezTo>
                  <a:cubicBezTo>
                    <a:pt x="31412" y="858"/>
                    <a:pt x="1" y="11660"/>
                    <a:pt x="2149" y="21725"/>
                  </a:cubicBezTo>
                  <a:cubicBezTo>
                    <a:pt x="2713" y="24388"/>
                    <a:pt x="5266" y="25744"/>
                    <a:pt x="9521" y="25744"/>
                  </a:cubicBezTo>
                  <a:cubicBezTo>
                    <a:pt x="11721" y="25744"/>
                    <a:pt x="14376" y="25382"/>
                    <a:pt x="17447" y="24650"/>
                  </a:cubicBezTo>
                  <a:cubicBezTo>
                    <a:pt x="17705" y="24590"/>
                    <a:pt x="43506" y="17230"/>
                    <a:pt x="47763" y="10844"/>
                  </a:cubicBezTo>
                  <a:cubicBezTo>
                    <a:pt x="49947" y="7559"/>
                    <a:pt x="48208" y="1"/>
                    <a:pt x="39736" y="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3819925" y="2019925"/>
              <a:ext cx="1257775" cy="622275"/>
            </a:xfrm>
            <a:custGeom>
              <a:avLst/>
              <a:gdLst/>
              <a:ahLst/>
              <a:cxnLst/>
              <a:rect l="l" t="t" r="r" b="b"/>
              <a:pathLst>
                <a:path w="50311" h="24891" extrusionOk="0">
                  <a:moveTo>
                    <a:pt x="41036" y="1"/>
                  </a:moveTo>
                  <a:cubicBezTo>
                    <a:pt x="40480" y="1"/>
                    <a:pt x="39892" y="34"/>
                    <a:pt x="39269" y="103"/>
                  </a:cubicBezTo>
                  <a:cubicBezTo>
                    <a:pt x="31212" y="998"/>
                    <a:pt x="0" y="12695"/>
                    <a:pt x="3700" y="21906"/>
                  </a:cubicBezTo>
                  <a:cubicBezTo>
                    <a:pt x="4549" y="24022"/>
                    <a:pt x="7175" y="24890"/>
                    <a:pt x="10765" y="24890"/>
                  </a:cubicBezTo>
                  <a:cubicBezTo>
                    <a:pt x="22660" y="24890"/>
                    <a:pt x="45131" y="15360"/>
                    <a:pt x="48539" y="10149"/>
                  </a:cubicBezTo>
                  <a:cubicBezTo>
                    <a:pt x="50310" y="7444"/>
                    <a:pt x="49389" y="1"/>
                    <a:pt x="41036" y="1"/>
                  </a:cubicBez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3837325" y="2029750"/>
              <a:ext cx="1222300" cy="607975"/>
            </a:xfrm>
            <a:custGeom>
              <a:avLst/>
              <a:gdLst/>
              <a:ahLst/>
              <a:cxnLst/>
              <a:rect l="l" t="t" r="r" b="b"/>
              <a:pathLst>
                <a:path w="48892" h="24319" extrusionOk="0">
                  <a:moveTo>
                    <a:pt x="40669" y="1"/>
                  </a:moveTo>
                  <a:cubicBezTo>
                    <a:pt x="39414" y="1"/>
                    <a:pt x="37968" y="162"/>
                    <a:pt x="36305" y="526"/>
                  </a:cubicBezTo>
                  <a:cubicBezTo>
                    <a:pt x="28785" y="2157"/>
                    <a:pt x="1" y="12859"/>
                    <a:pt x="3542" y="21433"/>
                  </a:cubicBezTo>
                  <a:cubicBezTo>
                    <a:pt x="4152" y="22921"/>
                    <a:pt x="5794" y="24319"/>
                    <a:pt x="9829" y="24319"/>
                  </a:cubicBezTo>
                  <a:cubicBezTo>
                    <a:pt x="12107" y="24319"/>
                    <a:pt x="15148" y="23873"/>
                    <a:pt x="19197" y="22746"/>
                  </a:cubicBezTo>
                  <a:cubicBezTo>
                    <a:pt x="19436" y="22686"/>
                    <a:pt x="44381" y="15226"/>
                    <a:pt x="47683" y="9139"/>
                  </a:cubicBezTo>
                  <a:cubicBezTo>
                    <a:pt x="48891" y="6913"/>
                    <a:pt x="48887" y="1"/>
                    <a:pt x="40669" y="1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3848275" y="2039675"/>
              <a:ext cx="1202425" cy="589800"/>
            </a:xfrm>
            <a:custGeom>
              <a:avLst/>
              <a:gdLst/>
              <a:ahLst/>
              <a:cxnLst/>
              <a:rect l="l" t="t" r="r" b="b"/>
              <a:pathLst>
                <a:path w="48097" h="23592" extrusionOk="0">
                  <a:moveTo>
                    <a:pt x="40220" y="1"/>
                  </a:moveTo>
                  <a:cubicBezTo>
                    <a:pt x="39044" y="1"/>
                    <a:pt x="37693" y="150"/>
                    <a:pt x="36145" y="487"/>
                  </a:cubicBezTo>
                  <a:cubicBezTo>
                    <a:pt x="30595" y="1700"/>
                    <a:pt x="0" y="12025"/>
                    <a:pt x="3501" y="20857"/>
                  </a:cubicBezTo>
                  <a:cubicBezTo>
                    <a:pt x="4322" y="22917"/>
                    <a:pt x="6636" y="23592"/>
                    <a:pt x="9354" y="23592"/>
                  </a:cubicBezTo>
                  <a:cubicBezTo>
                    <a:pt x="13226" y="23592"/>
                    <a:pt x="17918" y="22223"/>
                    <a:pt x="20291" y="21533"/>
                  </a:cubicBezTo>
                  <a:cubicBezTo>
                    <a:pt x="20529" y="21454"/>
                    <a:pt x="43665" y="14451"/>
                    <a:pt x="47046" y="8106"/>
                  </a:cubicBezTo>
                  <a:cubicBezTo>
                    <a:pt x="48097" y="6177"/>
                    <a:pt x="47791" y="1"/>
                    <a:pt x="40220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3886550" y="2051250"/>
              <a:ext cx="1177525" cy="569250"/>
            </a:xfrm>
            <a:custGeom>
              <a:avLst/>
              <a:gdLst/>
              <a:ahLst/>
              <a:cxnLst/>
              <a:rect l="l" t="t" r="r" b="b"/>
              <a:pathLst>
                <a:path w="47101" h="22770" extrusionOk="0">
                  <a:moveTo>
                    <a:pt x="38969" y="1"/>
                  </a:moveTo>
                  <a:cubicBezTo>
                    <a:pt x="37203" y="1"/>
                    <a:pt x="34969" y="332"/>
                    <a:pt x="32148" y="1138"/>
                  </a:cubicBezTo>
                  <a:cubicBezTo>
                    <a:pt x="18760" y="4937"/>
                    <a:pt x="1" y="13591"/>
                    <a:pt x="2289" y="20056"/>
                  </a:cubicBezTo>
                  <a:cubicBezTo>
                    <a:pt x="3000" y="22101"/>
                    <a:pt x="5242" y="22770"/>
                    <a:pt x="7896" y="22770"/>
                  </a:cubicBezTo>
                  <a:cubicBezTo>
                    <a:pt x="11773" y="22770"/>
                    <a:pt x="16531" y="21342"/>
                    <a:pt x="18680" y="20692"/>
                  </a:cubicBezTo>
                  <a:cubicBezTo>
                    <a:pt x="18919" y="20613"/>
                    <a:pt x="42512" y="13372"/>
                    <a:pt x="45257" y="7125"/>
                  </a:cubicBezTo>
                  <a:cubicBezTo>
                    <a:pt x="45306" y="7027"/>
                    <a:pt x="47100" y="1"/>
                    <a:pt x="3896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3903975" y="2062800"/>
              <a:ext cx="1164700" cy="546875"/>
            </a:xfrm>
            <a:custGeom>
              <a:avLst/>
              <a:gdLst/>
              <a:ahLst/>
              <a:cxnLst/>
              <a:rect l="l" t="t" r="r" b="b"/>
              <a:pathLst>
                <a:path w="46588" h="21875" extrusionOk="0">
                  <a:moveTo>
                    <a:pt x="38406" y="0"/>
                  </a:moveTo>
                  <a:cubicBezTo>
                    <a:pt x="36129" y="0"/>
                    <a:pt x="33000" y="543"/>
                    <a:pt x="28725" y="1929"/>
                  </a:cubicBezTo>
                  <a:cubicBezTo>
                    <a:pt x="15119" y="6345"/>
                    <a:pt x="0" y="13606"/>
                    <a:pt x="2089" y="19554"/>
                  </a:cubicBezTo>
                  <a:cubicBezTo>
                    <a:pt x="2672" y="21193"/>
                    <a:pt x="4603" y="21874"/>
                    <a:pt x="7337" y="21874"/>
                  </a:cubicBezTo>
                  <a:cubicBezTo>
                    <a:pt x="18142" y="21874"/>
                    <a:pt x="41486" y="11244"/>
                    <a:pt x="43724" y="7101"/>
                  </a:cubicBezTo>
                  <a:cubicBezTo>
                    <a:pt x="43787" y="7008"/>
                    <a:pt x="46588" y="0"/>
                    <a:pt x="38406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3936300" y="2074950"/>
              <a:ext cx="1125050" cy="529650"/>
            </a:xfrm>
            <a:custGeom>
              <a:avLst/>
              <a:gdLst/>
              <a:ahLst/>
              <a:cxnLst/>
              <a:rect l="l" t="t" r="r" b="b"/>
              <a:pathLst>
                <a:path w="45002" h="21186" extrusionOk="0">
                  <a:moveTo>
                    <a:pt x="37095" y="1"/>
                  </a:moveTo>
                  <a:cubicBezTo>
                    <a:pt x="34393" y="1"/>
                    <a:pt x="30382" y="782"/>
                    <a:pt x="24488" y="2875"/>
                  </a:cubicBezTo>
                  <a:cubicBezTo>
                    <a:pt x="5491" y="9599"/>
                    <a:pt x="0" y="15567"/>
                    <a:pt x="1194" y="18889"/>
                  </a:cubicBezTo>
                  <a:cubicBezTo>
                    <a:pt x="1781" y="20515"/>
                    <a:pt x="3613" y="21186"/>
                    <a:pt x="6194" y="21186"/>
                  </a:cubicBezTo>
                  <a:cubicBezTo>
                    <a:pt x="16818" y="21186"/>
                    <a:pt x="40139" y="9815"/>
                    <a:pt x="41675" y="6774"/>
                  </a:cubicBezTo>
                  <a:cubicBezTo>
                    <a:pt x="41720" y="6685"/>
                    <a:pt x="45001" y="1"/>
                    <a:pt x="37095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3950725" y="2085325"/>
              <a:ext cx="1083175" cy="509725"/>
            </a:xfrm>
            <a:custGeom>
              <a:avLst/>
              <a:gdLst/>
              <a:ahLst/>
              <a:cxnLst/>
              <a:rect l="l" t="t" r="r" b="b"/>
              <a:pathLst>
                <a:path w="43327" h="20389" extrusionOk="0">
                  <a:moveTo>
                    <a:pt x="35446" y="0"/>
                  </a:moveTo>
                  <a:cubicBezTo>
                    <a:pt x="33779" y="0"/>
                    <a:pt x="29829" y="602"/>
                    <a:pt x="20748" y="4012"/>
                  </a:cubicBezTo>
                  <a:cubicBezTo>
                    <a:pt x="4754" y="10059"/>
                    <a:pt x="0" y="15271"/>
                    <a:pt x="895" y="18156"/>
                  </a:cubicBezTo>
                  <a:cubicBezTo>
                    <a:pt x="1377" y="19727"/>
                    <a:pt x="3268" y="20388"/>
                    <a:pt x="5986" y="20388"/>
                  </a:cubicBezTo>
                  <a:cubicBezTo>
                    <a:pt x="16177" y="20388"/>
                    <a:pt x="37998" y="11095"/>
                    <a:pt x="40840" y="5583"/>
                  </a:cubicBezTo>
                  <a:cubicBezTo>
                    <a:pt x="40939" y="5385"/>
                    <a:pt x="43326" y="590"/>
                    <a:pt x="35847" y="13"/>
                  </a:cubicBezTo>
                  <a:cubicBezTo>
                    <a:pt x="35731" y="5"/>
                    <a:pt x="35598" y="0"/>
                    <a:pt x="35446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7"/>
            <p:cNvSpPr/>
            <p:nvPr/>
          </p:nvSpPr>
          <p:spPr>
            <a:xfrm>
              <a:off x="3959175" y="2098950"/>
              <a:ext cx="1019025" cy="493525"/>
            </a:xfrm>
            <a:custGeom>
              <a:avLst/>
              <a:gdLst/>
              <a:ahLst/>
              <a:cxnLst/>
              <a:rect l="l" t="t" r="r" b="b"/>
              <a:pathLst>
                <a:path w="40761" h="19741" extrusionOk="0">
                  <a:moveTo>
                    <a:pt x="35461" y="0"/>
                  </a:moveTo>
                  <a:cubicBezTo>
                    <a:pt x="31330" y="0"/>
                    <a:pt x="25651" y="1912"/>
                    <a:pt x="20629" y="3805"/>
                  </a:cubicBezTo>
                  <a:cubicBezTo>
                    <a:pt x="7182" y="8818"/>
                    <a:pt x="0" y="13791"/>
                    <a:pt x="895" y="17452"/>
                  </a:cubicBezTo>
                  <a:cubicBezTo>
                    <a:pt x="1122" y="18335"/>
                    <a:pt x="2043" y="19740"/>
                    <a:pt x="5677" y="19740"/>
                  </a:cubicBezTo>
                  <a:cubicBezTo>
                    <a:pt x="8101" y="19740"/>
                    <a:pt x="11732" y="19115"/>
                    <a:pt x="17168" y="17292"/>
                  </a:cubicBezTo>
                  <a:cubicBezTo>
                    <a:pt x="34395" y="11523"/>
                    <a:pt x="39209" y="7028"/>
                    <a:pt x="40223" y="4283"/>
                  </a:cubicBezTo>
                  <a:cubicBezTo>
                    <a:pt x="40760" y="2830"/>
                    <a:pt x="39706" y="85"/>
                    <a:pt x="35827" y="6"/>
                  </a:cubicBezTo>
                  <a:cubicBezTo>
                    <a:pt x="35706" y="2"/>
                    <a:pt x="35584" y="0"/>
                    <a:pt x="3546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7"/>
            <p:cNvSpPr/>
            <p:nvPr/>
          </p:nvSpPr>
          <p:spPr>
            <a:xfrm>
              <a:off x="3978075" y="2111400"/>
              <a:ext cx="982750" cy="465900"/>
            </a:xfrm>
            <a:custGeom>
              <a:avLst/>
              <a:gdLst/>
              <a:ahLst/>
              <a:cxnLst/>
              <a:rect l="l" t="t" r="r" b="b"/>
              <a:pathLst>
                <a:path w="39310" h="18636" extrusionOk="0">
                  <a:moveTo>
                    <a:pt x="34689" y="0"/>
                  </a:moveTo>
                  <a:cubicBezTo>
                    <a:pt x="30930" y="0"/>
                    <a:pt x="25251" y="1707"/>
                    <a:pt x="20072" y="3625"/>
                  </a:cubicBezTo>
                  <a:cubicBezTo>
                    <a:pt x="1850" y="10369"/>
                    <a:pt x="0" y="14765"/>
                    <a:pt x="498" y="16794"/>
                  </a:cubicBezTo>
                  <a:cubicBezTo>
                    <a:pt x="826" y="18083"/>
                    <a:pt x="2489" y="18635"/>
                    <a:pt x="4955" y="18635"/>
                  </a:cubicBezTo>
                  <a:cubicBezTo>
                    <a:pt x="14902" y="18635"/>
                    <a:pt x="37898" y="9639"/>
                    <a:pt x="38871" y="3645"/>
                  </a:cubicBezTo>
                  <a:cubicBezTo>
                    <a:pt x="39310" y="994"/>
                    <a:pt x="37558" y="0"/>
                    <a:pt x="34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7"/>
            <p:cNvSpPr/>
            <p:nvPr/>
          </p:nvSpPr>
          <p:spPr>
            <a:xfrm>
              <a:off x="3990500" y="2121650"/>
              <a:ext cx="1029825" cy="456450"/>
            </a:xfrm>
            <a:custGeom>
              <a:avLst/>
              <a:gdLst/>
              <a:ahLst/>
              <a:cxnLst/>
              <a:rect l="l" t="t" r="r" b="b"/>
              <a:pathLst>
                <a:path w="41193" h="18258" extrusionOk="0">
                  <a:moveTo>
                    <a:pt x="33412" y="0"/>
                  </a:moveTo>
                  <a:cubicBezTo>
                    <a:pt x="28564" y="0"/>
                    <a:pt x="21020" y="2922"/>
                    <a:pt x="16770" y="4568"/>
                  </a:cubicBezTo>
                  <a:cubicBezTo>
                    <a:pt x="836" y="10715"/>
                    <a:pt x="1" y="14773"/>
                    <a:pt x="379" y="16225"/>
                  </a:cubicBezTo>
                  <a:cubicBezTo>
                    <a:pt x="558" y="16941"/>
                    <a:pt x="1194" y="17856"/>
                    <a:pt x="3183" y="18175"/>
                  </a:cubicBezTo>
                  <a:cubicBezTo>
                    <a:pt x="3512" y="18231"/>
                    <a:pt x="3895" y="18257"/>
                    <a:pt x="4327" y="18257"/>
                  </a:cubicBezTo>
                  <a:cubicBezTo>
                    <a:pt x="12983" y="18257"/>
                    <a:pt x="41193" y="7458"/>
                    <a:pt x="37498" y="1584"/>
                  </a:cubicBezTo>
                  <a:cubicBezTo>
                    <a:pt x="36784" y="445"/>
                    <a:pt x="35303" y="0"/>
                    <a:pt x="334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7"/>
            <p:cNvSpPr/>
            <p:nvPr/>
          </p:nvSpPr>
          <p:spPr>
            <a:xfrm>
              <a:off x="4001950" y="2130775"/>
              <a:ext cx="998900" cy="440000"/>
            </a:xfrm>
            <a:custGeom>
              <a:avLst/>
              <a:gdLst/>
              <a:ahLst/>
              <a:cxnLst/>
              <a:rect l="l" t="t" r="r" b="b"/>
              <a:pathLst>
                <a:path w="39956" h="17600" extrusionOk="0">
                  <a:moveTo>
                    <a:pt x="32628" y="0"/>
                  </a:moveTo>
                  <a:cubicBezTo>
                    <a:pt x="27988" y="0"/>
                    <a:pt x="20587" y="2829"/>
                    <a:pt x="16431" y="4402"/>
                  </a:cubicBezTo>
                  <a:cubicBezTo>
                    <a:pt x="1015" y="10290"/>
                    <a:pt x="0" y="14249"/>
                    <a:pt x="279" y="15681"/>
                  </a:cubicBezTo>
                  <a:cubicBezTo>
                    <a:pt x="279" y="15701"/>
                    <a:pt x="816" y="17213"/>
                    <a:pt x="2606" y="17511"/>
                  </a:cubicBezTo>
                  <a:cubicBezTo>
                    <a:pt x="2945" y="17571"/>
                    <a:pt x="3344" y="17600"/>
                    <a:pt x="3796" y="17600"/>
                  </a:cubicBezTo>
                  <a:cubicBezTo>
                    <a:pt x="12378" y="17600"/>
                    <a:pt x="39956" y="7221"/>
                    <a:pt x="36384" y="1438"/>
                  </a:cubicBezTo>
                  <a:cubicBezTo>
                    <a:pt x="35745" y="406"/>
                    <a:pt x="34384" y="0"/>
                    <a:pt x="326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7"/>
            <p:cNvSpPr/>
            <p:nvPr/>
          </p:nvSpPr>
          <p:spPr>
            <a:xfrm>
              <a:off x="4014375" y="2142725"/>
              <a:ext cx="894900" cy="423825"/>
            </a:xfrm>
            <a:custGeom>
              <a:avLst/>
              <a:gdLst/>
              <a:ahLst/>
              <a:cxnLst/>
              <a:rect l="l" t="t" r="r" b="b"/>
              <a:pathLst>
                <a:path w="35796" h="16953" extrusionOk="0">
                  <a:moveTo>
                    <a:pt x="31818" y="0"/>
                  </a:moveTo>
                  <a:cubicBezTo>
                    <a:pt x="28798" y="0"/>
                    <a:pt x="23486" y="1196"/>
                    <a:pt x="14323" y="4819"/>
                  </a:cubicBezTo>
                  <a:cubicBezTo>
                    <a:pt x="0" y="10489"/>
                    <a:pt x="0" y="14328"/>
                    <a:pt x="160" y="15044"/>
                  </a:cubicBezTo>
                  <a:cubicBezTo>
                    <a:pt x="459" y="16479"/>
                    <a:pt x="2045" y="16953"/>
                    <a:pt x="4012" y="16953"/>
                  </a:cubicBezTo>
                  <a:cubicBezTo>
                    <a:pt x="7526" y="16953"/>
                    <a:pt x="12259" y="15438"/>
                    <a:pt x="13050" y="15183"/>
                  </a:cubicBezTo>
                  <a:cubicBezTo>
                    <a:pt x="13249" y="15104"/>
                    <a:pt x="33977" y="8121"/>
                    <a:pt x="35389" y="3367"/>
                  </a:cubicBezTo>
                  <a:cubicBezTo>
                    <a:pt x="35795" y="2038"/>
                    <a:pt x="35760" y="0"/>
                    <a:pt x="3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7"/>
            <p:cNvSpPr/>
            <p:nvPr/>
          </p:nvSpPr>
          <p:spPr>
            <a:xfrm>
              <a:off x="4014375" y="2151025"/>
              <a:ext cx="962175" cy="408950"/>
            </a:xfrm>
            <a:custGeom>
              <a:avLst/>
              <a:gdLst/>
              <a:ahLst/>
              <a:cxnLst/>
              <a:rect l="l" t="t" r="r" b="b"/>
              <a:pathLst>
                <a:path w="38487" h="16358" extrusionOk="0">
                  <a:moveTo>
                    <a:pt x="31359" y="0"/>
                  </a:moveTo>
                  <a:cubicBezTo>
                    <a:pt x="26423" y="0"/>
                    <a:pt x="17811" y="3371"/>
                    <a:pt x="14462" y="4686"/>
                  </a:cubicBezTo>
                  <a:cubicBezTo>
                    <a:pt x="0" y="10336"/>
                    <a:pt x="498" y="14175"/>
                    <a:pt x="597" y="14593"/>
                  </a:cubicBezTo>
                  <a:cubicBezTo>
                    <a:pt x="717" y="15070"/>
                    <a:pt x="1234" y="16184"/>
                    <a:pt x="3482" y="16343"/>
                  </a:cubicBezTo>
                  <a:cubicBezTo>
                    <a:pt x="3609" y="16353"/>
                    <a:pt x="3747" y="16358"/>
                    <a:pt x="3895" y="16358"/>
                  </a:cubicBezTo>
                  <a:cubicBezTo>
                    <a:pt x="10678" y="16358"/>
                    <a:pt x="38487" y="6264"/>
                    <a:pt x="34574" y="1066"/>
                  </a:cubicBezTo>
                  <a:cubicBezTo>
                    <a:pt x="33998" y="306"/>
                    <a:pt x="32845" y="0"/>
                    <a:pt x="313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7"/>
            <p:cNvSpPr/>
            <p:nvPr/>
          </p:nvSpPr>
          <p:spPr>
            <a:xfrm>
              <a:off x="4021325" y="2160600"/>
              <a:ext cx="890225" cy="395925"/>
            </a:xfrm>
            <a:custGeom>
              <a:avLst/>
              <a:gdLst/>
              <a:ahLst/>
              <a:cxnLst/>
              <a:rect l="l" t="t" r="r" b="b"/>
              <a:pathLst>
                <a:path w="35609" h="15837" extrusionOk="0">
                  <a:moveTo>
                    <a:pt x="30820" y="0"/>
                  </a:moveTo>
                  <a:cubicBezTo>
                    <a:pt x="28109" y="0"/>
                    <a:pt x="23160" y="1089"/>
                    <a:pt x="14304" y="4502"/>
                  </a:cubicBezTo>
                  <a:cubicBezTo>
                    <a:pt x="1" y="10032"/>
                    <a:pt x="637" y="13931"/>
                    <a:pt x="657" y="13971"/>
                  </a:cubicBezTo>
                  <a:lnTo>
                    <a:pt x="2149" y="15562"/>
                  </a:lnTo>
                  <a:cubicBezTo>
                    <a:pt x="2284" y="15630"/>
                    <a:pt x="2780" y="15837"/>
                    <a:pt x="3949" y="15837"/>
                  </a:cubicBezTo>
                  <a:cubicBezTo>
                    <a:pt x="6577" y="15837"/>
                    <a:pt x="12605" y="14790"/>
                    <a:pt x="25563" y="8759"/>
                  </a:cubicBezTo>
                  <a:cubicBezTo>
                    <a:pt x="29422" y="6969"/>
                    <a:pt x="35609" y="3547"/>
                    <a:pt x="33639" y="901"/>
                  </a:cubicBezTo>
                  <a:cubicBezTo>
                    <a:pt x="33260" y="388"/>
                    <a:pt x="32439" y="0"/>
                    <a:pt x="308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7"/>
            <p:cNvSpPr/>
            <p:nvPr/>
          </p:nvSpPr>
          <p:spPr>
            <a:xfrm>
              <a:off x="4035750" y="2174025"/>
              <a:ext cx="812150" cy="370275"/>
            </a:xfrm>
            <a:custGeom>
              <a:avLst/>
              <a:gdLst/>
              <a:ahLst/>
              <a:cxnLst/>
              <a:rect l="l" t="t" r="r" b="b"/>
              <a:pathLst>
                <a:path w="32486" h="14811" extrusionOk="0">
                  <a:moveTo>
                    <a:pt x="29340" y="1"/>
                  </a:moveTo>
                  <a:cubicBezTo>
                    <a:pt x="28317" y="1"/>
                    <a:pt x="26989" y="115"/>
                    <a:pt x="25284" y="444"/>
                  </a:cubicBezTo>
                  <a:cubicBezTo>
                    <a:pt x="23434" y="802"/>
                    <a:pt x="18402" y="2433"/>
                    <a:pt x="13846" y="4184"/>
                  </a:cubicBezTo>
                  <a:cubicBezTo>
                    <a:pt x="1" y="9475"/>
                    <a:pt x="478" y="13215"/>
                    <a:pt x="478" y="13255"/>
                  </a:cubicBezTo>
                  <a:cubicBezTo>
                    <a:pt x="663" y="14350"/>
                    <a:pt x="1820" y="14810"/>
                    <a:pt x="3594" y="14810"/>
                  </a:cubicBezTo>
                  <a:cubicBezTo>
                    <a:pt x="11391" y="14810"/>
                    <a:pt x="31097" y="5920"/>
                    <a:pt x="32426" y="2970"/>
                  </a:cubicBezTo>
                  <a:cubicBezTo>
                    <a:pt x="32486" y="2851"/>
                    <a:pt x="32466" y="683"/>
                    <a:pt x="32406" y="603"/>
                  </a:cubicBezTo>
                  <a:cubicBezTo>
                    <a:pt x="32406" y="589"/>
                    <a:pt x="31659" y="1"/>
                    <a:pt x="293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7"/>
            <p:cNvSpPr/>
            <p:nvPr/>
          </p:nvSpPr>
          <p:spPr>
            <a:xfrm>
              <a:off x="4058125" y="2184375"/>
              <a:ext cx="770875" cy="359850"/>
            </a:xfrm>
            <a:custGeom>
              <a:avLst/>
              <a:gdLst/>
              <a:ahLst/>
              <a:cxnLst/>
              <a:rect l="l" t="t" r="r" b="b"/>
              <a:pathLst>
                <a:path w="30835" h="14394" extrusionOk="0">
                  <a:moveTo>
                    <a:pt x="27550" y="1"/>
                  </a:moveTo>
                  <a:cubicBezTo>
                    <a:pt x="26676" y="1"/>
                    <a:pt x="25657" y="81"/>
                    <a:pt x="24529" y="309"/>
                  </a:cubicBezTo>
                  <a:cubicBezTo>
                    <a:pt x="20968" y="1025"/>
                    <a:pt x="13866" y="3690"/>
                    <a:pt x="13070" y="3989"/>
                  </a:cubicBezTo>
                  <a:cubicBezTo>
                    <a:pt x="1" y="8902"/>
                    <a:pt x="1" y="12622"/>
                    <a:pt x="1" y="12662"/>
                  </a:cubicBezTo>
                  <a:cubicBezTo>
                    <a:pt x="21" y="12682"/>
                    <a:pt x="1592" y="14233"/>
                    <a:pt x="1632" y="14253"/>
                  </a:cubicBezTo>
                  <a:cubicBezTo>
                    <a:pt x="1681" y="14270"/>
                    <a:pt x="2021" y="14393"/>
                    <a:pt x="2853" y="14393"/>
                  </a:cubicBezTo>
                  <a:cubicBezTo>
                    <a:pt x="5079" y="14393"/>
                    <a:pt x="10823" y="13508"/>
                    <a:pt x="23912" y="7311"/>
                  </a:cubicBezTo>
                  <a:cubicBezTo>
                    <a:pt x="24966" y="6813"/>
                    <a:pt x="28607" y="5003"/>
                    <a:pt x="30755" y="2875"/>
                  </a:cubicBezTo>
                  <a:cubicBezTo>
                    <a:pt x="30775" y="2835"/>
                    <a:pt x="30835" y="448"/>
                    <a:pt x="30815" y="428"/>
                  </a:cubicBezTo>
                  <a:cubicBezTo>
                    <a:pt x="30815" y="428"/>
                    <a:pt x="29573" y="1"/>
                    <a:pt x="275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7"/>
            <p:cNvSpPr/>
            <p:nvPr/>
          </p:nvSpPr>
          <p:spPr>
            <a:xfrm>
              <a:off x="4069075" y="2189275"/>
              <a:ext cx="742025" cy="348575"/>
            </a:xfrm>
            <a:custGeom>
              <a:avLst/>
              <a:gdLst/>
              <a:ahLst/>
              <a:cxnLst/>
              <a:rect l="l" t="t" r="r" b="b"/>
              <a:pathLst>
                <a:path w="29681" h="13943" extrusionOk="0">
                  <a:moveTo>
                    <a:pt x="27751" y="1"/>
                  </a:moveTo>
                  <a:cubicBezTo>
                    <a:pt x="25670" y="1"/>
                    <a:pt x="21423" y="774"/>
                    <a:pt x="12752" y="4012"/>
                  </a:cubicBezTo>
                  <a:cubicBezTo>
                    <a:pt x="219" y="8666"/>
                    <a:pt x="1" y="12247"/>
                    <a:pt x="1" y="12267"/>
                  </a:cubicBezTo>
                  <a:cubicBezTo>
                    <a:pt x="1" y="12327"/>
                    <a:pt x="1652" y="13819"/>
                    <a:pt x="1731" y="13839"/>
                  </a:cubicBezTo>
                  <a:cubicBezTo>
                    <a:pt x="1742" y="13844"/>
                    <a:pt x="2015" y="13943"/>
                    <a:pt x="2716" y="13943"/>
                  </a:cubicBezTo>
                  <a:cubicBezTo>
                    <a:pt x="4737" y="13943"/>
                    <a:pt x="10312" y="13122"/>
                    <a:pt x="23394" y="6876"/>
                  </a:cubicBezTo>
                  <a:cubicBezTo>
                    <a:pt x="27612" y="4867"/>
                    <a:pt x="29482" y="2997"/>
                    <a:pt x="29501" y="2997"/>
                  </a:cubicBezTo>
                  <a:cubicBezTo>
                    <a:pt x="29521" y="2957"/>
                    <a:pt x="29680" y="530"/>
                    <a:pt x="29661" y="490"/>
                  </a:cubicBezTo>
                  <a:cubicBezTo>
                    <a:pt x="29500" y="300"/>
                    <a:pt x="29045" y="1"/>
                    <a:pt x="277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7"/>
            <p:cNvSpPr/>
            <p:nvPr/>
          </p:nvSpPr>
          <p:spPr>
            <a:xfrm>
              <a:off x="4080525" y="2201875"/>
              <a:ext cx="713175" cy="329925"/>
            </a:xfrm>
            <a:custGeom>
              <a:avLst/>
              <a:gdLst/>
              <a:ahLst/>
              <a:cxnLst/>
              <a:rect l="l" t="t" r="r" b="b"/>
              <a:pathLst>
                <a:path w="28527" h="13197" extrusionOk="0">
                  <a:moveTo>
                    <a:pt x="26862" y="1"/>
                  </a:moveTo>
                  <a:cubicBezTo>
                    <a:pt x="24939" y="1"/>
                    <a:pt x="20838" y="614"/>
                    <a:pt x="12393" y="3706"/>
                  </a:cubicBezTo>
                  <a:cubicBezTo>
                    <a:pt x="716" y="8003"/>
                    <a:pt x="0" y="11544"/>
                    <a:pt x="0" y="11564"/>
                  </a:cubicBezTo>
                  <a:lnTo>
                    <a:pt x="1830" y="13136"/>
                  </a:lnTo>
                  <a:cubicBezTo>
                    <a:pt x="1835" y="13136"/>
                    <a:pt x="2042" y="13196"/>
                    <a:pt x="2554" y="13196"/>
                  </a:cubicBezTo>
                  <a:cubicBezTo>
                    <a:pt x="4316" y="13196"/>
                    <a:pt x="9689" y="12479"/>
                    <a:pt x="22837" y="6113"/>
                  </a:cubicBezTo>
                  <a:cubicBezTo>
                    <a:pt x="26398" y="4403"/>
                    <a:pt x="28148" y="2851"/>
                    <a:pt x="28168" y="2831"/>
                  </a:cubicBezTo>
                  <a:cubicBezTo>
                    <a:pt x="28268" y="2732"/>
                    <a:pt x="28526" y="364"/>
                    <a:pt x="28447" y="265"/>
                  </a:cubicBezTo>
                  <a:cubicBezTo>
                    <a:pt x="28439" y="257"/>
                    <a:pt x="28106" y="1"/>
                    <a:pt x="268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4092950" y="2210900"/>
              <a:ext cx="680850" cy="313550"/>
            </a:xfrm>
            <a:custGeom>
              <a:avLst/>
              <a:gdLst/>
              <a:ahLst/>
              <a:cxnLst/>
              <a:rect l="l" t="t" r="r" b="b"/>
              <a:pathLst>
                <a:path w="27234" h="12542" extrusionOk="0">
                  <a:moveTo>
                    <a:pt x="26203" y="1"/>
                  </a:moveTo>
                  <a:cubicBezTo>
                    <a:pt x="24020" y="1"/>
                    <a:pt x="18375" y="1055"/>
                    <a:pt x="10325" y="4221"/>
                  </a:cubicBezTo>
                  <a:cubicBezTo>
                    <a:pt x="1274" y="7782"/>
                    <a:pt x="0" y="10964"/>
                    <a:pt x="0" y="10984"/>
                  </a:cubicBezTo>
                  <a:cubicBezTo>
                    <a:pt x="20" y="11084"/>
                    <a:pt x="1811" y="12476"/>
                    <a:pt x="1950" y="12516"/>
                  </a:cubicBezTo>
                  <a:cubicBezTo>
                    <a:pt x="1957" y="12519"/>
                    <a:pt x="2083" y="12542"/>
                    <a:pt x="2360" y="12542"/>
                  </a:cubicBezTo>
                  <a:cubicBezTo>
                    <a:pt x="3763" y="12542"/>
                    <a:pt x="9027" y="11973"/>
                    <a:pt x="22260" y="5514"/>
                  </a:cubicBezTo>
                  <a:cubicBezTo>
                    <a:pt x="22300" y="5494"/>
                    <a:pt x="25901" y="3644"/>
                    <a:pt x="26597" y="2868"/>
                  </a:cubicBezTo>
                  <a:cubicBezTo>
                    <a:pt x="26677" y="2788"/>
                    <a:pt x="27234" y="242"/>
                    <a:pt x="27174" y="182"/>
                  </a:cubicBezTo>
                  <a:cubicBezTo>
                    <a:pt x="27078" y="67"/>
                    <a:pt x="26749" y="1"/>
                    <a:pt x="262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4105375" y="2220750"/>
              <a:ext cx="643550" cy="297150"/>
            </a:xfrm>
            <a:custGeom>
              <a:avLst/>
              <a:gdLst/>
              <a:ahLst/>
              <a:cxnLst/>
              <a:rect l="l" t="t" r="r" b="b"/>
              <a:pathLst>
                <a:path w="25742" h="11886" extrusionOk="0">
                  <a:moveTo>
                    <a:pt x="25023" y="0"/>
                  </a:moveTo>
                  <a:cubicBezTo>
                    <a:pt x="23045" y="0"/>
                    <a:pt x="17303" y="1236"/>
                    <a:pt x="9947" y="4085"/>
                  </a:cubicBezTo>
                  <a:cubicBezTo>
                    <a:pt x="1413" y="7388"/>
                    <a:pt x="1" y="10352"/>
                    <a:pt x="1" y="10371"/>
                  </a:cubicBezTo>
                  <a:lnTo>
                    <a:pt x="2129" y="11863"/>
                  </a:lnTo>
                  <a:cubicBezTo>
                    <a:pt x="2176" y="11877"/>
                    <a:pt x="2260" y="11885"/>
                    <a:pt x="2382" y="11885"/>
                  </a:cubicBezTo>
                  <a:cubicBezTo>
                    <a:pt x="3702" y="11885"/>
                    <a:pt x="9499" y="10907"/>
                    <a:pt x="21664" y="4861"/>
                  </a:cubicBezTo>
                  <a:cubicBezTo>
                    <a:pt x="21704" y="4861"/>
                    <a:pt x="24827" y="3130"/>
                    <a:pt x="24986" y="2932"/>
                  </a:cubicBezTo>
                  <a:cubicBezTo>
                    <a:pt x="25026" y="2892"/>
                    <a:pt x="25742" y="166"/>
                    <a:pt x="25742" y="147"/>
                  </a:cubicBezTo>
                  <a:cubicBezTo>
                    <a:pt x="25665" y="50"/>
                    <a:pt x="25420" y="0"/>
                    <a:pt x="25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3626950" y="1979775"/>
              <a:ext cx="1517350" cy="869450"/>
            </a:xfrm>
            <a:custGeom>
              <a:avLst/>
              <a:gdLst/>
              <a:ahLst/>
              <a:cxnLst/>
              <a:rect l="l" t="t" r="r" b="b"/>
              <a:pathLst>
                <a:path w="60694" h="34778" extrusionOk="0">
                  <a:moveTo>
                    <a:pt x="45791" y="0"/>
                  </a:moveTo>
                  <a:cubicBezTo>
                    <a:pt x="40426" y="0"/>
                    <a:pt x="33785" y="2041"/>
                    <a:pt x="26677" y="4872"/>
                  </a:cubicBezTo>
                  <a:cubicBezTo>
                    <a:pt x="12573" y="10482"/>
                    <a:pt x="1" y="19016"/>
                    <a:pt x="3621" y="28425"/>
                  </a:cubicBezTo>
                  <a:cubicBezTo>
                    <a:pt x="5374" y="33005"/>
                    <a:pt x="9690" y="34777"/>
                    <a:pt x="15246" y="34777"/>
                  </a:cubicBezTo>
                  <a:cubicBezTo>
                    <a:pt x="21418" y="34777"/>
                    <a:pt x="29122" y="32591"/>
                    <a:pt x="36544" y="29639"/>
                  </a:cubicBezTo>
                  <a:cubicBezTo>
                    <a:pt x="50628" y="24029"/>
                    <a:pt x="60694" y="16052"/>
                    <a:pt x="57133" y="7080"/>
                  </a:cubicBezTo>
                  <a:cubicBezTo>
                    <a:pt x="55093" y="1966"/>
                    <a:pt x="51057" y="0"/>
                    <a:pt x="457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3654325" y="1918550"/>
              <a:ext cx="1468100" cy="989200"/>
            </a:xfrm>
            <a:custGeom>
              <a:avLst/>
              <a:gdLst/>
              <a:ahLst/>
              <a:cxnLst/>
              <a:rect l="l" t="t" r="r" b="b"/>
              <a:pathLst>
                <a:path w="58724" h="39568" extrusionOk="0">
                  <a:moveTo>
                    <a:pt x="35230" y="31272"/>
                  </a:moveTo>
                  <a:cubicBezTo>
                    <a:pt x="21544" y="36723"/>
                    <a:pt x="6903" y="39567"/>
                    <a:pt x="3402" y="30456"/>
                  </a:cubicBezTo>
                  <a:cubicBezTo>
                    <a:pt x="0" y="21584"/>
                    <a:pt x="12254" y="13408"/>
                    <a:pt x="25940" y="7958"/>
                  </a:cubicBezTo>
                  <a:cubicBezTo>
                    <a:pt x="39626" y="2507"/>
                    <a:pt x="51502" y="1"/>
                    <a:pt x="55361" y="9728"/>
                  </a:cubicBezTo>
                  <a:cubicBezTo>
                    <a:pt x="58723" y="18163"/>
                    <a:pt x="48916" y="25821"/>
                    <a:pt x="35230" y="31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3679175" y="1942425"/>
              <a:ext cx="1418375" cy="941950"/>
            </a:xfrm>
            <a:custGeom>
              <a:avLst/>
              <a:gdLst/>
              <a:ahLst/>
              <a:cxnLst/>
              <a:rect l="l" t="t" r="r" b="b"/>
              <a:pathLst>
                <a:path w="56735" h="37678" extrusionOk="0">
                  <a:moveTo>
                    <a:pt x="33878" y="29521"/>
                  </a:moveTo>
                  <a:cubicBezTo>
                    <a:pt x="20590" y="34813"/>
                    <a:pt x="6426" y="37677"/>
                    <a:pt x="3164" y="29183"/>
                  </a:cubicBezTo>
                  <a:cubicBezTo>
                    <a:pt x="1" y="20908"/>
                    <a:pt x="11936" y="13090"/>
                    <a:pt x="25225" y="7798"/>
                  </a:cubicBezTo>
                  <a:cubicBezTo>
                    <a:pt x="38513" y="2487"/>
                    <a:pt x="49991" y="0"/>
                    <a:pt x="53612" y="9071"/>
                  </a:cubicBezTo>
                  <a:cubicBezTo>
                    <a:pt x="56735" y="16929"/>
                    <a:pt x="47166" y="24230"/>
                    <a:pt x="33878" y="29521"/>
                  </a:cubicBezTo>
                  <a:close/>
                </a:path>
              </a:pathLst>
            </a:custGeom>
            <a:solidFill>
              <a:srgbClr val="6CB3E0"/>
            </a:solidFill>
            <a:ln w="6950" cap="flat" cmpd="sng">
              <a:solidFill>
                <a:srgbClr val="0030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7"/>
            <p:cNvSpPr/>
            <p:nvPr/>
          </p:nvSpPr>
          <p:spPr>
            <a:xfrm>
              <a:off x="3987525" y="2153775"/>
              <a:ext cx="930500" cy="507300"/>
            </a:xfrm>
            <a:custGeom>
              <a:avLst/>
              <a:gdLst/>
              <a:ahLst/>
              <a:cxnLst/>
              <a:rect l="l" t="t" r="r" b="b"/>
              <a:pathLst>
                <a:path w="37220" h="20292" extrusionOk="0">
                  <a:moveTo>
                    <a:pt x="16451" y="6804"/>
                  </a:moveTo>
                  <a:cubicBezTo>
                    <a:pt x="16352" y="6068"/>
                    <a:pt x="15497" y="5710"/>
                    <a:pt x="15735" y="4934"/>
                  </a:cubicBezTo>
                  <a:cubicBezTo>
                    <a:pt x="16054" y="3900"/>
                    <a:pt x="16869" y="4258"/>
                    <a:pt x="17287" y="4616"/>
                  </a:cubicBezTo>
                  <a:cubicBezTo>
                    <a:pt x="17884" y="5153"/>
                    <a:pt x="16909" y="5849"/>
                    <a:pt x="18023" y="6207"/>
                  </a:cubicBezTo>
                  <a:cubicBezTo>
                    <a:pt x="18799" y="6446"/>
                    <a:pt x="19217" y="5989"/>
                    <a:pt x="19614" y="5571"/>
                  </a:cubicBezTo>
                  <a:cubicBezTo>
                    <a:pt x="20510" y="4636"/>
                    <a:pt x="20191" y="1871"/>
                    <a:pt x="22121" y="2010"/>
                  </a:cubicBezTo>
                  <a:cubicBezTo>
                    <a:pt x="23772" y="2109"/>
                    <a:pt x="22718" y="4138"/>
                    <a:pt x="22857" y="5312"/>
                  </a:cubicBezTo>
                  <a:cubicBezTo>
                    <a:pt x="25622" y="4954"/>
                    <a:pt x="24647" y="2030"/>
                    <a:pt x="26617" y="1055"/>
                  </a:cubicBezTo>
                  <a:cubicBezTo>
                    <a:pt x="28765" y="1"/>
                    <a:pt x="28765" y="2288"/>
                    <a:pt x="28944" y="3741"/>
                  </a:cubicBezTo>
                  <a:cubicBezTo>
                    <a:pt x="31152" y="4178"/>
                    <a:pt x="32962" y="419"/>
                    <a:pt x="35111" y="1612"/>
                  </a:cubicBezTo>
                  <a:cubicBezTo>
                    <a:pt x="37219" y="2786"/>
                    <a:pt x="32545" y="4497"/>
                    <a:pt x="32346" y="6307"/>
                  </a:cubicBezTo>
                  <a:cubicBezTo>
                    <a:pt x="32167" y="7958"/>
                    <a:pt x="34096" y="8018"/>
                    <a:pt x="33858" y="9132"/>
                  </a:cubicBezTo>
                  <a:cubicBezTo>
                    <a:pt x="33679" y="9987"/>
                    <a:pt x="29581" y="10564"/>
                    <a:pt x="28745" y="10464"/>
                  </a:cubicBezTo>
                  <a:cubicBezTo>
                    <a:pt x="27691" y="10345"/>
                    <a:pt x="26835" y="9549"/>
                    <a:pt x="25940" y="10345"/>
                  </a:cubicBezTo>
                  <a:cubicBezTo>
                    <a:pt x="25045" y="11141"/>
                    <a:pt x="27114" y="12851"/>
                    <a:pt x="24946" y="14463"/>
                  </a:cubicBezTo>
                  <a:cubicBezTo>
                    <a:pt x="21544" y="13647"/>
                    <a:pt x="23135" y="11777"/>
                    <a:pt x="20888" y="11996"/>
                  </a:cubicBezTo>
                  <a:cubicBezTo>
                    <a:pt x="19197" y="12175"/>
                    <a:pt x="19097" y="15358"/>
                    <a:pt x="17446" y="16233"/>
                  </a:cubicBezTo>
                  <a:cubicBezTo>
                    <a:pt x="15676" y="17148"/>
                    <a:pt x="14860" y="15497"/>
                    <a:pt x="13448" y="15000"/>
                  </a:cubicBezTo>
                  <a:cubicBezTo>
                    <a:pt x="11916" y="14463"/>
                    <a:pt x="10981" y="15716"/>
                    <a:pt x="10006" y="16611"/>
                  </a:cubicBezTo>
                  <a:cubicBezTo>
                    <a:pt x="8256" y="18223"/>
                    <a:pt x="6207" y="20291"/>
                    <a:pt x="6087" y="16532"/>
                  </a:cubicBezTo>
                  <a:cubicBezTo>
                    <a:pt x="4377" y="15855"/>
                    <a:pt x="3621" y="18242"/>
                    <a:pt x="1989" y="17626"/>
                  </a:cubicBezTo>
                  <a:cubicBezTo>
                    <a:pt x="398" y="17029"/>
                    <a:pt x="0" y="14363"/>
                    <a:pt x="1134" y="13389"/>
                  </a:cubicBezTo>
                  <a:cubicBezTo>
                    <a:pt x="2467" y="12255"/>
                    <a:pt x="4655" y="12911"/>
                    <a:pt x="6187" y="12911"/>
                  </a:cubicBezTo>
                  <a:cubicBezTo>
                    <a:pt x="8813" y="12931"/>
                    <a:pt x="8335" y="12613"/>
                    <a:pt x="8295" y="10504"/>
                  </a:cubicBezTo>
                  <a:cubicBezTo>
                    <a:pt x="9728" y="10345"/>
                    <a:pt x="11200" y="10803"/>
                    <a:pt x="12592" y="10464"/>
                  </a:cubicBezTo>
                  <a:cubicBezTo>
                    <a:pt x="12692" y="10106"/>
                    <a:pt x="9668" y="6526"/>
                    <a:pt x="11896" y="6625"/>
                  </a:cubicBezTo>
                  <a:cubicBezTo>
                    <a:pt x="13070" y="6685"/>
                    <a:pt x="13129" y="9410"/>
                    <a:pt x="14820" y="9330"/>
                  </a:cubicBezTo>
                  <a:cubicBezTo>
                    <a:pt x="14940" y="8575"/>
                    <a:pt x="13666" y="6963"/>
                    <a:pt x="14025" y="6526"/>
                  </a:cubicBezTo>
                  <a:cubicBezTo>
                    <a:pt x="14601" y="5790"/>
                    <a:pt x="15735" y="7162"/>
                    <a:pt x="16451" y="7102"/>
                  </a:cubicBezTo>
                  <a:cubicBezTo>
                    <a:pt x="16471" y="6943"/>
                    <a:pt x="16412" y="6784"/>
                    <a:pt x="16451" y="6645"/>
                  </a:cubicBezTo>
                </a:path>
              </a:pathLst>
            </a:custGeom>
            <a:solidFill>
              <a:srgbClr val="FFD6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7"/>
            <p:cNvSpPr/>
            <p:nvPr/>
          </p:nvSpPr>
          <p:spPr>
            <a:xfrm>
              <a:off x="3987525" y="2153775"/>
              <a:ext cx="930500" cy="507300"/>
            </a:xfrm>
            <a:custGeom>
              <a:avLst/>
              <a:gdLst/>
              <a:ahLst/>
              <a:cxnLst/>
              <a:rect l="l" t="t" r="r" b="b"/>
              <a:pathLst>
                <a:path w="37220" h="20292" fill="none" extrusionOk="0">
                  <a:moveTo>
                    <a:pt x="16451" y="6804"/>
                  </a:moveTo>
                  <a:cubicBezTo>
                    <a:pt x="16352" y="6068"/>
                    <a:pt x="15497" y="5710"/>
                    <a:pt x="15735" y="4934"/>
                  </a:cubicBezTo>
                  <a:cubicBezTo>
                    <a:pt x="16054" y="3900"/>
                    <a:pt x="16869" y="4258"/>
                    <a:pt x="17287" y="4616"/>
                  </a:cubicBezTo>
                  <a:cubicBezTo>
                    <a:pt x="17884" y="5153"/>
                    <a:pt x="16909" y="5849"/>
                    <a:pt x="18023" y="6207"/>
                  </a:cubicBezTo>
                  <a:cubicBezTo>
                    <a:pt x="18799" y="6446"/>
                    <a:pt x="19217" y="5989"/>
                    <a:pt x="19614" y="5571"/>
                  </a:cubicBezTo>
                  <a:cubicBezTo>
                    <a:pt x="20510" y="4636"/>
                    <a:pt x="20191" y="1871"/>
                    <a:pt x="22121" y="2010"/>
                  </a:cubicBezTo>
                  <a:cubicBezTo>
                    <a:pt x="23772" y="2109"/>
                    <a:pt x="22718" y="4138"/>
                    <a:pt x="22857" y="5312"/>
                  </a:cubicBezTo>
                  <a:cubicBezTo>
                    <a:pt x="25622" y="4954"/>
                    <a:pt x="24647" y="2030"/>
                    <a:pt x="26617" y="1055"/>
                  </a:cubicBezTo>
                  <a:cubicBezTo>
                    <a:pt x="28765" y="1"/>
                    <a:pt x="28765" y="2288"/>
                    <a:pt x="28944" y="3741"/>
                  </a:cubicBezTo>
                  <a:cubicBezTo>
                    <a:pt x="31152" y="4178"/>
                    <a:pt x="32962" y="419"/>
                    <a:pt x="35111" y="1612"/>
                  </a:cubicBezTo>
                  <a:cubicBezTo>
                    <a:pt x="37219" y="2786"/>
                    <a:pt x="32545" y="4497"/>
                    <a:pt x="32346" y="6307"/>
                  </a:cubicBezTo>
                  <a:cubicBezTo>
                    <a:pt x="32167" y="7958"/>
                    <a:pt x="34096" y="8018"/>
                    <a:pt x="33858" y="9132"/>
                  </a:cubicBezTo>
                  <a:cubicBezTo>
                    <a:pt x="33679" y="9987"/>
                    <a:pt x="29581" y="10564"/>
                    <a:pt x="28745" y="10464"/>
                  </a:cubicBezTo>
                  <a:cubicBezTo>
                    <a:pt x="27691" y="10345"/>
                    <a:pt x="26835" y="9549"/>
                    <a:pt x="25940" y="10345"/>
                  </a:cubicBezTo>
                  <a:cubicBezTo>
                    <a:pt x="25045" y="11141"/>
                    <a:pt x="27114" y="12851"/>
                    <a:pt x="24946" y="14463"/>
                  </a:cubicBezTo>
                  <a:cubicBezTo>
                    <a:pt x="21544" y="13647"/>
                    <a:pt x="23135" y="11777"/>
                    <a:pt x="20888" y="11996"/>
                  </a:cubicBezTo>
                  <a:cubicBezTo>
                    <a:pt x="19197" y="12175"/>
                    <a:pt x="19097" y="15358"/>
                    <a:pt x="17446" y="16233"/>
                  </a:cubicBezTo>
                  <a:cubicBezTo>
                    <a:pt x="15676" y="17148"/>
                    <a:pt x="14860" y="15497"/>
                    <a:pt x="13448" y="15000"/>
                  </a:cubicBezTo>
                  <a:cubicBezTo>
                    <a:pt x="11916" y="14463"/>
                    <a:pt x="10981" y="15716"/>
                    <a:pt x="10006" y="16611"/>
                  </a:cubicBezTo>
                  <a:cubicBezTo>
                    <a:pt x="8256" y="18223"/>
                    <a:pt x="6207" y="20291"/>
                    <a:pt x="6087" y="16532"/>
                  </a:cubicBezTo>
                  <a:cubicBezTo>
                    <a:pt x="4377" y="15855"/>
                    <a:pt x="3621" y="18242"/>
                    <a:pt x="1989" y="17626"/>
                  </a:cubicBezTo>
                  <a:cubicBezTo>
                    <a:pt x="398" y="17029"/>
                    <a:pt x="0" y="14363"/>
                    <a:pt x="1134" y="13389"/>
                  </a:cubicBezTo>
                  <a:cubicBezTo>
                    <a:pt x="2467" y="12255"/>
                    <a:pt x="4655" y="12911"/>
                    <a:pt x="6187" y="12911"/>
                  </a:cubicBezTo>
                  <a:cubicBezTo>
                    <a:pt x="8813" y="12931"/>
                    <a:pt x="8335" y="12613"/>
                    <a:pt x="8295" y="10504"/>
                  </a:cubicBezTo>
                  <a:cubicBezTo>
                    <a:pt x="9728" y="10345"/>
                    <a:pt x="11200" y="10803"/>
                    <a:pt x="12592" y="10464"/>
                  </a:cubicBezTo>
                  <a:cubicBezTo>
                    <a:pt x="12692" y="10106"/>
                    <a:pt x="9668" y="6526"/>
                    <a:pt x="11896" y="6625"/>
                  </a:cubicBezTo>
                  <a:cubicBezTo>
                    <a:pt x="13070" y="6685"/>
                    <a:pt x="13129" y="9410"/>
                    <a:pt x="14820" y="9330"/>
                  </a:cubicBezTo>
                  <a:cubicBezTo>
                    <a:pt x="14940" y="8575"/>
                    <a:pt x="13666" y="6963"/>
                    <a:pt x="14025" y="6526"/>
                  </a:cubicBezTo>
                  <a:cubicBezTo>
                    <a:pt x="14601" y="5790"/>
                    <a:pt x="15735" y="7162"/>
                    <a:pt x="16451" y="7102"/>
                  </a:cubicBezTo>
                  <a:cubicBezTo>
                    <a:pt x="16471" y="6943"/>
                    <a:pt x="16412" y="6784"/>
                    <a:pt x="16451" y="6645"/>
                  </a:cubicBezTo>
                </a:path>
              </a:pathLst>
            </a:custGeom>
            <a:noFill/>
            <a:ln w="6950" cap="flat" cmpd="sng">
              <a:solidFill>
                <a:srgbClr val="FF5D3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7"/>
            <p:cNvSpPr/>
            <p:nvPr/>
          </p:nvSpPr>
          <p:spPr>
            <a:xfrm>
              <a:off x="2467375" y="2834725"/>
              <a:ext cx="1364775" cy="460950"/>
            </a:xfrm>
            <a:custGeom>
              <a:avLst/>
              <a:gdLst/>
              <a:ahLst/>
              <a:cxnLst/>
              <a:rect l="l" t="t" r="r" b="b"/>
              <a:pathLst>
                <a:path w="54591" h="18438" extrusionOk="0">
                  <a:moveTo>
                    <a:pt x="54314" y="1"/>
                  </a:moveTo>
                  <a:cubicBezTo>
                    <a:pt x="54287" y="1"/>
                    <a:pt x="54257" y="5"/>
                    <a:pt x="54222" y="16"/>
                  </a:cubicBezTo>
                  <a:cubicBezTo>
                    <a:pt x="51417" y="792"/>
                    <a:pt x="48592" y="1488"/>
                    <a:pt x="45688" y="1786"/>
                  </a:cubicBezTo>
                  <a:cubicBezTo>
                    <a:pt x="44781" y="1880"/>
                    <a:pt x="43880" y="1921"/>
                    <a:pt x="42982" y="1921"/>
                  </a:cubicBezTo>
                  <a:cubicBezTo>
                    <a:pt x="41023" y="1921"/>
                    <a:pt x="39078" y="1727"/>
                    <a:pt x="37114" y="1468"/>
                  </a:cubicBezTo>
                  <a:cubicBezTo>
                    <a:pt x="36203" y="1351"/>
                    <a:pt x="35269" y="1240"/>
                    <a:pt x="34339" y="1240"/>
                  </a:cubicBezTo>
                  <a:cubicBezTo>
                    <a:pt x="33524" y="1240"/>
                    <a:pt x="32712" y="1326"/>
                    <a:pt x="31922" y="1567"/>
                  </a:cubicBezTo>
                  <a:cubicBezTo>
                    <a:pt x="30430" y="2025"/>
                    <a:pt x="29256" y="3139"/>
                    <a:pt x="28242" y="4273"/>
                  </a:cubicBezTo>
                  <a:cubicBezTo>
                    <a:pt x="24681" y="8192"/>
                    <a:pt x="21399" y="12250"/>
                    <a:pt x="16505" y="14538"/>
                  </a:cubicBezTo>
                  <a:cubicBezTo>
                    <a:pt x="15118" y="15193"/>
                    <a:pt x="13730" y="15493"/>
                    <a:pt x="12234" y="15493"/>
                  </a:cubicBezTo>
                  <a:cubicBezTo>
                    <a:pt x="12186" y="15493"/>
                    <a:pt x="12137" y="15493"/>
                    <a:pt x="12089" y="15492"/>
                  </a:cubicBezTo>
                  <a:cubicBezTo>
                    <a:pt x="10557" y="15472"/>
                    <a:pt x="9065" y="15214"/>
                    <a:pt x="7534" y="15214"/>
                  </a:cubicBezTo>
                  <a:cubicBezTo>
                    <a:pt x="4888" y="15234"/>
                    <a:pt x="2580" y="16706"/>
                    <a:pt x="293" y="17880"/>
                  </a:cubicBezTo>
                  <a:cubicBezTo>
                    <a:pt x="37" y="17999"/>
                    <a:pt x="0" y="18438"/>
                    <a:pt x="244" y="18438"/>
                  </a:cubicBezTo>
                  <a:cubicBezTo>
                    <a:pt x="285" y="18438"/>
                    <a:pt x="335" y="18425"/>
                    <a:pt x="392" y="18397"/>
                  </a:cubicBezTo>
                  <a:cubicBezTo>
                    <a:pt x="3004" y="17082"/>
                    <a:pt x="5243" y="15837"/>
                    <a:pt x="8182" y="15837"/>
                  </a:cubicBezTo>
                  <a:cubicBezTo>
                    <a:pt x="8354" y="15837"/>
                    <a:pt x="8529" y="15842"/>
                    <a:pt x="8707" y="15850"/>
                  </a:cubicBezTo>
                  <a:cubicBezTo>
                    <a:pt x="9964" y="15916"/>
                    <a:pt x="11194" y="16075"/>
                    <a:pt x="12431" y="16075"/>
                  </a:cubicBezTo>
                  <a:cubicBezTo>
                    <a:pt x="12701" y="16075"/>
                    <a:pt x="12972" y="16067"/>
                    <a:pt x="13243" y="16049"/>
                  </a:cubicBezTo>
                  <a:cubicBezTo>
                    <a:pt x="14297" y="15990"/>
                    <a:pt x="15292" y="15612"/>
                    <a:pt x="16247" y="15214"/>
                  </a:cubicBezTo>
                  <a:cubicBezTo>
                    <a:pt x="20722" y="13384"/>
                    <a:pt x="24403" y="9584"/>
                    <a:pt x="27446" y="5964"/>
                  </a:cubicBezTo>
                  <a:cubicBezTo>
                    <a:pt x="28719" y="4452"/>
                    <a:pt x="29953" y="2821"/>
                    <a:pt x="31882" y="2144"/>
                  </a:cubicBezTo>
                  <a:cubicBezTo>
                    <a:pt x="32605" y="1898"/>
                    <a:pt x="33379" y="1810"/>
                    <a:pt x="34164" y="1810"/>
                  </a:cubicBezTo>
                  <a:cubicBezTo>
                    <a:pt x="35345" y="1810"/>
                    <a:pt x="36552" y="2009"/>
                    <a:pt x="37651" y="2164"/>
                  </a:cubicBezTo>
                  <a:cubicBezTo>
                    <a:pt x="39159" y="2370"/>
                    <a:pt x="40643" y="2465"/>
                    <a:pt x="42113" y="2465"/>
                  </a:cubicBezTo>
                  <a:cubicBezTo>
                    <a:pt x="46186" y="2465"/>
                    <a:pt x="50142" y="1733"/>
                    <a:pt x="54162" y="593"/>
                  </a:cubicBezTo>
                  <a:cubicBezTo>
                    <a:pt x="54434" y="520"/>
                    <a:pt x="54591" y="1"/>
                    <a:pt x="54314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7"/>
            <p:cNvSpPr/>
            <p:nvPr/>
          </p:nvSpPr>
          <p:spPr>
            <a:xfrm>
              <a:off x="2378125" y="2595350"/>
              <a:ext cx="1291675" cy="745100"/>
            </a:xfrm>
            <a:custGeom>
              <a:avLst/>
              <a:gdLst/>
              <a:ahLst/>
              <a:cxnLst/>
              <a:rect l="l" t="t" r="r" b="b"/>
              <a:pathLst>
                <a:path w="51667" h="29804" extrusionOk="0">
                  <a:moveTo>
                    <a:pt x="51341" y="1"/>
                  </a:moveTo>
                  <a:cubicBezTo>
                    <a:pt x="51330" y="1"/>
                    <a:pt x="51319" y="1"/>
                    <a:pt x="51307" y="3"/>
                  </a:cubicBezTo>
                  <a:cubicBezTo>
                    <a:pt x="46930" y="500"/>
                    <a:pt x="44066" y="4478"/>
                    <a:pt x="41022" y="7224"/>
                  </a:cubicBezTo>
                  <a:cubicBezTo>
                    <a:pt x="38914" y="9133"/>
                    <a:pt x="36646" y="10188"/>
                    <a:pt x="33781" y="10486"/>
                  </a:cubicBezTo>
                  <a:cubicBezTo>
                    <a:pt x="30917" y="10784"/>
                    <a:pt x="27992" y="10566"/>
                    <a:pt x="25227" y="11540"/>
                  </a:cubicBezTo>
                  <a:cubicBezTo>
                    <a:pt x="20652" y="13132"/>
                    <a:pt x="19319" y="18761"/>
                    <a:pt x="16216" y="21984"/>
                  </a:cubicBezTo>
                  <a:cubicBezTo>
                    <a:pt x="12158" y="26161"/>
                    <a:pt x="6230" y="28429"/>
                    <a:pt x="541" y="29185"/>
                  </a:cubicBezTo>
                  <a:cubicBezTo>
                    <a:pt x="271" y="29224"/>
                    <a:pt x="1" y="29804"/>
                    <a:pt x="310" y="29804"/>
                  </a:cubicBezTo>
                  <a:cubicBezTo>
                    <a:pt x="320" y="29804"/>
                    <a:pt x="330" y="29803"/>
                    <a:pt x="342" y="29802"/>
                  </a:cubicBezTo>
                  <a:cubicBezTo>
                    <a:pt x="5474" y="29106"/>
                    <a:pt x="10447" y="27275"/>
                    <a:pt x="14545" y="24093"/>
                  </a:cubicBezTo>
                  <a:cubicBezTo>
                    <a:pt x="16415" y="22640"/>
                    <a:pt x="17927" y="20910"/>
                    <a:pt x="19140" y="18901"/>
                  </a:cubicBezTo>
                  <a:cubicBezTo>
                    <a:pt x="20553" y="16593"/>
                    <a:pt x="21806" y="13987"/>
                    <a:pt x="24213" y="12555"/>
                  </a:cubicBezTo>
                  <a:cubicBezTo>
                    <a:pt x="26799" y="11003"/>
                    <a:pt x="30280" y="11321"/>
                    <a:pt x="33184" y="11123"/>
                  </a:cubicBezTo>
                  <a:cubicBezTo>
                    <a:pt x="35611" y="10944"/>
                    <a:pt x="37800" y="10287"/>
                    <a:pt x="39789" y="8855"/>
                  </a:cubicBezTo>
                  <a:cubicBezTo>
                    <a:pt x="43469" y="6229"/>
                    <a:pt x="46254" y="1156"/>
                    <a:pt x="51128" y="599"/>
                  </a:cubicBezTo>
                  <a:cubicBezTo>
                    <a:pt x="51397" y="561"/>
                    <a:pt x="51667" y="1"/>
                    <a:pt x="51341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7"/>
            <p:cNvSpPr/>
            <p:nvPr/>
          </p:nvSpPr>
          <p:spPr>
            <a:xfrm>
              <a:off x="2308025" y="2686000"/>
              <a:ext cx="1402550" cy="523025"/>
            </a:xfrm>
            <a:custGeom>
              <a:avLst/>
              <a:gdLst/>
              <a:ahLst/>
              <a:cxnLst/>
              <a:rect l="l" t="t" r="r" b="b"/>
              <a:pathLst>
                <a:path w="56102" h="20921" extrusionOk="0">
                  <a:moveTo>
                    <a:pt x="55805" y="0"/>
                  </a:moveTo>
                  <a:cubicBezTo>
                    <a:pt x="55728" y="0"/>
                    <a:pt x="55641" y="40"/>
                    <a:pt x="55563" y="136"/>
                  </a:cubicBezTo>
                  <a:cubicBezTo>
                    <a:pt x="53733" y="2344"/>
                    <a:pt x="51644" y="4294"/>
                    <a:pt x="48859" y="5209"/>
                  </a:cubicBezTo>
                  <a:cubicBezTo>
                    <a:pt x="47171" y="5776"/>
                    <a:pt x="45360" y="5915"/>
                    <a:pt x="43554" y="5915"/>
                  </a:cubicBezTo>
                  <a:cubicBezTo>
                    <a:pt x="42636" y="5915"/>
                    <a:pt x="41720" y="5879"/>
                    <a:pt x="40822" y="5845"/>
                  </a:cubicBezTo>
                  <a:cubicBezTo>
                    <a:pt x="39728" y="5790"/>
                    <a:pt x="38638" y="5697"/>
                    <a:pt x="37556" y="5697"/>
                  </a:cubicBezTo>
                  <a:cubicBezTo>
                    <a:pt x="36297" y="5697"/>
                    <a:pt x="35050" y="5823"/>
                    <a:pt x="33820" y="6283"/>
                  </a:cubicBezTo>
                  <a:cubicBezTo>
                    <a:pt x="32050" y="6920"/>
                    <a:pt x="30677" y="8272"/>
                    <a:pt x="29424" y="9625"/>
                  </a:cubicBezTo>
                  <a:cubicBezTo>
                    <a:pt x="27474" y="11714"/>
                    <a:pt x="25784" y="14061"/>
                    <a:pt x="23556" y="15871"/>
                  </a:cubicBezTo>
                  <a:cubicBezTo>
                    <a:pt x="21586" y="17483"/>
                    <a:pt x="19259" y="18040"/>
                    <a:pt x="16752" y="18040"/>
                  </a:cubicBezTo>
                  <a:cubicBezTo>
                    <a:pt x="16710" y="18040"/>
                    <a:pt x="16668" y="18040"/>
                    <a:pt x="16626" y="18040"/>
                  </a:cubicBezTo>
                  <a:cubicBezTo>
                    <a:pt x="13848" y="18040"/>
                    <a:pt x="11201" y="17397"/>
                    <a:pt x="8497" y="16985"/>
                  </a:cubicBezTo>
                  <a:cubicBezTo>
                    <a:pt x="7933" y="16897"/>
                    <a:pt x="7382" y="16849"/>
                    <a:pt x="6844" y="16849"/>
                  </a:cubicBezTo>
                  <a:cubicBezTo>
                    <a:pt x="5334" y="16849"/>
                    <a:pt x="3923" y="17225"/>
                    <a:pt x="2589" y="18119"/>
                  </a:cubicBezTo>
                  <a:cubicBezTo>
                    <a:pt x="1654" y="18736"/>
                    <a:pt x="878" y="19611"/>
                    <a:pt x="182" y="20467"/>
                  </a:cubicBezTo>
                  <a:cubicBezTo>
                    <a:pt x="1" y="20703"/>
                    <a:pt x="122" y="20920"/>
                    <a:pt x="299" y="20920"/>
                  </a:cubicBezTo>
                  <a:cubicBezTo>
                    <a:pt x="375" y="20920"/>
                    <a:pt x="462" y="20880"/>
                    <a:pt x="540" y="20785"/>
                  </a:cubicBezTo>
                  <a:cubicBezTo>
                    <a:pt x="2284" y="18649"/>
                    <a:pt x="4204" y="17453"/>
                    <a:pt x="6797" y="17453"/>
                  </a:cubicBezTo>
                  <a:cubicBezTo>
                    <a:pt x="7102" y="17453"/>
                    <a:pt x="7417" y="17469"/>
                    <a:pt x="7741" y="17503"/>
                  </a:cubicBezTo>
                  <a:cubicBezTo>
                    <a:pt x="10486" y="17801"/>
                    <a:pt x="13132" y="18537"/>
                    <a:pt x="15897" y="18636"/>
                  </a:cubicBezTo>
                  <a:cubicBezTo>
                    <a:pt x="16126" y="18645"/>
                    <a:pt x="16355" y="18649"/>
                    <a:pt x="16583" y="18649"/>
                  </a:cubicBezTo>
                  <a:cubicBezTo>
                    <a:pt x="18533" y="18649"/>
                    <a:pt x="20438" y="18327"/>
                    <a:pt x="22183" y="17383"/>
                  </a:cubicBezTo>
                  <a:cubicBezTo>
                    <a:pt x="24351" y="16229"/>
                    <a:pt x="26002" y="14240"/>
                    <a:pt x="27594" y="12410"/>
                  </a:cubicBezTo>
                  <a:cubicBezTo>
                    <a:pt x="29165" y="10600"/>
                    <a:pt x="30737" y="8531"/>
                    <a:pt x="32845" y="7298"/>
                  </a:cubicBezTo>
                  <a:cubicBezTo>
                    <a:pt x="34229" y="6481"/>
                    <a:pt x="35839" y="6257"/>
                    <a:pt x="37445" y="6257"/>
                  </a:cubicBezTo>
                  <a:cubicBezTo>
                    <a:pt x="38264" y="6257"/>
                    <a:pt x="39082" y="6315"/>
                    <a:pt x="39868" y="6383"/>
                  </a:cubicBezTo>
                  <a:cubicBezTo>
                    <a:pt x="40884" y="6467"/>
                    <a:pt x="41892" y="6519"/>
                    <a:pt x="42887" y="6519"/>
                  </a:cubicBezTo>
                  <a:cubicBezTo>
                    <a:pt x="46821" y="6519"/>
                    <a:pt x="50541" y="5708"/>
                    <a:pt x="53653" y="2881"/>
                  </a:cubicBezTo>
                  <a:cubicBezTo>
                    <a:pt x="54469" y="2145"/>
                    <a:pt x="55205" y="1290"/>
                    <a:pt x="55921" y="435"/>
                  </a:cubicBezTo>
                  <a:cubicBezTo>
                    <a:pt x="56101" y="213"/>
                    <a:pt x="55982" y="0"/>
                    <a:pt x="55805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3881600" y="2577500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7"/>
            <p:cNvSpPr/>
            <p:nvPr/>
          </p:nvSpPr>
          <p:spPr>
            <a:xfrm>
              <a:off x="4050675" y="2365150"/>
              <a:ext cx="19925" cy="19900"/>
            </a:xfrm>
            <a:custGeom>
              <a:avLst/>
              <a:gdLst/>
              <a:ahLst/>
              <a:cxnLst/>
              <a:rect l="l" t="t" r="r" b="b"/>
              <a:pathLst>
                <a:path w="797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80" y="796"/>
                    <a:pt x="1" y="617"/>
                    <a:pt x="1" y="398"/>
                  </a:cubicBezTo>
                  <a:cubicBezTo>
                    <a:pt x="1" y="179"/>
                    <a:pt x="180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7"/>
            <p:cNvSpPr/>
            <p:nvPr/>
          </p:nvSpPr>
          <p:spPr>
            <a:xfrm>
              <a:off x="4223250" y="233182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7"/>
            <p:cNvSpPr/>
            <p:nvPr/>
          </p:nvSpPr>
          <p:spPr>
            <a:xfrm>
              <a:off x="4588275" y="2179150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80" y="796"/>
                    <a:pt x="1" y="617"/>
                    <a:pt x="1" y="398"/>
                  </a:cubicBezTo>
                  <a:cubicBezTo>
                    <a:pt x="1" y="179"/>
                    <a:pt x="180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7"/>
            <p:cNvSpPr/>
            <p:nvPr/>
          </p:nvSpPr>
          <p:spPr>
            <a:xfrm>
              <a:off x="4886675" y="2106050"/>
              <a:ext cx="19900" cy="19900"/>
            </a:xfrm>
            <a:custGeom>
              <a:avLst/>
              <a:gdLst/>
              <a:ahLst/>
              <a:cxnLst/>
              <a:rect l="l" t="t" r="r" b="b"/>
              <a:pathLst>
                <a:path w="796" h="796" extrusionOk="0">
                  <a:moveTo>
                    <a:pt x="796" y="398"/>
                  </a:moveTo>
                  <a:cubicBezTo>
                    <a:pt x="796" y="637"/>
                    <a:pt x="617" y="796"/>
                    <a:pt x="398" y="796"/>
                  </a:cubicBezTo>
                  <a:cubicBezTo>
                    <a:pt x="179" y="796"/>
                    <a:pt x="0" y="63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4886675" y="2318400"/>
              <a:ext cx="19900" cy="19900"/>
            </a:xfrm>
            <a:custGeom>
              <a:avLst/>
              <a:gdLst/>
              <a:ahLst/>
              <a:cxnLst/>
              <a:rect l="l" t="t" r="r" b="b"/>
              <a:pathLst>
                <a:path w="796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7"/>
            <p:cNvSpPr/>
            <p:nvPr/>
          </p:nvSpPr>
          <p:spPr>
            <a:xfrm>
              <a:off x="4727525" y="240492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80" y="796"/>
                    <a:pt x="1" y="617"/>
                    <a:pt x="1" y="398"/>
                  </a:cubicBezTo>
                  <a:cubicBezTo>
                    <a:pt x="1" y="180"/>
                    <a:pt x="180" y="1"/>
                    <a:pt x="398" y="1"/>
                  </a:cubicBezTo>
                  <a:cubicBezTo>
                    <a:pt x="617" y="1"/>
                    <a:pt x="796" y="180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7"/>
            <p:cNvSpPr/>
            <p:nvPr/>
          </p:nvSpPr>
          <p:spPr>
            <a:xfrm>
              <a:off x="4515175" y="2530750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80"/>
                    <a:pt x="179" y="0"/>
                    <a:pt x="398" y="0"/>
                  </a:cubicBezTo>
                  <a:cubicBezTo>
                    <a:pt x="617" y="0"/>
                    <a:pt x="796" y="180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7"/>
            <p:cNvSpPr/>
            <p:nvPr/>
          </p:nvSpPr>
          <p:spPr>
            <a:xfrm>
              <a:off x="4282925" y="2583975"/>
              <a:ext cx="19925" cy="19900"/>
            </a:xfrm>
            <a:custGeom>
              <a:avLst/>
              <a:gdLst/>
              <a:ahLst/>
              <a:cxnLst/>
              <a:rect l="l" t="t" r="r" b="b"/>
              <a:pathLst>
                <a:path w="797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7"/>
            <p:cNvSpPr/>
            <p:nvPr/>
          </p:nvSpPr>
          <p:spPr>
            <a:xfrm>
              <a:off x="4057650" y="2663525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9"/>
                  </a:moveTo>
                  <a:cubicBezTo>
                    <a:pt x="796" y="618"/>
                    <a:pt x="617" y="797"/>
                    <a:pt x="398" y="797"/>
                  </a:cubicBezTo>
                  <a:cubicBezTo>
                    <a:pt x="179" y="797"/>
                    <a:pt x="0" y="618"/>
                    <a:pt x="0" y="399"/>
                  </a:cubicBezTo>
                  <a:cubicBezTo>
                    <a:pt x="0" y="180"/>
                    <a:pt x="179" y="1"/>
                    <a:pt x="398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7"/>
            <p:cNvSpPr/>
            <p:nvPr/>
          </p:nvSpPr>
          <p:spPr>
            <a:xfrm>
              <a:off x="3885075" y="2663525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9"/>
                  </a:moveTo>
                  <a:cubicBezTo>
                    <a:pt x="796" y="618"/>
                    <a:pt x="617" y="797"/>
                    <a:pt x="398" y="797"/>
                  </a:cubicBezTo>
                  <a:cubicBezTo>
                    <a:pt x="179" y="797"/>
                    <a:pt x="0" y="618"/>
                    <a:pt x="0" y="399"/>
                  </a:cubicBezTo>
                  <a:cubicBezTo>
                    <a:pt x="0" y="180"/>
                    <a:pt x="179" y="1"/>
                    <a:pt x="398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7"/>
            <p:cNvSpPr/>
            <p:nvPr/>
          </p:nvSpPr>
          <p:spPr>
            <a:xfrm>
              <a:off x="4209825" y="2650100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9"/>
                  </a:moveTo>
                  <a:cubicBezTo>
                    <a:pt x="796" y="637"/>
                    <a:pt x="617" y="796"/>
                    <a:pt x="398" y="796"/>
                  </a:cubicBezTo>
                  <a:cubicBezTo>
                    <a:pt x="179" y="796"/>
                    <a:pt x="0" y="637"/>
                    <a:pt x="0" y="399"/>
                  </a:cubicBezTo>
                  <a:cubicBezTo>
                    <a:pt x="0" y="180"/>
                    <a:pt x="179" y="1"/>
                    <a:pt x="398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7"/>
            <p:cNvSpPr/>
            <p:nvPr/>
          </p:nvSpPr>
          <p:spPr>
            <a:xfrm>
              <a:off x="4429125" y="2623750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7" y="398"/>
                  </a:moveTo>
                  <a:cubicBezTo>
                    <a:pt x="797" y="617"/>
                    <a:pt x="618" y="796"/>
                    <a:pt x="399" y="796"/>
                  </a:cubicBezTo>
                  <a:cubicBezTo>
                    <a:pt x="180" y="796"/>
                    <a:pt x="1" y="617"/>
                    <a:pt x="1" y="398"/>
                  </a:cubicBezTo>
                  <a:cubicBezTo>
                    <a:pt x="1" y="179"/>
                    <a:pt x="180" y="0"/>
                    <a:pt x="399" y="0"/>
                  </a:cubicBezTo>
                  <a:cubicBezTo>
                    <a:pt x="618" y="0"/>
                    <a:pt x="797" y="179"/>
                    <a:pt x="797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7"/>
            <p:cNvSpPr/>
            <p:nvPr/>
          </p:nvSpPr>
          <p:spPr>
            <a:xfrm>
              <a:off x="4395825" y="2199050"/>
              <a:ext cx="19900" cy="19900"/>
            </a:xfrm>
            <a:custGeom>
              <a:avLst/>
              <a:gdLst/>
              <a:ahLst/>
              <a:cxnLst/>
              <a:rect l="l" t="t" r="r" b="b"/>
              <a:pathLst>
                <a:path w="796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7"/>
            <p:cNvSpPr/>
            <p:nvPr/>
          </p:nvSpPr>
          <p:spPr>
            <a:xfrm>
              <a:off x="3941275" y="2458150"/>
              <a:ext cx="19900" cy="19900"/>
            </a:xfrm>
            <a:custGeom>
              <a:avLst/>
              <a:gdLst/>
              <a:ahLst/>
              <a:cxnLst/>
              <a:rect l="l" t="t" r="r" b="b"/>
              <a:pathLst>
                <a:path w="796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7"/>
            <p:cNvSpPr/>
            <p:nvPr/>
          </p:nvSpPr>
          <p:spPr>
            <a:xfrm>
              <a:off x="3981050" y="2564075"/>
              <a:ext cx="19925" cy="19900"/>
            </a:xfrm>
            <a:custGeom>
              <a:avLst/>
              <a:gdLst/>
              <a:ahLst/>
              <a:cxnLst/>
              <a:rect l="l" t="t" r="r" b="b"/>
              <a:pathLst>
                <a:path w="797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80" y="796"/>
                    <a:pt x="1" y="617"/>
                    <a:pt x="1" y="398"/>
                  </a:cubicBezTo>
                  <a:cubicBezTo>
                    <a:pt x="1" y="179"/>
                    <a:pt x="180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7"/>
            <p:cNvSpPr/>
            <p:nvPr/>
          </p:nvSpPr>
          <p:spPr>
            <a:xfrm>
              <a:off x="4618125" y="2537700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9"/>
                  </a:moveTo>
                  <a:cubicBezTo>
                    <a:pt x="796" y="618"/>
                    <a:pt x="617" y="797"/>
                    <a:pt x="398" y="797"/>
                  </a:cubicBezTo>
                  <a:cubicBezTo>
                    <a:pt x="179" y="797"/>
                    <a:pt x="0" y="618"/>
                    <a:pt x="0" y="399"/>
                  </a:cubicBezTo>
                  <a:cubicBezTo>
                    <a:pt x="0" y="180"/>
                    <a:pt x="179" y="1"/>
                    <a:pt x="398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7"/>
            <p:cNvSpPr/>
            <p:nvPr/>
          </p:nvSpPr>
          <p:spPr>
            <a:xfrm>
              <a:off x="4485325" y="2139350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9"/>
                  </a:moveTo>
                  <a:cubicBezTo>
                    <a:pt x="796" y="618"/>
                    <a:pt x="617" y="797"/>
                    <a:pt x="399" y="797"/>
                  </a:cubicBezTo>
                  <a:cubicBezTo>
                    <a:pt x="180" y="797"/>
                    <a:pt x="1" y="618"/>
                    <a:pt x="1" y="399"/>
                  </a:cubicBezTo>
                  <a:cubicBezTo>
                    <a:pt x="1" y="180"/>
                    <a:pt x="180" y="1"/>
                    <a:pt x="399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7"/>
            <p:cNvSpPr/>
            <p:nvPr/>
          </p:nvSpPr>
          <p:spPr>
            <a:xfrm>
              <a:off x="4219775" y="2238825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7"/>
            <p:cNvSpPr/>
            <p:nvPr/>
          </p:nvSpPr>
          <p:spPr>
            <a:xfrm>
              <a:off x="4737475" y="2152800"/>
              <a:ext cx="19925" cy="19900"/>
            </a:xfrm>
            <a:custGeom>
              <a:avLst/>
              <a:gdLst/>
              <a:ahLst/>
              <a:cxnLst/>
              <a:rect l="l" t="t" r="r" b="b"/>
              <a:pathLst>
                <a:path w="797" h="796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7"/>
            <p:cNvSpPr/>
            <p:nvPr/>
          </p:nvSpPr>
          <p:spPr>
            <a:xfrm>
              <a:off x="4667850" y="2086150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796" y="398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8"/>
                  </a:cubicBezTo>
                  <a:cubicBezTo>
                    <a:pt x="0" y="179"/>
                    <a:pt x="179" y="0"/>
                    <a:pt x="398" y="0"/>
                  </a:cubicBezTo>
                  <a:cubicBezTo>
                    <a:pt x="617" y="0"/>
                    <a:pt x="796" y="179"/>
                    <a:pt x="796" y="398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7"/>
            <p:cNvSpPr/>
            <p:nvPr/>
          </p:nvSpPr>
          <p:spPr>
            <a:xfrm>
              <a:off x="4900100" y="2172675"/>
              <a:ext cx="19900" cy="19925"/>
            </a:xfrm>
            <a:custGeom>
              <a:avLst/>
              <a:gdLst/>
              <a:ahLst/>
              <a:cxnLst/>
              <a:rect l="l" t="t" r="r" b="b"/>
              <a:pathLst>
                <a:path w="796" h="797" extrusionOk="0">
                  <a:moveTo>
                    <a:pt x="796" y="399"/>
                  </a:moveTo>
                  <a:cubicBezTo>
                    <a:pt x="796" y="617"/>
                    <a:pt x="617" y="796"/>
                    <a:pt x="398" y="796"/>
                  </a:cubicBezTo>
                  <a:cubicBezTo>
                    <a:pt x="179" y="796"/>
                    <a:pt x="0" y="617"/>
                    <a:pt x="0" y="399"/>
                  </a:cubicBezTo>
                  <a:cubicBezTo>
                    <a:pt x="0" y="180"/>
                    <a:pt x="179" y="1"/>
                    <a:pt x="398" y="1"/>
                  </a:cubicBezTo>
                  <a:cubicBezTo>
                    <a:pt x="617" y="1"/>
                    <a:pt x="796" y="180"/>
                    <a:pt x="796" y="399"/>
                  </a:cubicBezTo>
                  <a:close/>
                </a:path>
              </a:pathLst>
            </a:custGeom>
            <a:solidFill>
              <a:srgbClr val="5335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7"/>
            <p:cNvSpPr/>
            <p:nvPr/>
          </p:nvSpPr>
          <p:spPr>
            <a:xfrm>
              <a:off x="3930325" y="2635675"/>
              <a:ext cx="105450" cy="130325"/>
            </a:xfrm>
            <a:custGeom>
              <a:avLst/>
              <a:gdLst/>
              <a:ahLst/>
              <a:cxnLst/>
              <a:rect l="l" t="t" r="r" b="b"/>
              <a:pathLst>
                <a:path w="4218" h="5213" fill="none" extrusionOk="0">
                  <a:moveTo>
                    <a:pt x="3522" y="2846"/>
                  </a:moveTo>
                  <a:cubicBezTo>
                    <a:pt x="3522" y="3144"/>
                    <a:pt x="3820" y="3283"/>
                    <a:pt x="3701" y="3542"/>
                  </a:cubicBezTo>
                  <a:cubicBezTo>
                    <a:pt x="3601" y="3800"/>
                    <a:pt x="3880" y="4238"/>
                    <a:pt x="3681" y="4437"/>
                  </a:cubicBezTo>
                  <a:cubicBezTo>
                    <a:pt x="3482" y="4636"/>
                    <a:pt x="2885" y="3979"/>
                    <a:pt x="2626" y="4099"/>
                  </a:cubicBezTo>
                  <a:cubicBezTo>
                    <a:pt x="2368" y="4198"/>
                    <a:pt x="2408" y="5213"/>
                    <a:pt x="2109" y="5213"/>
                  </a:cubicBezTo>
                  <a:cubicBezTo>
                    <a:pt x="1811" y="5213"/>
                    <a:pt x="1672" y="4596"/>
                    <a:pt x="1413" y="4477"/>
                  </a:cubicBezTo>
                  <a:cubicBezTo>
                    <a:pt x="1154" y="4377"/>
                    <a:pt x="995" y="4357"/>
                    <a:pt x="796" y="4158"/>
                  </a:cubicBezTo>
                  <a:cubicBezTo>
                    <a:pt x="597" y="3960"/>
                    <a:pt x="597" y="3800"/>
                    <a:pt x="498" y="3542"/>
                  </a:cubicBezTo>
                  <a:cubicBezTo>
                    <a:pt x="378" y="3283"/>
                    <a:pt x="737" y="3144"/>
                    <a:pt x="737" y="2846"/>
                  </a:cubicBezTo>
                  <a:cubicBezTo>
                    <a:pt x="737" y="2567"/>
                    <a:pt x="1" y="2269"/>
                    <a:pt x="120" y="2010"/>
                  </a:cubicBezTo>
                  <a:cubicBezTo>
                    <a:pt x="219" y="1751"/>
                    <a:pt x="657" y="1791"/>
                    <a:pt x="836" y="1592"/>
                  </a:cubicBezTo>
                  <a:cubicBezTo>
                    <a:pt x="1035" y="1393"/>
                    <a:pt x="955" y="876"/>
                    <a:pt x="1214" y="757"/>
                  </a:cubicBezTo>
                  <a:cubicBezTo>
                    <a:pt x="1473" y="657"/>
                    <a:pt x="1811" y="1"/>
                    <a:pt x="2109" y="1"/>
                  </a:cubicBezTo>
                  <a:cubicBezTo>
                    <a:pt x="2408" y="1"/>
                    <a:pt x="2567" y="1035"/>
                    <a:pt x="2825" y="1135"/>
                  </a:cubicBezTo>
                  <a:cubicBezTo>
                    <a:pt x="3084" y="1254"/>
                    <a:pt x="3840" y="737"/>
                    <a:pt x="4019" y="936"/>
                  </a:cubicBezTo>
                  <a:cubicBezTo>
                    <a:pt x="4218" y="1115"/>
                    <a:pt x="3800" y="1831"/>
                    <a:pt x="3919" y="2090"/>
                  </a:cubicBezTo>
                  <a:cubicBezTo>
                    <a:pt x="4019" y="2348"/>
                    <a:pt x="3522" y="2567"/>
                    <a:pt x="3522" y="2846"/>
                  </a:cubicBezTo>
                  <a:close/>
                </a:path>
              </a:pathLst>
            </a:custGeom>
            <a:noFill/>
            <a:ln w="6950" cap="rnd" cmpd="sng">
              <a:solidFill>
                <a:srgbClr val="FF5D3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7"/>
            <p:cNvSpPr/>
            <p:nvPr/>
          </p:nvSpPr>
          <p:spPr>
            <a:xfrm>
              <a:off x="4383875" y="2048350"/>
              <a:ext cx="349150" cy="138275"/>
            </a:xfrm>
            <a:custGeom>
              <a:avLst/>
              <a:gdLst/>
              <a:ahLst/>
              <a:cxnLst/>
              <a:rect l="l" t="t" r="r" b="b"/>
              <a:pathLst>
                <a:path w="13966" h="5531" extrusionOk="0">
                  <a:moveTo>
                    <a:pt x="6506" y="1"/>
                  </a:moveTo>
                  <a:lnTo>
                    <a:pt x="6864" y="1214"/>
                  </a:lnTo>
                  <a:cubicBezTo>
                    <a:pt x="7659" y="1592"/>
                    <a:pt x="10663" y="359"/>
                    <a:pt x="12076" y="955"/>
                  </a:cubicBezTo>
                  <a:cubicBezTo>
                    <a:pt x="13965" y="1771"/>
                    <a:pt x="10544" y="3104"/>
                    <a:pt x="9549" y="3203"/>
                  </a:cubicBezTo>
                  <a:cubicBezTo>
                    <a:pt x="8574" y="3283"/>
                    <a:pt x="6148" y="4098"/>
                    <a:pt x="4874" y="4457"/>
                  </a:cubicBezTo>
                  <a:cubicBezTo>
                    <a:pt x="3621" y="4815"/>
                    <a:pt x="1552" y="5531"/>
                    <a:pt x="737" y="4636"/>
                  </a:cubicBezTo>
                  <a:cubicBezTo>
                    <a:pt x="1" y="3820"/>
                    <a:pt x="4337" y="1950"/>
                    <a:pt x="4616" y="1672"/>
                  </a:cubicBezTo>
                  <a:cubicBezTo>
                    <a:pt x="4616" y="1672"/>
                    <a:pt x="5153" y="677"/>
                    <a:pt x="4337" y="677"/>
                  </a:cubicBezTo>
                </a:path>
              </a:pathLst>
            </a:custGeom>
            <a:solidFill>
              <a:srgbClr val="8D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7"/>
            <p:cNvSpPr/>
            <p:nvPr/>
          </p:nvSpPr>
          <p:spPr>
            <a:xfrm>
              <a:off x="4383875" y="2048350"/>
              <a:ext cx="349150" cy="138275"/>
            </a:xfrm>
            <a:custGeom>
              <a:avLst/>
              <a:gdLst/>
              <a:ahLst/>
              <a:cxnLst/>
              <a:rect l="l" t="t" r="r" b="b"/>
              <a:pathLst>
                <a:path w="13966" h="5531" fill="none" extrusionOk="0">
                  <a:moveTo>
                    <a:pt x="6506" y="1"/>
                  </a:moveTo>
                  <a:lnTo>
                    <a:pt x="6864" y="1214"/>
                  </a:lnTo>
                  <a:cubicBezTo>
                    <a:pt x="7659" y="1592"/>
                    <a:pt x="10663" y="359"/>
                    <a:pt x="12076" y="955"/>
                  </a:cubicBezTo>
                  <a:cubicBezTo>
                    <a:pt x="13965" y="1771"/>
                    <a:pt x="10544" y="3104"/>
                    <a:pt x="9549" y="3203"/>
                  </a:cubicBezTo>
                  <a:cubicBezTo>
                    <a:pt x="8574" y="3283"/>
                    <a:pt x="6148" y="4098"/>
                    <a:pt x="4874" y="4457"/>
                  </a:cubicBezTo>
                  <a:cubicBezTo>
                    <a:pt x="3621" y="4815"/>
                    <a:pt x="1552" y="5531"/>
                    <a:pt x="737" y="4636"/>
                  </a:cubicBezTo>
                  <a:cubicBezTo>
                    <a:pt x="1" y="3820"/>
                    <a:pt x="4337" y="1950"/>
                    <a:pt x="4616" y="1672"/>
                  </a:cubicBezTo>
                  <a:cubicBezTo>
                    <a:pt x="4616" y="1672"/>
                    <a:pt x="5153" y="677"/>
                    <a:pt x="4337" y="677"/>
                  </a:cubicBezTo>
                </a:path>
              </a:pathLst>
            </a:custGeom>
            <a:noFill/>
            <a:ln w="6950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7"/>
            <p:cNvSpPr/>
            <p:nvPr/>
          </p:nvSpPr>
          <p:spPr>
            <a:xfrm>
              <a:off x="3848775" y="2452675"/>
              <a:ext cx="45275" cy="43275"/>
            </a:xfrm>
            <a:custGeom>
              <a:avLst/>
              <a:gdLst/>
              <a:ahLst/>
              <a:cxnLst/>
              <a:rect l="l" t="t" r="r" b="b"/>
              <a:pathLst>
                <a:path w="1811" h="1731" extrusionOk="0">
                  <a:moveTo>
                    <a:pt x="1810" y="876"/>
                  </a:moveTo>
                  <a:cubicBezTo>
                    <a:pt x="1810" y="1353"/>
                    <a:pt x="1413" y="1731"/>
                    <a:pt x="915" y="1731"/>
                  </a:cubicBezTo>
                  <a:cubicBezTo>
                    <a:pt x="398" y="1731"/>
                    <a:pt x="0" y="1353"/>
                    <a:pt x="0" y="876"/>
                  </a:cubicBezTo>
                  <a:cubicBezTo>
                    <a:pt x="0" y="398"/>
                    <a:pt x="398" y="0"/>
                    <a:pt x="915" y="0"/>
                  </a:cubicBezTo>
                  <a:cubicBezTo>
                    <a:pt x="1413" y="0"/>
                    <a:pt x="1810" y="398"/>
                    <a:pt x="1810" y="876"/>
                  </a:cubicBezTo>
                  <a:close/>
                </a:path>
              </a:pathLst>
            </a:custGeom>
            <a:solidFill>
              <a:srgbClr val="8DE0E0"/>
            </a:solidFill>
            <a:ln w="2475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7"/>
            <p:cNvSpPr/>
            <p:nvPr/>
          </p:nvSpPr>
          <p:spPr>
            <a:xfrm>
              <a:off x="4334650" y="2656075"/>
              <a:ext cx="45775" cy="43300"/>
            </a:xfrm>
            <a:custGeom>
              <a:avLst/>
              <a:gdLst/>
              <a:ahLst/>
              <a:cxnLst/>
              <a:rect l="l" t="t" r="r" b="b"/>
              <a:pathLst>
                <a:path w="1831" h="1732" extrusionOk="0">
                  <a:moveTo>
                    <a:pt x="1830" y="856"/>
                  </a:moveTo>
                  <a:cubicBezTo>
                    <a:pt x="1830" y="1333"/>
                    <a:pt x="1413" y="1731"/>
                    <a:pt x="915" y="1731"/>
                  </a:cubicBezTo>
                  <a:cubicBezTo>
                    <a:pt x="418" y="1731"/>
                    <a:pt x="0" y="1333"/>
                    <a:pt x="0" y="856"/>
                  </a:cubicBezTo>
                  <a:cubicBezTo>
                    <a:pt x="0" y="378"/>
                    <a:pt x="418" y="0"/>
                    <a:pt x="915" y="0"/>
                  </a:cubicBezTo>
                  <a:cubicBezTo>
                    <a:pt x="1413" y="0"/>
                    <a:pt x="1830" y="378"/>
                    <a:pt x="1830" y="856"/>
                  </a:cubicBezTo>
                  <a:close/>
                </a:path>
              </a:pathLst>
            </a:custGeom>
            <a:solidFill>
              <a:srgbClr val="8DE0E0"/>
            </a:solidFill>
            <a:ln w="2475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7"/>
            <p:cNvSpPr/>
            <p:nvPr/>
          </p:nvSpPr>
          <p:spPr>
            <a:xfrm>
              <a:off x="4287400" y="2231375"/>
              <a:ext cx="45775" cy="43275"/>
            </a:xfrm>
            <a:custGeom>
              <a:avLst/>
              <a:gdLst/>
              <a:ahLst/>
              <a:cxnLst/>
              <a:rect l="l" t="t" r="r" b="b"/>
              <a:pathLst>
                <a:path w="1831" h="1731" extrusionOk="0">
                  <a:moveTo>
                    <a:pt x="1831" y="855"/>
                  </a:moveTo>
                  <a:cubicBezTo>
                    <a:pt x="1831" y="1333"/>
                    <a:pt x="1413" y="1731"/>
                    <a:pt x="916" y="1731"/>
                  </a:cubicBezTo>
                  <a:cubicBezTo>
                    <a:pt x="418" y="1731"/>
                    <a:pt x="0" y="1333"/>
                    <a:pt x="0" y="855"/>
                  </a:cubicBezTo>
                  <a:cubicBezTo>
                    <a:pt x="0" y="378"/>
                    <a:pt x="418" y="0"/>
                    <a:pt x="916" y="0"/>
                  </a:cubicBezTo>
                  <a:cubicBezTo>
                    <a:pt x="1413" y="0"/>
                    <a:pt x="1831" y="378"/>
                    <a:pt x="1831" y="855"/>
                  </a:cubicBezTo>
                  <a:close/>
                </a:path>
              </a:pathLst>
            </a:custGeom>
            <a:solidFill>
              <a:srgbClr val="8DE0E0"/>
            </a:solidFill>
            <a:ln w="2475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7"/>
            <p:cNvSpPr/>
            <p:nvPr/>
          </p:nvSpPr>
          <p:spPr>
            <a:xfrm>
              <a:off x="4793175" y="2096100"/>
              <a:ext cx="45775" cy="43775"/>
            </a:xfrm>
            <a:custGeom>
              <a:avLst/>
              <a:gdLst/>
              <a:ahLst/>
              <a:cxnLst/>
              <a:rect l="l" t="t" r="r" b="b"/>
              <a:pathLst>
                <a:path w="1831" h="1751" extrusionOk="0">
                  <a:moveTo>
                    <a:pt x="1830" y="876"/>
                  </a:moveTo>
                  <a:cubicBezTo>
                    <a:pt x="1830" y="1353"/>
                    <a:pt x="1413" y="1751"/>
                    <a:pt x="915" y="1751"/>
                  </a:cubicBezTo>
                  <a:cubicBezTo>
                    <a:pt x="418" y="1751"/>
                    <a:pt x="0" y="1353"/>
                    <a:pt x="0" y="876"/>
                  </a:cubicBezTo>
                  <a:cubicBezTo>
                    <a:pt x="0" y="398"/>
                    <a:pt x="418" y="0"/>
                    <a:pt x="915" y="0"/>
                  </a:cubicBezTo>
                  <a:cubicBezTo>
                    <a:pt x="1413" y="0"/>
                    <a:pt x="1830" y="398"/>
                    <a:pt x="1830" y="876"/>
                  </a:cubicBezTo>
                  <a:close/>
                </a:path>
              </a:pathLst>
            </a:custGeom>
            <a:solidFill>
              <a:srgbClr val="8DE0E0"/>
            </a:solidFill>
            <a:ln w="2475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7"/>
            <p:cNvSpPr/>
            <p:nvPr/>
          </p:nvSpPr>
          <p:spPr>
            <a:xfrm>
              <a:off x="4732500" y="2446700"/>
              <a:ext cx="45775" cy="43800"/>
            </a:xfrm>
            <a:custGeom>
              <a:avLst/>
              <a:gdLst/>
              <a:ahLst/>
              <a:cxnLst/>
              <a:rect l="l" t="t" r="r" b="b"/>
              <a:pathLst>
                <a:path w="1831" h="1752" extrusionOk="0">
                  <a:moveTo>
                    <a:pt x="1831" y="876"/>
                  </a:moveTo>
                  <a:cubicBezTo>
                    <a:pt x="1831" y="1353"/>
                    <a:pt x="1413" y="1751"/>
                    <a:pt x="916" y="1751"/>
                  </a:cubicBezTo>
                  <a:cubicBezTo>
                    <a:pt x="418" y="1751"/>
                    <a:pt x="0" y="1353"/>
                    <a:pt x="0" y="876"/>
                  </a:cubicBezTo>
                  <a:cubicBezTo>
                    <a:pt x="0" y="398"/>
                    <a:pt x="418" y="1"/>
                    <a:pt x="916" y="1"/>
                  </a:cubicBezTo>
                  <a:cubicBezTo>
                    <a:pt x="1413" y="1"/>
                    <a:pt x="1831" y="398"/>
                    <a:pt x="1831" y="876"/>
                  </a:cubicBezTo>
                  <a:close/>
                </a:path>
              </a:pathLst>
            </a:custGeom>
            <a:solidFill>
              <a:srgbClr val="8DE0E0"/>
            </a:solidFill>
            <a:ln w="2475" cap="flat" cmpd="sng">
              <a:solidFill>
                <a:srgbClr val="1F28FF"/>
              </a:solidFill>
              <a:prstDash val="solid"/>
              <a:miter lim="1989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7"/>
            <p:cNvSpPr/>
            <p:nvPr/>
          </p:nvSpPr>
          <p:spPr>
            <a:xfrm>
              <a:off x="4261175" y="2799800"/>
              <a:ext cx="135150" cy="196825"/>
            </a:xfrm>
            <a:custGeom>
              <a:avLst/>
              <a:gdLst/>
              <a:ahLst/>
              <a:cxnLst/>
              <a:rect l="l" t="t" r="r" b="b"/>
              <a:pathLst>
                <a:path w="5406" h="7873" extrusionOk="0">
                  <a:moveTo>
                    <a:pt x="4793" y="0"/>
                  </a:moveTo>
                  <a:cubicBezTo>
                    <a:pt x="4617" y="0"/>
                    <a:pt x="4364" y="244"/>
                    <a:pt x="4391" y="438"/>
                  </a:cubicBezTo>
                  <a:cubicBezTo>
                    <a:pt x="4570" y="1910"/>
                    <a:pt x="4491" y="3342"/>
                    <a:pt x="3755" y="4655"/>
                  </a:cubicBezTo>
                  <a:cubicBezTo>
                    <a:pt x="3039" y="5968"/>
                    <a:pt x="1626" y="6744"/>
                    <a:pt x="294" y="7321"/>
                  </a:cubicBezTo>
                  <a:cubicBezTo>
                    <a:pt x="35" y="7425"/>
                    <a:pt x="0" y="7872"/>
                    <a:pt x="256" y="7872"/>
                  </a:cubicBezTo>
                  <a:cubicBezTo>
                    <a:pt x="295" y="7872"/>
                    <a:pt x="340" y="7862"/>
                    <a:pt x="393" y="7838"/>
                  </a:cubicBezTo>
                  <a:cubicBezTo>
                    <a:pt x="3735" y="6406"/>
                    <a:pt x="5406" y="3820"/>
                    <a:pt x="4948" y="160"/>
                  </a:cubicBezTo>
                  <a:cubicBezTo>
                    <a:pt x="4930" y="46"/>
                    <a:pt x="4869" y="0"/>
                    <a:pt x="4793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7"/>
            <p:cNvSpPr/>
            <p:nvPr/>
          </p:nvSpPr>
          <p:spPr>
            <a:xfrm>
              <a:off x="4746775" y="2631250"/>
              <a:ext cx="49400" cy="196575"/>
            </a:xfrm>
            <a:custGeom>
              <a:avLst/>
              <a:gdLst/>
              <a:ahLst/>
              <a:cxnLst/>
              <a:rect l="l" t="t" r="r" b="b"/>
              <a:pathLst>
                <a:path w="1976" h="7863" extrusionOk="0">
                  <a:moveTo>
                    <a:pt x="1802" y="0"/>
                  </a:moveTo>
                  <a:cubicBezTo>
                    <a:pt x="1638" y="0"/>
                    <a:pt x="1419" y="177"/>
                    <a:pt x="1419" y="377"/>
                  </a:cubicBezTo>
                  <a:cubicBezTo>
                    <a:pt x="1399" y="2824"/>
                    <a:pt x="1180" y="5250"/>
                    <a:pt x="106" y="7498"/>
                  </a:cubicBezTo>
                  <a:cubicBezTo>
                    <a:pt x="1" y="7732"/>
                    <a:pt x="128" y="7862"/>
                    <a:pt x="284" y="7862"/>
                  </a:cubicBezTo>
                  <a:cubicBezTo>
                    <a:pt x="394" y="7862"/>
                    <a:pt x="517" y="7797"/>
                    <a:pt x="583" y="7658"/>
                  </a:cubicBezTo>
                  <a:cubicBezTo>
                    <a:pt x="1697" y="5310"/>
                    <a:pt x="1956" y="2804"/>
                    <a:pt x="1976" y="218"/>
                  </a:cubicBezTo>
                  <a:cubicBezTo>
                    <a:pt x="1976" y="62"/>
                    <a:pt x="1899" y="0"/>
                    <a:pt x="1802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7"/>
            <p:cNvSpPr/>
            <p:nvPr/>
          </p:nvSpPr>
          <p:spPr>
            <a:xfrm>
              <a:off x="4962475" y="2522775"/>
              <a:ext cx="87575" cy="83025"/>
            </a:xfrm>
            <a:custGeom>
              <a:avLst/>
              <a:gdLst/>
              <a:ahLst/>
              <a:cxnLst/>
              <a:rect l="l" t="t" r="r" b="b"/>
              <a:pathLst>
                <a:path w="3503" h="3321" extrusionOk="0">
                  <a:moveTo>
                    <a:pt x="462" y="1"/>
                  </a:moveTo>
                  <a:cubicBezTo>
                    <a:pt x="268" y="1"/>
                    <a:pt x="0" y="306"/>
                    <a:pt x="91" y="518"/>
                  </a:cubicBezTo>
                  <a:cubicBezTo>
                    <a:pt x="648" y="1851"/>
                    <a:pt x="1563" y="2766"/>
                    <a:pt x="2876" y="3303"/>
                  </a:cubicBezTo>
                  <a:cubicBezTo>
                    <a:pt x="2903" y="3315"/>
                    <a:pt x="2930" y="3320"/>
                    <a:pt x="2958" y="3320"/>
                  </a:cubicBezTo>
                  <a:cubicBezTo>
                    <a:pt x="3221" y="3320"/>
                    <a:pt x="3502" y="2852"/>
                    <a:pt x="3214" y="2727"/>
                  </a:cubicBezTo>
                  <a:cubicBezTo>
                    <a:pt x="1961" y="2209"/>
                    <a:pt x="1126" y="1354"/>
                    <a:pt x="609" y="101"/>
                  </a:cubicBezTo>
                  <a:cubicBezTo>
                    <a:pt x="576" y="30"/>
                    <a:pt x="523" y="1"/>
                    <a:pt x="462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7"/>
            <p:cNvSpPr/>
            <p:nvPr/>
          </p:nvSpPr>
          <p:spPr>
            <a:xfrm>
              <a:off x="5040825" y="2395350"/>
              <a:ext cx="182075" cy="61250"/>
            </a:xfrm>
            <a:custGeom>
              <a:avLst/>
              <a:gdLst/>
              <a:ahLst/>
              <a:cxnLst/>
              <a:rect l="l" t="t" r="r" b="b"/>
              <a:pathLst>
                <a:path w="7283" h="2450" extrusionOk="0">
                  <a:moveTo>
                    <a:pt x="6988" y="0"/>
                  </a:moveTo>
                  <a:cubicBezTo>
                    <a:pt x="6911" y="0"/>
                    <a:pt x="6823" y="42"/>
                    <a:pt x="6745" y="145"/>
                  </a:cubicBezTo>
                  <a:cubicBezTo>
                    <a:pt x="5804" y="1300"/>
                    <a:pt x="4563" y="1856"/>
                    <a:pt x="3271" y="1856"/>
                  </a:cubicBezTo>
                  <a:cubicBezTo>
                    <a:pt x="2405" y="1856"/>
                    <a:pt x="1515" y="1607"/>
                    <a:pt x="677" y="1120"/>
                  </a:cubicBezTo>
                  <a:cubicBezTo>
                    <a:pt x="638" y="1095"/>
                    <a:pt x="596" y="1084"/>
                    <a:pt x="553" y="1084"/>
                  </a:cubicBezTo>
                  <a:cubicBezTo>
                    <a:pt x="290" y="1084"/>
                    <a:pt x="0" y="1500"/>
                    <a:pt x="240" y="1637"/>
                  </a:cubicBezTo>
                  <a:cubicBezTo>
                    <a:pt x="1176" y="2178"/>
                    <a:pt x="2157" y="2449"/>
                    <a:pt x="3109" y="2449"/>
                  </a:cubicBezTo>
                  <a:cubicBezTo>
                    <a:pt x="4606" y="2449"/>
                    <a:pt x="6033" y="1781"/>
                    <a:pt x="7103" y="443"/>
                  </a:cubicBezTo>
                  <a:cubicBezTo>
                    <a:pt x="7283" y="222"/>
                    <a:pt x="7164" y="0"/>
                    <a:pt x="6988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7"/>
            <p:cNvSpPr/>
            <p:nvPr/>
          </p:nvSpPr>
          <p:spPr>
            <a:xfrm>
              <a:off x="4554375" y="1850975"/>
              <a:ext cx="199600" cy="118775"/>
            </a:xfrm>
            <a:custGeom>
              <a:avLst/>
              <a:gdLst/>
              <a:ahLst/>
              <a:cxnLst/>
              <a:rect l="l" t="t" r="r" b="b"/>
              <a:pathLst>
                <a:path w="7984" h="4751" extrusionOk="0">
                  <a:moveTo>
                    <a:pt x="469" y="0"/>
                  </a:moveTo>
                  <a:cubicBezTo>
                    <a:pt x="255" y="0"/>
                    <a:pt x="1" y="316"/>
                    <a:pt x="123" y="515"/>
                  </a:cubicBezTo>
                  <a:cubicBezTo>
                    <a:pt x="760" y="1411"/>
                    <a:pt x="1754" y="1609"/>
                    <a:pt x="2789" y="1808"/>
                  </a:cubicBezTo>
                  <a:cubicBezTo>
                    <a:pt x="4738" y="2186"/>
                    <a:pt x="6230" y="2942"/>
                    <a:pt x="7344" y="4653"/>
                  </a:cubicBezTo>
                  <a:cubicBezTo>
                    <a:pt x="7390" y="4722"/>
                    <a:pt x="7451" y="4751"/>
                    <a:pt x="7516" y="4751"/>
                  </a:cubicBezTo>
                  <a:cubicBezTo>
                    <a:pt x="7730" y="4751"/>
                    <a:pt x="7984" y="4434"/>
                    <a:pt x="7861" y="4235"/>
                  </a:cubicBezTo>
                  <a:cubicBezTo>
                    <a:pt x="6986" y="2902"/>
                    <a:pt x="5872" y="1987"/>
                    <a:pt x="4340" y="1510"/>
                  </a:cubicBezTo>
                  <a:cubicBezTo>
                    <a:pt x="3127" y="1132"/>
                    <a:pt x="1436" y="1231"/>
                    <a:pt x="640" y="98"/>
                  </a:cubicBezTo>
                  <a:cubicBezTo>
                    <a:pt x="594" y="29"/>
                    <a:pt x="534" y="0"/>
                    <a:pt x="469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7"/>
            <p:cNvSpPr/>
            <p:nvPr/>
          </p:nvSpPr>
          <p:spPr>
            <a:xfrm>
              <a:off x="4591375" y="2712000"/>
              <a:ext cx="76000" cy="156575"/>
            </a:xfrm>
            <a:custGeom>
              <a:avLst/>
              <a:gdLst/>
              <a:ahLst/>
              <a:cxnLst/>
              <a:rect l="l" t="t" r="r" b="b"/>
              <a:pathLst>
                <a:path w="3040" h="6263" extrusionOk="0">
                  <a:moveTo>
                    <a:pt x="2657" y="1"/>
                  </a:moveTo>
                  <a:cubicBezTo>
                    <a:pt x="2482" y="1"/>
                    <a:pt x="2216" y="240"/>
                    <a:pt x="2244" y="449"/>
                  </a:cubicBezTo>
                  <a:cubicBezTo>
                    <a:pt x="2463" y="2518"/>
                    <a:pt x="1945" y="4447"/>
                    <a:pt x="235" y="5760"/>
                  </a:cubicBezTo>
                  <a:cubicBezTo>
                    <a:pt x="0" y="5932"/>
                    <a:pt x="60" y="6263"/>
                    <a:pt x="270" y="6263"/>
                  </a:cubicBezTo>
                  <a:cubicBezTo>
                    <a:pt x="327" y="6263"/>
                    <a:pt x="396" y="6238"/>
                    <a:pt x="473" y="6178"/>
                  </a:cubicBezTo>
                  <a:cubicBezTo>
                    <a:pt x="2403" y="4706"/>
                    <a:pt x="3039" y="2518"/>
                    <a:pt x="2801" y="151"/>
                  </a:cubicBezTo>
                  <a:cubicBezTo>
                    <a:pt x="2789" y="44"/>
                    <a:pt x="2731" y="1"/>
                    <a:pt x="2657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7"/>
            <p:cNvSpPr/>
            <p:nvPr/>
          </p:nvSpPr>
          <p:spPr>
            <a:xfrm>
              <a:off x="4836450" y="1822450"/>
              <a:ext cx="50050" cy="142650"/>
            </a:xfrm>
            <a:custGeom>
              <a:avLst/>
              <a:gdLst/>
              <a:ahLst/>
              <a:cxnLst/>
              <a:rect l="l" t="t" r="r" b="b"/>
              <a:pathLst>
                <a:path w="2002" h="5706" extrusionOk="0">
                  <a:moveTo>
                    <a:pt x="1683" y="1"/>
                  </a:moveTo>
                  <a:cubicBezTo>
                    <a:pt x="1604" y="1"/>
                    <a:pt x="1514" y="37"/>
                    <a:pt x="1432" y="125"/>
                  </a:cubicBezTo>
                  <a:cubicBezTo>
                    <a:pt x="40" y="1656"/>
                    <a:pt x="0" y="3606"/>
                    <a:pt x="259" y="5555"/>
                  </a:cubicBezTo>
                  <a:cubicBezTo>
                    <a:pt x="270" y="5662"/>
                    <a:pt x="328" y="5705"/>
                    <a:pt x="403" y="5705"/>
                  </a:cubicBezTo>
                  <a:cubicBezTo>
                    <a:pt x="577" y="5705"/>
                    <a:pt x="844" y="5466"/>
                    <a:pt x="816" y="5257"/>
                  </a:cubicBezTo>
                  <a:cubicBezTo>
                    <a:pt x="577" y="3526"/>
                    <a:pt x="537" y="1796"/>
                    <a:pt x="1790" y="423"/>
                  </a:cubicBezTo>
                  <a:cubicBezTo>
                    <a:pt x="2001" y="212"/>
                    <a:pt x="1874" y="1"/>
                    <a:pt x="1683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7"/>
            <p:cNvSpPr/>
            <p:nvPr/>
          </p:nvSpPr>
          <p:spPr>
            <a:xfrm>
              <a:off x="4969025" y="1849250"/>
              <a:ext cx="70725" cy="169700"/>
            </a:xfrm>
            <a:custGeom>
              <a:avLst/>
              <a:gdLst/>
              <a:ahLst/>
              <a:cxnLst/>
              <a:rect l="l" t="t" r="r" b="b"/>
              <a:pathLst>
                <a:path w="2829" h="6788" extrusionOk="0">
                  <a:moveTo>
                    <a:pt x="2620" y="1"/>
                  </a:moveTo>
                  <a:cubicBezTo>
                    <a:pt x="2481" y="1"/>
                    <a:pt x="2299" y="114"/>
                    <a:pt x="2256" y="286"/>
                  </a:cubicBezTo>
                  <a:cubicBezTo>
                    <a:pt x="1759" y="2355"/>
                    <a:pt x="1520" y="4603"/>
                    <a:pt x="167" y="6333"/>
                  </a:cubicBezTo>
                  <a:cubicBezTo>
                    <a:pt x="0" y="6570"/>
                    <a:pt x="126" y="6787"/>
                    <a:pt x="304" y="6787"/>
                  </a:cubicBezTo>
                  <a:cubicBezTo>
                    <a:pt x="381" y="6787"/>
                    <a:pt x="468" y="6747"/>
                    <a:pt x="545" y="6652"/>
                  </a:cubicBezTo>
                  <a:cubicBezTo>
                    <a:pt x="1958" y="4802"/>
                    <a:pt x="2256" y="2494"/>
                    <a:pt x="2773" y="286"/>
                  </a:cubicBezTo>
                  <a:cubicBezTo>
                    <a:pt x="2828" y="84"/>
                    <a:pt x="2740" y="1"/>
                    <a:pt x="2620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7"/>
            <p:cNvSpPr/>
            <p:nvPr/>
          </p:nvSpPr>
          <p:spPr>
            <a:xfrm>
              <a:off x="5040650" y="2030550"/>
              <a:ext cx="147450" cy="76575"/>
            </a:xfrm>
            <a:custGeom>
              <a:avLst/>
              <a:gdLst/>
              <a:ahLst/>
              <a:cxnLst/>
              <a:rect l="l" t="t" r="r" b="b"/>
              <a:pathLst>
                <a:path w="5898" h="3063" extrusionOk="0">
                  <a:moveTo>
                    <a:pt x="5657" y="1"/>
                  </a:moveTo>
                  <a:cubicBezTo>
                    <a:pt x="5601" y="1"/>
                    <a:pt x="5534" y="29"/>
                    <a:pt x="5458" y="96"/>
                  </a:cubicBezTo>
                  <a:cubicBezTo>
                    <a:pt x="4307" y="1210"/>
                    <a:pt x="2601" y="2463"/>
                    <a:pt x="907" y="2463"/>
                  </a:cubicBezTo>
                  <a:cubicBezTo>
                    <a:pt x="786" y="2463"/>
                    <a:pt x="665" y="2456"/>
                    <a:pt x="545" y="2443"/>
                  </a:cubicBezTo>
                  <a:cubicBezTo>
                    <a:pt x="536" y="2442"/>
                    <a:pt x="527" y="2441"/>
                    <a:pt x="518" y="2441"/>
                  </a:cubicBezTo>
                  <a:cubicBezTo>
                    <a:pt x="249" y="2441"/>
                    <a:pt x="0" y="3001"/>
                    <a:pt x="366" y="3040"/>
                  </a:cubicBezTo>
                  <a:cubicBezTo>
                    <a:pt x="500" y="3055"/>
                    <a:pt x="635" y="3062"/>
                    <a:pt x="770" y="3062"/>
                  </a:cubicBezTo>
                  <a:cubicBezTo>
                    <a:pt x="2594" y="3062"/>
                    <a:pt x="4456" y="1738"/>
                    <a:pt x="5697" y="534"/>
                  </a:cubicBezTo>
                  <a:cubicBezTo>
                    <a:pt x="5898" y="333"/>
                    <a:pt x="5847" y="1"/>
                    <a:pt x="5657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7"/>
            <p:cNvSpPr/>
            <p:nvPr/>
          </p:nvSpPr>
          <p:spPr>
            <a:xfrm>
              <a:off x="5080625" y="2213075"/>
              <a:ext cx="190275" cy="69050"/>
            </a:xfrm>
            <a:custGeom>
              <a:avLst/>
              <a:gdLst/>
              <a:ahLst/>
              <a:cxnLst/>
              <a:rect l="l" t="t" r="r" b="b"/>
              <a:pathLst>
                <a:path w="7611" h="2762" extrusionOk="0">
                  <a:moveTo>
                    <a:pt x="7333" y="1"/>
                  </a:moveTo>
                  <a:cubicBezTo>
                    <a:pt x="7307" y="1"/>
                    <a:pt x="7276" y="5"/>
                    <a:pt x="7241" y="16"/>
                  </a:cubicBezTo>
                  <a:cubicBezTo>
                    <a:pt x="6187" y="294"/>
                    <a:pt x="5252" y="712"/>
                    <a:pt x="4297" y="1249"/>
                  </a:cubicBezTo>
                  <a:cubicBezTo>
                    <a:pt x="3123" y="1926"/>
                    <a:pt x="1930" y="2144"/>
                    <a:pt x="577" y="2164"/>
                  </a:cubicBezTo>
                  <a:cubicBezTo>
                    <a:pt x="279" y="2164"/>
                    <a:pt x="0" y="2761"/>
                    <a:pt x="378" y="2761"/>
                  </a:cubicBezTo>
                  <a:cubicBezTo>
                    <a:pt x="1572" y="2741"/>
                    <a:pt x="2706" y="2602"/>
                    <a:pt x="3800" y="2105"/>
                  </a:cubicBezTo>
                  <a:cubicBezTo>
                    <a:pt x="4954" y="1548"/>
                    <a:pt x="5948" y="931"/>
                    <a:pt x="7201" y="593"/>
                  </a:cubicBezTo>
                  <a:cubicBezTo>
                    <a:pt x="7456" y="520"/>
                    <a:pt x="7610" y="1"/>
                    <a:pt x="7333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7"/>
            <p:cNvSpPr/>
            <p:nvPr/>
          </p:nvSpPr>
          <p:spPr>
            <a:xfrm>
              <a:off x="4088800" y="2844100"/>
              <a:ext cx="113225" cy="196350"/>
            </a:xfrm>
            <a:custGeom>
              <a:avLst/>
              <a:gdLst/>
              <a:ahLst/>
              <a:cxnLst/>
              <a:rect l="l" t="t" r="r" b="b"/>
              <a:pathLst>
                <a:path w="4529" h="7854" extrusionOk="0">
                  <a:moveTo>
                    <a:pt x="4312" y="0"/>
                  </a:moveTo>
                  <a:cubicBezTo>
                    <a:pt x="4168" y="0"/>
                    <a:pt x="3979" y="108"/>
                    <a:pt x="3926" y="277"/>
                  </a:cubicBezTo>
                  <a:cubicBezTo>
                    <a:pt x="3130" y="2764"/>
                    <a:pt x="2633" y="5768"/>
                    <a:pt x="266" y="7280"/>
                  </a:cubicBezTo>
                  <a:cubicBezTo>
                    <a:pt x="51" y="7429"/>
                    <a:pt x="1" y="7854"/>
                    <a:pt x="208" y="7854"/>
                  </a:cubicBezTo>
                  <a:cubicBezTo>
                    <a:pt x="250" y="7854"/>
                    <a:pt x="302" y="7837"/>
                    <a:pt x="365" y="7797"/>
                  </a:cubicBezTo>
                  <a:cubicBezTo>
                    <a:pt x="2991" y="6126"/>
                    <a:pt x="3568" y="3062"/>
                    <a:pt x="4463" y="277"/>
                  </a:cubicBezTo>
                  <a:cubicBezTo>
                    <a:pt x="4528" y="82"/>
                    <a:pt x="4437" y="0"/>
                    <a:pt x="4312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7"/>
            <p:cNvSpPr/>
            <p:nvPr/>
          </p:nvSpPr>
          <p:spPr>
            <a:xfrm>
              <a:off x="3937250" y="2881200"/>
              <a:ext cx="97925" cy="155775"/>
            </a:xfrm>
            <a:custGeom>
              <a:avLst/>
              <a:gdLst/>
              <a:ahLst/>
              <a:cxnLst/>
              <a:rect l="l" t="t" r="r" b="b"/>
              <a:pathLst>
                <a:path w="3917" h="6231" extrusionOk="0">
                  <a:moveTo>
                    <a:pt x="3706" y="0"/>
                  </a:moveTo>
                  <a:cubicBezTo>
                    <a:pt x="3564" y="0"/>
                    <a:pt x="3378" y="114"/>
                    <a:pt x="3324" y="285"/>
                  </a:cubicBezTo>
                  <a:cubicBezTo>
                    <a:pt x="2747" y="2374"/>
                    <a:pt x="1554" y="4125"/>
                    <a:pt x="181" y="5796"/>
                  </a:cubicBezTo>
                  <a:cubicBezTo>
                    <a:pt x="1" y="6018"/>
                    <a:pt x="120" y="6230"/>
                    <a:pt x="297" y="6230"/>
                  </a:cubicBezTo>
                  <a:cubicBezTo>
                    <a:pt x="374" y="6230"/>
                    <a:pt x="461" y="6190"/>
                    <a:pt x="539" y="6094"/>
                  </a:cubicBezTo>
                  <a:cubicBezTo>
                    <a:pt x="1971" y="4343"/>
                    <a:pt x="3264" y="2493"/>
                    <a:pt x="3861" y="285"/>
                  </a:cubicBezTo>
                  <a:cubicBezTo>
                    <a:pt x="3916" y="83"/>
                    <a:pt x="3827" y="0"/>
                    <a:pt x="3706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7"/>
            <p:cNvSpPr/>
            <p:nvPr/>
          </p:nvSpPr>
          <p:spPr>
            <a:xfrm>
              <a:off x="3619925" y="2334350"/>
              <a:ext cx="154700" cy="72375"/>
            </a:xfrm>
            <a:custGeom>
              <a:avLst/>
              <a:gdLst/>
              <a:ahLst/>
              <a:cxnLst/>
              <a:rect l="l" t="t" r="r" b="b"/>
              <a:pathLst>
                <a:path w="6188" h="2895" extrusionOk="0">
                  <a:moveTo>
                    <a:pt x="469" y="1"/>
                  </a:moveTo>
                  <a:cubicBezTo>
                    <a:pt x="254" y="1"/>
                    <a:pt x="0" y="317"/>
                    <a:pt x="123" y="516"/>
                  </a:cubicBezTo>
                  <a:cubicBezTo>
                    <a:pt x="1092" y="2105"/>
                    <a:pt x="2670" y="2894"/>
                    <a:pt x="4412" y="2894"/>
                  </a:cubicBezTo>
                  <a:cubicBezTo>
                    <a:pt x="4851" y="2894"/>
                    <a:pt x="5300" y="2844"/>
                    <a:pt x="5752" y="2744"/>
                  </a:cubicBezTo>
                  <a:cubicBezTo>
                    <a:pt x="6014" y="2688"/>
                    <a:pt x="6187" y="2160"/>
                    <a:pt x="5864" y="2160"/>
                  </a:cubicBezTo>
                  <a:cubicBezTo>
                    <a:pt x="5842" y="2160"/>
                    <a:pt x="5818" y="2162"/>
                    <a:pt x="5792" y="2167"/>
                  </a:cubicBezTo>
                  <a:cubicBezTo>
                    <a:pt x="5390" y="2257"/>
                    <a:pt x="4990" y="2302"/>
                    <a:pt x="4599" y="2302"/>
                  </a:cubicBezTo>
                  <a:cubicBezTo>
                    <a:pt x="2996" y="2302"/>
                    <a:pt x="1535" y="1553"/>
                    <a:pt x="640" y="98"/>
                  </a:cubicBezTo>
                  <a:cubicBezTo>
                    <a:pt x="594" y="29"/>
                    <a:pt x="533" y="1"/>
                    <a:pt x="469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7"/>
            <p:cNvSpPr/>
            <p:nvPr/>
          </p:nvSpPr>
          <p:spPr>
            <a:xfrm>
              <a:off x="3774175" y="2172350"/>
              <a:ext cx="106350" cy="129825"/>
            </a:xfrm>
            <a:custGeom>
              <a:avLst/>
              <a:gdLst/>
              <a:ahLst/>
              <a:cxnLst/>
              <a:rect l="l" t="t" r="r" b="b"/>
              <a:pathLst>
                <a:path w="4254" h="5193" extrusionOk="0">
                  <a:moveTo>
                    <a:pt x="492" y="1"/>
                  </a:moveTo>
                  <a:cubicBezTo>
                    <a:pt x="270" y="1"/>
                    <a:pt x="1" y="389"/>
                    <a:pt x="199" y="571"/>
                  </a:cubicBezTo>
                  <a:cubicBezTo>
                    <a:pt x="1572" y="1923"/>
                    <a:pt x="3103" y="3097"/>
                    <a:pt x="3641" y="5047"/>
                  </a:cubicBezTo>
                  <a:cubicBezTo>
                    <a:pt x="3670" y="5151"/>
                    <a:pt x="3736" y="5193"/>
                    <a:pt x="3813" y="5193"/>
                  </a:cubicBezTo>
                  <a:cubicBezTo>
                    <a:pt x="4001" y="5193"/>
                    <a:pt x="4254" y="4946"/>
                    <a:pt x="4198" y="4748"/>
                  </a:cubicBezTo>
                  <a:cubicBezTo>
                    <a:pt x="3621" y="2699"/>
                    <a:pt x="2089" y="1486"/>
                    <a:pt x="617" y="54"/>
                  </a:cubicBezTo>
                  <a:cubicBezTo>
                    <a:pt x="580" y="17"/>
                    <a:pt x="537" y="1"/>
                    <a:pt x="492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7"/>
            <p:cNvSpPr/>
            <p:nvPr/>
          </p:nvSpPr>
          <p:spPr>
            <a:xfrm>
              <a:off x="3896000" y="2111825"/>
              <a:ext cx="129350" cy="82750"/>
            </a:xfrm>
            <a:custGeom>
              <a:avLst/>
              <a:gdLst/>
              <a:ahLst/>
              <a:cxnLst/>
              <a:rect l="l" t="t" r="r" b="b"/>
              <a:pathLst>
                <a:path w="5174" h="3310" extrusionOk="0">
                  <a:moveTo>
                    <a:pt x="492" y="0"/>
                  </a:moveTo>
                  <a:cubicBezTo>
                    <a:pt x="272" y="0"/>
                    <a:pt x="1" y="319"/>
                    <a:pt x="140" y="505"/>
                  </a:cubicBezTo>
                  <a:cubicBezTo>
                    <a:pt x="1214" y="2097"/>
                    <a:pt x="2627" y="3250"/>
                    <a:pt x="4616" y="3310"/>
                  </a:cubicBezTo>
                  <a:cubicBezTo>
                    <a:pt x="4914" y="3310"/>
                    <a:pt x="5173" y="2713"/>
                    <a:pt x="4795" y="2693"/>
                  </a:cubicBezTo>
                  <a:cubicBezTo>
                    <a:pt x="2965" y="2654"/>
                    <a:pt x="1652" y="1559"/>
                    <a:pt x="657" y="87"/>
                  </a:cubicBezTo>
                  <a:cubicBezTo>
                    <a:pt x="613" y="26"/>
                    <a:pt x="555" y="0"/>
                    <a:pt x="492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7"/>
            <p:cNvSpPr/>
            <p:nvPr/>
          </p:nvSpPr>
          <p:spPr>
            <a:xfrm>
              <a:off x="3988925" y="2044625"/>
              <a:ext cx="245775" cy="61925"/>
            </a:xfrm>
            <a:custGeom>
              <a:avLst/>
              <a:gdLst/>
              <a:ahLst/>
              <a:cxnLst/>
              <a:rect l="l" t="t" r="r" b="b"/>
              <a:pathLst>
                <a:path w="9831" h="2477" extrusionOk="0">
                  <a:moveTo>
                    <a:pt x="552" y="0"/>
                  </a:moveTo>
                  <a:cubicBezTo>
                    <a:pt x="300" y="0"/>
                    <a:pt x="0" y="409"/>
                    <a:pt x="243" y="547"/>
                  </a:cubicBezTo>
                  <a:cubicBezTo>
                    <a:pt x="3067" y="2298"/>
                    <a:pt x="6011" y="2477"/>
                    <a:pt x="9254" y="2477"/>
                  </a:cubicBezTo>
                  <a:cubicBezTo>
                    <a:pt x="9552" y="2477"/>
                    <a:pt x="9831" y="1880"/>
                    <a:pt x="9453" y="1880"/>
                  </a:cubicBezTo>
                  <a:cubicBezTo>
                    <a:pt x="6310" y="1880"/>
                    <a:pt x="3406" y="1721"/>
                    <a:pt x="660" y="30"/>
                  </a:cubicBezTo>
                  <a:cubicBezTo>
                    <a:pt x="627" y="9"/>
                    <a:pt x="590" y="0"/>
                    <a:pt x="552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7"/>
            <p:cNvSpPr/>
            <p:nvPr/>
          </p:nvSpPr>
          <p:spPr>
            <a:xfrm>
              <a:off x="3775950" y="2867950"/>
              <a:ext cx="152375" cy="149250"/>
            </a:xfrm>
            <a:custGeom>
              <a:avLst/>
              <a:gdLst/>
              <a:ahLst/>
              <a:cxnLst/>
              <a:rect l="l" t="t" r="r" b="b"/>
              <a:pathLst>
                <a:path w="6095" h="5970" extrusionOk="0">
                  <a:moveTo>
                    <a:pt x="5833" y="1"/>
                  </a:moveTo>
                  <a:cubicBezTo>
                    <a:pt x="5720" y="1"/>
                    <a:pt x="5583" y="64"/>
                    <a:pt x="5499" y="199"/>
                  </a:cubicBezTo>
                  <a:cubicBezTo>
                    <a:pt x="4166" y="2287"/>
                    <a:pt x="2515" y="4237"/>
                    <a:pt x="287" y="5411"/>
                  </a:cubicBezTo>
                  <a:cubicBezTo>
                    <a:pt x="49" y="5530"/>
                    <a:pt x="0" y="5969"/>
                    <a:pt x="240" y="5969"/>
                  </a:cubicBezTo>
                  <a:cubicBezTo>
                    <a:pt x="280" y="5969"/>
                    <a:pt x="329" y="5957"/>
                    <a:pt x="387" y="5928"/>
                  </a:cubicBezTo>
                  <a:cubicBezTo>
                    <a:pt x="2754" y="4675"/>
                    <a:pt x="4544" y="2586"/>
                    <a:pt x="5957" y="338"/>
                  </a:cubicBezTo>
                  <a:cubicBezTo>
                    <a:pt x="6095" y="120"/>
                    <a:pt x="5987" y="1"/>
                    <a:pt x="5833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7"/>
            <p:cNvSpPr/>
            <p:nvPr/>
          </p:nvSpPr>
          <p:spPr>
            <a:xfrm>
              <a:off x="4505725" y="2752600"/>
              <a:ext cx="13950" cy="169900"/>
            </a:xfrm>
            <a:custGeom>
              <a:avLst/>
              <a:gdLst/>
              <a:ahLst/>
              <a:cxnLst/>
              <a:rect l="l" t="t" r="r" b="b"/>
              <a:pathLst>
                <a:path w="558" h="6796" extrusionOk="0">
                  <a:moveTo>
                    <a:pt x="384" y="0"/>
                  </a:moveTo>
                  <a:cubicBezTo>
                    <a:pt x="220" y="0"/>
                    <a:pt x="0" y="177"/>
                    <a:pt x="0" y="377"/>
                  </a:cubicBezTo>
                  <a:lnTo>
                    <a:pt x="0" y="6583"/>
                  </a:lnTo>
                  <a:cubicBezTo>
                    <a:pt x="0" y="6735"/>
                    <a:pt x="74" y="6795"/>
                    <a:pt x="168" y="6795"/>
                  </a:cubicBezTo>
                  <a:cubicBezTo>
                    <a:pt x="332" y="6795"/>
                    <a:pt x="557" y="6614"/>
                    <a:pt x="557" y="6424"/>
                  </a:cubicBezTo>
                  <a:lnTo>
                    <a:pt x="557" y="217"/>
                  </a:lnTo>
                  <a:cubicBezTo>
                    <a:pt x="557" y="62"/>
                    <a:pt x="480" y="0"/>
                    <a:pt x="384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7"/>
            <p:cNvSpPr/>
            <p:nvPr/>
          </p:nvSpPr>
          <p:spPr>
            <a:xfrm>
              <a:off x="4860250" y="2584025"/>
              <a:ext cx="88175" cy="75500"/>
            </a:xfrm>
            <a:custGeom>
              <a:avLst/>
              <a:gdLst/>
              <a:ahLst/>
              <a:cxnLst/>
              <a:rect l="l" t="t" r="r" b="b"/>
              <a:pathLst>
                <a:path w="3527" h="3020" extrusionOk="0">
                  <a:moveTo>
                    <a:pt x="486" y="1"/>
                  </a:moveTo>
                  <a:cubicBezTo>
                    <a:pt x="269" y="1"/>
                    <a:pt x="1" y="322"/>
                    <a:pt x="142" y="495"/>
                  </a:cubicBezTo>
                  <a:cubicBezTo>
                    <a:pt x="898" y="1490"/>
                    <a:pt x="1833" y="2286"/>
                    <a:pt x="2867" y="2982"/>
                  </a:cubicBezTo>
                  <a:cubicBezTo>
                    <a:pt x="2907" y="3008"/>
                    <a:pt x="2950" y="3019"/>
                    <a:pt x="2994" y="3019"/>
                  </a:cubicBezTo>
                  <a:cubicBezTo>
                    <a:pt x="3252" y="3019"/>
                    <a:pt x="3526" y="2618"/>
                    <a:pt x="3305" y="2465"/>
                  </a:cubicBezTo>
                  <a:cubicBezTo>
                    <a:pt x="2310" y="1808"/>
                    <a:pt x="1375" y="1032"/>
                    <a:pt x="639" y="78"/>
                  </a:cubicBezTo>
                  <a:cubicBezTo>
                    <a:pt x="598" y="23"/>
                    <a:pt x="544" y="1"/>
                    <a:pt x="486" y="1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7"/>
            <p:cNvSpPr/>
            <p:nvPr/>
          </p:nvSpPr>
          <p:spPr>
            <a:xfrm>
              <a:off x="4430225" y="1902425"/>
              <a:ext cx="114300" cy="82800"/>
            </a:xfrm>
            <a:custGeom>
              <a:avLst/>
              <a:gdLst/>
              <a:ahLst/>
              <a:cxnLst/>
              <a:rect l="l" t="t" r="r" b="b"/>
              <a:pathLst>
                <a:path w="4572" h="3312" extrusionOk="0">
                  <a:moveTo>
                    <a:pt x="455" y="0"/>
                  </a:moveTo>
                  <a:cubicBezTo>
                    <a:pt x="269" y="0"/>
                    <a:pt x="1" y="315"/>
                    <a:pt x="76" y="526"/>
                  </a:cubicBezTo>
                  <a:cubicBezTo>
                    <a:pt x="693" y="2277"/>
                    <a:pt x="2165" y="3271"/>
                    <a:pt x="4015" y="3311"/>
                  </a:cubicBezTo>
                  <a:cubicBezTo>
                    <a:pt x="4313" y="3311"/>
                    <a:pt x="4572" y="2714"/>
                    <a:pt x="4194" y="2714"/>
                  </a:cubicBezTo>
                  <a:cubicBezTo>
                    <a:pt x="2483" y="2675"/>
                    <a:pt x="1170" y="1720"/>
                    <a:pt x="593" y="108"/>
                  </a:cubicBezTo>
                  <a:cubicBezTo>
                    <a:pt x="565" y="32"/>
                    <a:pt x="514" y="0"/>
                    <a:pt x="455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7"/>
            <p:cNvSpPr/>
            <p:nvPr/>
          </p:nvSpPr>
          <p:spPr>
            <a:xfrm>
              <a:off x="4172525" y="1963625"/>
              <a:ext cx="203200" cy="83800"/>
            </a:xfrm>
            <a:custGeom>
              <a:avLst/>
              <a:gdLst/>
              <a:ahLst/>
              <a:cxnLst/>
              <a:rect l="l" t="t" r="r" b="b"/>
              <a:pathLst>
                <a:path w="8128" h="3352" extrusionOk="0">
                  <a:moveTo>
                    <a:pt x="474" y="0"/>
                  </a:moveTo>
                  <a:cubicBezTo>
                    <a:pt x="259" y="0"/>
                    <a:pt x="0" y="319"/>
                    <a:pt x="140" y="505"/>
                  </a:cubicBezTo>
                  <a:cubicBezTo>
                    <a:pt x="1726" y="2666"/>
                    <a:pt x="3814" y="3351"/>
                    <a:pt x="6246" y="3351"/>
                  </a:cubicBezTo>
                  <a:cubicBezTo>
                    <a:pt x="6680" y="3351"/>
                    <a:pt x="7124" y="3329"/>
                    <a:pt x="7579" y="3290"/>
                  </a:cubicBezTo>
                  <a:cubicBezTo>
                    <a:pt x="7853" y="3271"/>
                    <a:pt x="8127" y="2693"/>
                    <a:pt x="7776" y="2693"/>
                  </a:cubicBezTo>
                  <a:cubicBezTo>
                    <a:pt x="7771" y="2693"/>
                    <a:pt x="7765" y="2693"/>
                    <a:pt x="7758" y="2693"/>
                  </a:cubicBezTo>
                  <a:cubicBezTo>
                    <a:pt x="7313" y="2731"/>
                    <a:pt x="6876" y="2752"/>
                    <a:pt x="6450" y="2752"/>
                  </a:cubicBezTo>
                  <a:cubicBezTo>
                    <a:pt x="4152" y="2752"/>
                    <a:pt x="2147" y="2134"/>
                    <a:pt x="637" y="87"/>
                  </a:cubicBezTo>
                  <a:cubicBezTo>
                    <a:pt x="593" y="26"/>
                    <a:pt x="535" y="0"/>
                    <a:pt x="474" y="0"/>
                  </a:cubicBezTo>
                  <a:close/>
                </a:path>
              </a:pathLst>
            </a:custGeom>
            <a:solidFill>
              <a:srgbClr val="E39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4003C542-5D74-66B0-FB9B-793E357D6222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7AA9D107-E424-4C49-A039-FD2A81AE9B0B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0FA577-030C-3829-007B-4624E88E8A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8ADE80-B627-14A8-76DC-BFF3ACCC26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Multicellular Organisms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0" name="Google Shape;560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>
                <a:solidFill>
                  <a:srgbClr val="4A86E8"/>
                </a:solidFill>
              </a:rPr>
              <a:t>Specification Point 2.52</a:t>
            </a:r>
            <a:endParaRPr>
              <a:solidFill>
                <a:srgbClr val="4A86E8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Char char="○"/>
            </a:pPr>
            <a:r>
              <a:rPr lang="en">
                <a:solidFill>
                  <a:srgbClr val="4A86E8"/>
                </a:solidFill>
              </a:rPr>
              <a:t>Understand the need for a transport system in multicellular organisms.</a:t>
            </a:r>
            <a:endParaRPr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Multicellular organisms have a much lower </a:t>
            </a:r>
            <a:r>
              <a:rPr lang="en" b="1">
                <a:solidFill>
                  <a:srgbClr val="B7B7B7"/>
                </a:solidFill>
              </a:rPr>
              <a:t>SA:V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rate of diffusion is </a:t>
            </a:r>
            <a:r>
              <a:rPr lang="en" b="1">
                <a:solidFill>
                  <a:srgbClr val="B7B7B7"/>
                </a:solidFill>
              </a:rPr>
              <a:t>not high enough</a:t>
            </a:r>
            <a:r>
              <a:rPr lang="en">
                <a:solidFill>
                  <a:srgbClr val="B7B7B7"/>
                </a:solidFill>
              </a:rPr>
              <a:t> to supply all their cells with nutrients.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Multicellular organisms usually have dedicated </a:t>
            </a:r>
            <a:r>
              <a:rPr lang="en" b="1">
                <a:solidFill>
                  <a:srgbClr val="B7B7B7"/>
                </a:solidFill>
              </a:rPr>
              <a:t>transport systems </a:t>
            </a:r>
            <a:r>
              <a:rPr lang="en">
                <a:solidFill>
                  <a:srgbClr val="B7B7B7"/>
                </a:solidFill>
              </a:rPr>
              <a:t>for nutrients: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AutoNum type="arabicPeriod"/>
            </a:pPr>
            <a:r>
              <a:rPr lang="en">
                <a:solidFill>
                  <a:srgbClr val="B7B7B7"/>
                </a:solidFill>
              </a:rPr>
              <a:t>Plants have the </a:t>
            </a:r>
            <a:r>
              <a:rPr lang="en" b="1">
                <a:solidFill>
                  <a:srgbClr val="B7B7B7"/>
                </a:solidFill>
              </a:rPr>
              <a:t>xylem </a:t>
            </a:r>
            <a:r>
              <a:rPr lang="en">
                <a:solidFill>
                  <a:srgbClr val="B7B7B7"/>
                </a:solidFill>
              </a:rPr>
              <a:t>and </a:t>
            </a:r>
            <a:r>
              <a:rPr lang="en" b="1">
                <a:solidFill>
                  <a:srgbClr val="B7B7B7"/>
                </a:solidFill>
              </a:rPr>
              <a:t>phloem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AutoNum type="arabicPeriod"/>
            </a:pPr>
            <a:r>
              <a:rPr lang="en">
                <a:solidFill>
                  <a:srgbClr val="B7B7B7"/>
                </a:solidFill>
              </a:rPr>
              <a:t>Animals have a </a:t>
            </a:r>
            <a:r>
              <a:rPr lang="en" b="1">
                <a:solidFill>
                  <a:srgbClr val="B7B7B7"/>
                </a:solidFill>
              </a:rPr>
              <a:t>circulatory system </a:t>
            </a:r>
            <a:r>
              <a:rPr lang="en">
                <a:solidFill>
                  <a:srgbClr val="B7B7B7"/>
                </a:solidFill>
              </a:rPr>
              <a:t>containing </a:t>
            </a:r>
            <a:r>
              <a:rPr lang="en" b="1">
                <a:solidFill>
                  <a:srgbClr val="DD0110"/>
                </a:solidFill>
              </a:rPr>
              <a:t>blood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Transport systems contain </a:t>
            </a:r>
            <a:r>
              <a:rPr lang="en" b="1">
                <a:solidFill>
                  <a:srgbClr val="B7B7B7"/>
                </a:solidFill>
              </a:rPr>
              <a:t>vessels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Transport systems are evolved to deliver </a:t>
            </a:r>
            <a:r>
              <a:rPr lang="en" b="1">
                <a:solidFill>
                  <a:srgbClr val="B7B7B7"/>
                </a:solidFill>
              </a:rPr>
              <a:t>nutrients</a:t>
            </a:r>
            <a:r>
              <a:rPr lang="en">
                <a:solidFill>
                  <a:srgbClr val="B7B7B7"/>
                </a:solidFill>
              </a:rPr>
              <a:t> (glucose) and </a:t>
            </a:r>
            <a:r>
              <a:rPr lang="en" b="1">
                <a:solidFill>
                  <a:srgbClr val="B7B7B7"/>
                </a:solidFill>
              </a:rPr>
              <a:t>gases</a:t>
            </a:r>
            <a:r>
              <a:rPr lang="en">
                <a:solidFill>
                  <a:srgbClr val="B7B7B7"/>
                </a:solidFill>
              </a:rPr>
              <a:t> (O</a:t>
            </a:r>
            <a:r>
              <a:rPr lang="en" baseline="-25000">
                <a:solidFill>
                  <a:srgbClr val="B7B7B7"/>
                </a:solidFill>
              </a:rPr>
              <a:t>2</a:t>
            </a:r>
            <a:r>
              <a:rPr lang="en">
                <a:solidFill>
                  <a:srgbClr val="B7B7B7"/>
                </a:solidFill>
              </a:rPr>
              <a:t>).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Transport systems also take </a:t>
            </a:r>
            <a:r>
              <a:rPr lang="en" b="1">
                <a:solidFill>
                  <a:srgbClr val="B7B7B7"/>
                </a:solidFill>
              </a:rPr>
              <a:t>waste toxins </a:t>
            </a:r>
            <a:r>
              <a:rPr lang="en">
                <a:solidFill>
                  <a:srgbClr val="B7B7B7"/>
                </a:solidFill>
              </a:rPr>
              <a:t>(urea and CO</a:t>
            </a:r>
            <a:r>
              <a:rPr lang="en" baseline="-25000">
                <a:solidFill>
                  <a:srgbClr val="B7B7B7"/>
                </a:solidFill>
              </a:rPr>
              <a:t>2</a:t>
            </a:r>
            <a:r>
              <a:rPr lang="en">
                <a:solidFill>
                  <a:srgbClr val="B7B7B7"/>
                </a:solidFill>
              </a:rPr>
              <a:t>).</a:t>
            </a:r>
            <a:endParaRPr>
              <a:solidFill>
                <a:srgbClr val="B7B7B7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B7B7B7"/>
              </a:solidFill>
            </a:endParaRPr>
          </a:p>
        </p:txBody>
      </p:sp>
      <p:sp>
        <p:nvSpPr>
          <p:cNvPr id="561" name="Google Shape;561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6610F75-C577-6B5F-34EE-B8C610772CE2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4C0AB2DC-8961-7A4F-7F90-05C009B5EEB9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FDFD0-AF9F-6191-BCD8-550002E3AB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72B264-73D7-A658-48B5-54FAC637DA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 in Plants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7" name="Google Shape;56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700"/>
              <a:buChar char="●"/>
            </a:pPr>
            <a:r>
              <a:rPr lang="en" sz="1700">
                <a:solidFill>
                  <a:srgbClr val="B7B7B7"/>
                </a:solidFill>
              </a:rPr>
              <a:t>Plants require transport systems to move </a:t>
            </a:r>
            <a:r>
              <a:rPr lang="en" sz="1700" b="1">
                <a:solidFill>
                  <a:srgbClr val="B7B7B7"/>
                </a:solidFill>
              </a:rPr>
              <a:t>water </a:t>
            </a:r>
            <a:r>
              <a:rPr lang="en" sz="1700">
                <a:solidFill>
                  <a:srgbClr val="B7B7B7"/>
                </a:solidFill>
              </a:rPr>
              <a:t>and </a:t>
            </a:r>
            <a:r>
              <a:rPr lang="en" sz="1700" b="1">
                <a:solidFill>
                  <a:srgbClr val="B7B7B7"/>
                </a:solidFill>
              </a:rPr>
              <a:t>nutrients </a:t>
            </a:r>
            <a:r>
              <a:rPr lang="en" sz="1700">
                <a:solidFill>
                  <a:srgbClr val="B7B7B7"/>
                </a:solidFill>
              </a:rPr>
              <a:t>around.</a:t>
            </a:r>
            <a:endParaRPr sz="1700">
              <a:solidFill>
                <a:srgbClr val="B7B7B7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700"/>
              <a:buChar char="●"/>
            </a:pPr>
            <a:r>
              <a:rPr lang="en" sz="1700">
                <a:solidFill>
                  <a:srgbClr val="B7B7B7"/>
                </a:solidFill>
              </a:rPr>
              <a:t>Plants contain </a:t>
            </a:r>
            <a:r>
              <a:rPr lang="en" sz="1700" b="1">
                <a:solidFill>
                  <a:srgbClr val="B7B7B7"/>
                </a:solidFill>
              </a:rPr>
              <a:t>two </a:t>
            </a:r>
            <a:r>
              <a:rPr lang="en" sz="1700">
                <a:solidFill>
                  <a:srgbClr val="B7B7B7"/>
                </a:solidFill>
              </a:rPr>
              <a:t>major transport vessels:</a:t>
            </a:r>
            <a:endParaRPr sz="1700">
              <a:solidFill>
                <a:srgbClr val="B7B7B7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700"/>
              <a:buAutoNum type="arabicPeriod"/>
            </a:pPr>
            <a:r>
              <a:rPr lang="en" sz="1700">
                <a:solidFill>
                  <a:srgbClr val="B7B7B7"/>
                </a:solidFill>
              </a:rPr>
              <a:t>The </a:t>
            </a:r>
            <a:r>
              <a:rPr lang="en" sz="1700" b="1">
                <a:solidFill>
                  <a:srgbClr val="009DFF"/>
                </a:solidFill>
              </a:rPr>
              <a:t>xylem</a:t>
            </a:r>
            <a:r>
              <a:rPr lang="en" sz="1700" b="1">
                <a:solidFill>
                  <a:srgbClr val="B7B7B7"/>
                </a:solidFill>
              </a:rPr>
              <a:t> </a:t>
            </a:r>
            <a:r>
              <a:rPr lang="en" sz="1700">
                <a:solidFill>
                  <a:srgbClr val="B7B7B7"/>
                </a:solidFill>
              </a:rPr>
              <a:t>transports </a:t>
            </a:r>
            <a:r>
              <a:rPr lang="en" sz="1700" b="1">
                <a:solidFill>
                  <a:srgbClr val="B7B7B7"/>
                </a:solidFill>
              </a:rPr>
              <a:t>water </a:t>
            </a:r>
            <a:r>
              <a:rPr lang="en" sz="1700">
                <a:solidFill>
                  <a:srgbClr val="B7B7B7"/>
                </a:solidFill>
              </a:rPr>
              <a:t>and </a:t>
            </a:r>
            <a:r>
              <a:rPr lang="en" sz="1700" b="1">
                <a:solidFill>
                  <a:srgbClr val="B7B7B7"/>
                </a:solidFill>
              </a:rPr>
              <a:t>dissolved minerals </a:t>
            </a:r>
            <a:r>
              <a:rPr lang="en" sz="1700">
                <a:solidFill>
                  <a:srgbClr val="B7B7B7"/>
                </a:solidFill>
              </a:rPr>
              <a:t>around the plant.</a:t>
            </a:r>
            <a:endParaRPr sz="1700">
              <a:solidFill>
                <a:srgbClr val="B7B7B7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700"/>
              <a:buAutoNum type="arabicPeriod"/>
            </a:pPr>
            <a:r>
              <a:rPr lang="en" sz="1700">
                <a:solidFill>
                  <a:srgbClr val="B7B7B7"/>
                </a:solidFill>
              </a:rPr>
              <a:t>The </a:t>
            </a:r>
            <a:r>
              <a:rPr lang="en" sz="1700" b="1">
                <a:solidFill>
                  <a:srgbClr val="F13F3F"/>
                </a:solidFill>
              </a:rPr>
              <a:t>phloem</a:t>
            </a:r>
            <a:r>
              <a:rPr lang="en" sz="1700" b="1">
                <a:solidFill>
                  <a:srgbClr val="B7B7B7"/>
                </a:solidFill>
              </a:rPr>
              <a:t> </a:t>
            </a:r>
            <a:r>
              <a:rPr lang="en" sz="1700">
                <a:solidFill>
                  <a:srgbClr val="B7B7B7"/>
                </a:solidFill>
              </a:rPr>
              <a:t>transports </a:t>
            </a:r>
            <a:r>
              <a:rPr lang="en" sz="1700" b="1">
                <a:solidFill>
                  <a:srgbClr val="B7B7B7"/>
                </a:solidFill>
              </a:rPr>
              <a:t>sugars </a:t>
            </a:r>
            <a:r>
              <a:rPr lang="en" sz="1700">
                <a:solidFill>
                  <a:srgbClr val="B7B7B7"/>
                </a:solidFill>
              </a:rPr>
              <a:t>and other nutrients around the plant.</a:t>
            </a:r>
            <a:endParaRPr sz="1700">
              <a:solidFill>
                <a:srgbClr val="B7B7B7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700"/>
              <a:buChar char="●"/>
            </a:pPr>
            <a:r>
              <a:rPr lang="en" sz="1700">
                <a:solidFill>
                  <a:srgbClr val="B7B7B7"/>
                </a:solidFill>
              </a:rPr>
              <a:t>The xylem and the phloem are located in the </a:t>
            </a:r>
            <a:r>
              <a:rPr lang="en" sz="1700" b="1">
                <a:solidFill>
                  <a:srgbClr val="B7B7B7"/>
                </a:solidFill>
              </a:rPr>
              <a:t>vascular bundle</a:t>
            </a:r>
            <a:r>
              <a:rPr lang="en" sz="1700">
                <a:solidFill>
                  <a:srgbClr val="B7B7B7"/>
                </a:solidFill>
              </a:rPr>
              <a:t>.</a:t>
            </a:r>
            <a:endParaRPr sz="1700">
              <a:solidFill>
                <a:srgbClr val="B7B7B7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B7B7B7"/>
              </a:solidFill>
            </a:endParaRPr>
          </a:p>
        </p:txBody>
      </p:sp>
      <p:sp>
        <p:nvSpPr>
          <p:cNvPr id="568" name="Google Shape;56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569" name="Google Shape;569;p29"/>
          <p:cNvGrpSpPr/>
          <p:nvPr/>
        </p:nvGrpSpPr>
        <p:grpSpPr>
          <a:xfrm>
            <a:off x="4589897" y="1249370"/>
            <a:ext cx="3803603" cy="3222605"/>
            <a:chOff x="4531597" y="1346270"/>
            <a:chExt cx="3803603" cy="3222605"/>
          </a:xfrm>
        </p:grpSpPr>
        <p:grpSp>
          <p:nvGrpSpPr>
            <p:cNvPr id="570" name="Google Shape;570;p29"/>
            <p:cNvGrpSpPr/>
            <p:nvPr/>
          </p:nvGrpSpPr>
          <p:grpSpPr>
            <a:xfrm>
              <a:off x="4531597" y="1346270"/>
              <a:ext cx="3803603" cy="3222605"/>
              <a:chOff x="4668847" y="1288083"/>
              <a:chExt cx="3803603" cy="3222605"/>
            </a:xfrm>
          </p:grpSpPr>
          <p:grpSp>
            <p:nvGrpSpPr>
              <p:cNvPr id="571" name="Google Shape;571;p29"/>
              <p:cNvGrpSpPr/>
              <p:nvPr/>
            </p:nvGrpSpPr>
            <p:grpSpPr>
              <a:xfrm>
                <a:off x="4668847" y="1288083"/>
                <a:ext cx="3662566" cy="2567318"/>
                <a:chOff x="4809872" y="1391533"/>
                <a:chExt cx="3662566" cy="2567318"/>
              </a:xfrm>
            </p:grpSpPr>
            <p:grpSp>
              <p:nvGrpSpPr>
                <p:cNvPr id="572" name="Google Shape;572;p29"/>
                <p:cNvGrpSpPr/>
                <p:nvPr/>
              </p:nvGrpSpPr>
              <p:grpSpPr>
                <a:xfrm>
                  <a:off x="5905100" y="1391533"/>
                  <a:ext cx="2567338" cy="2567318"/>
                  <a:chOff x="1552325" y="1455975"/>
                  <a:chExt cx="3100650" cy="3100625"/>
                </a:xfrm>
              </p:grpSpPr>
              <p:sp>
                <p:nvSpPr>
                  <p:cNvPr id="573" name="Google Shape;573;p29"/>
                  <p:cNvSpPr/>
                  <p:nvPr/>
                </p:nvSpPr>
                <p:spPr>
                  <a:xfrm>
                    <a:off x="1552325" y="1455975"/>
                    <a:ext cx="3100650" cy="3100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4026" h="124025" extrusionOk="0">
                        <a:moveTo>
                          <a:pt x="62013" y="0"/>
                        </a:moveTo>
                        <a:cubicBezTo>
                          <a:pt x="27787" y="0"/>
                          <a:pt x="0" y="27787"/>
                          <a:pt x="0" y="62012"/>
                        </a:cubicBezTo>
                        <a:cubicBezTo>
                          <a:pt x="0" y="96277"/>
                          <a:pt x="27787" y="124025"/>
                          <a:pt x="62013" y="124025"/>
                        </a:cubicBezTo>
                        <a:cubicBezTo>
                          <a:pt x="96278" y="124025"/>
                          <a:pt x="124026" y="96277"/>
                          <a:pt x="124026" y="62012"/>
                        </a:cubicBezTo>
                        <a:cubicBezTo>
                          <a:pt x="124026" y="27787"/>
                          <a:pt x="96278" y="0"/>
                          <a:pt x="62013" y="0"/>
                        </a:cubicBez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FFF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4" name="Google Shape;574;p29"/>
                  <p:cNvSpPr/>
                  <p:nvPr/>
                </p:nvSpPr>
                <p:spPr>
                  <a:xfrm>
                    <a:off x="1638175" y="1541825"/>
                    <a:ext cx="2929925" cy="29299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197" h="117196" extrusionOk="0">
                        <a:moveTo>
                          <a:pt x="58579" y="0"/>
                        </a:moveTo>
                        <a:cubicBezTo>
                          <a:pt x="26226" y="0"/>
                          <a:pt x="1" y="26226"/>
                          <a:pt x="1" y="58578"/>
                        </a:cubicBezTo>
                        <a:cubicBezTo>
                          <a:pt x="1" y="90970"/>
                          <a:pt x="26226" y="117196"/>
                          <a:pt x="58579" y="117196"/>
                        </a:cubicBezTo>
                        <a:cubicBezTo>
                          <a:pt x="90932" y="117196"/>
                          <a:pt x="117196" y="90970"/>
                          <a:pt x="117196" y="58578"/>
                        </a:cubicBezTo>
                        <a:cubicBezTo>
                          <a:pt x="117196" y="26226"/>
                          <a:pt x="90932" y="0"/>
                          <a:pt x="58579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5" name="Google Shape;575;p29"/>
                  <p:cNvSpPr/>
                  <p:nvPr/>
                </p:nvSpPr>
                <p:spPr>
                  <a:xfrm>
                    <a:off x="1627450" y="1541825"/>
                    <a:ext cx="2940650" cy="2936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626" h="117469" extrusionOk="0">
                        <a:moveTo>
                          <a:pt x="58813" y="0"/>
                        </a:moveTo>
                        <a:cubicBezTo>
                          <a:pt x="26343" y="0"/>
                          <a:pt x="0" y="26304"/>
                          <a:pt x="0" y="58735"/>
                        </a:cubicBezTo>
                        <a:cubicBezTo>
                          <a:pt x="0" y="91165"/>
                          <a:pt x="26343" y="117469"/>
                          <a:pt x="58813" y="117469"/>
                        </a:cubicBezTo>
                        <a:cubicBezTo>
                          <a:pt x="91283" y="117469"/>
                          <a:pt x="117625" y="91165"/>
                          <a:pt x="117625" y="58735"/>
                        </a:cubicBezTo>
                        <a:cubicBezTo>
                          <a:pt x="117625" y="26304"/>
                          <a:pt x="91283" y="0"/>
                          <a:pt x="58813" y="0"/>
                        </a:cubicBezTo>
                        <a:close/>
                      </a:path>
                    </a:pathLst>
                  </a:custGeom>
                  <a:solidFill>
                    <a:srgbClr val="C3FF8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6" name="Google Shape;576;p29"/>
                  <p:cNvSpPr/>
                  <p:nvPr/>
                </p:nvSpPr>
                <p:spPr>
                  <a:xfrm>
                    <a:off x="1631350" y="1545725"/>
                    <a:ext cx="2931875" cy="2928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275" h="117157" extrusionOk="0">
                        <a:moveTo>
                          <a:pt x="58657" y="1"/>
                        </a:moveTo>
                        <a:cubicBezTo>
                          <a:pt x="26265" y="1"/>
                          <a:pt x="0" y="26226"/>
                          <a:pt x="0" y="58579"/>
                        </a:cubicBezTo>
                        <a:cubicBezTo>
                          <a:pt x="0" y="90931"/>
                          <a:pt x="26265" y="117157"/>
                          <a:pt x="58657" y="117157"/>
                        </a:cubicBezTo>
                        <a:cubicBezTo>
                          <a:pt x="91049" y="117157"/>
                          <a:pt x="117274" y="90931"/>
                          <a:pt x="117274" y="58579"/>
                        </a:cubicBezTo>
                        <a:cubicBezTo>
                          <a:pt x="117274" y="26226"/>
                          <a:pt x="91049" y="1"/>
                          <a:pt x="58657" y="1"/>
                        </a:cubicBezTo>
                        <a:close/>
                      </a:path>
                    </a:pathLst>
                  </a:custGeom>
                  <a:solidFill>
                    <a:srgbClr val="C4FF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7" name="Google Shape;577;p29"/>
                  <p:cNvSpPr/>
                  <p:nvPr/>
                </p:nvSpPr>
                <p:spPr>
                  <a:xfrm>
                    <a:off x="1636225" y="1550600"/>
                    <a:ext cx="2923100" cy="2920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924" h="116806" extrusionOk="0">
                        <a:moveTo>
                          <a:pt x="58462" y="1"/>
                        </a:moveTo>
                        <a:cubicBezTo>
                          <a:pt x="26187" y="1"/>
                          <a:pt x="1" y="26148"/>
                          <a:pt x="1" y="58384"/>
                        </a:cubicBezTo>
                        <a:cubicBezTo>
                          <a:pt x="1" y="90658"/>
                          <a:pt x="26187" y="116806"/>
                          <a:pt x="58462" y="116806"/>
                        </a:cubicBezTo>
                        <a:cubicBezTo>
                          <a:pt x="90737" y="116806"/>
                          <a:pt x="116923" y="90658"/>
                          <a:pt x="116923" y="58384"/>
                        </a:cubicBezTo>
                        <a:cubicBezTo>
                          <a:pt x="116923" y="26148"/>
                          <a:pt x="90737" y="1"/>
                          <a:pt x="58462" y="1"/>
                        </a:cubicBezTo>
                        <a:close/>
                      </a:path>
                    </a:pathLst>
                  </a:custGeom>
                  <a:solidFill>
                    <a:srgbClr val="C4FF8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8" name="Google Shape;578;p29"/>
                  <p:cNvSpPr/>
                  <p:nvPr/>
                </p:nvSpPr>
                <p:spPr>
                  <a:xfrm>
                    <a:off x="1640125" y="1554500"/>
                    <a:ext cx="2915300" cy="2911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612" h="116455" extrusionOk="0">
                        <a:moveTo>
                          <a:pt x="58306" y="1"/>
                        </a:moveTo>
                        <a:cubicBezTo>
                          <a:pt x="26109" y="1"/>
                          <a:pt x="1" y="26070"/>
                          <a:pt x="1" y="58228"/>
                        </a:cubicBezTo>
                        <a:cubicBezTo>
                          <a:pt x="1" y="90385"/>
                          <a:pt x="26109" y="116454"/>
                          <a:pt x="58306" y="116454"/>
                        </a:cubicBezTo>
                        <a:cubicBezTo>
                          <a:pt x="90502" y="116454"/>
                          <a:pt x="116611" y="90385"/>
                          <a:pt x="116611" y="58228"/>
                        </a:cubicBezTo>
                        <a:cubicBezTo>
                          <a:pt x="116611" y="26070"/>
                          <a:pt x="90502" y="1"/>
                          <a:pt x="58306" y="1"/>
                        </a:cubicBezTo>
                        <a:close/>
                      </a:path>
                    </a:pathLst>
                  </a:custGeom>
                  <a:solidFill>
                    <a:srgbClr val="C5FF8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9" name="Google Shape;579;p29"/>
                  <p:cNvSpPr/>
                  <p:nvPr/>
                </p:nvSpPr>
                <p:spPr>
                  <a:xfrm>
                    <a:off x="1644025" y="1558400"/>
                    <a:ext cx="2906500" cy="2903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260" h="116143" extrusionOk="0">
                        <a:moveTo>
                          <a:pt x="58150" y="1"/>
                        </a:moveTo>
                        <a:cubicBezTo>
                          <a:pt x="26031" y="1"/>
                          <a:pt x="1" y="25992"/>
                          <a:pt x="1" y="58072"/>
                        </a:cubicBezTo>
                        <a:cubicBezTo>
                          <a:pt x="1" y="90151"/>
                          <a:pt x="26031" y="116142"/>
                          <a:pt x="58150" y="116142"/>
                        </a:cubicBezTo>
                        <a:cubicBezTo>
                          <a:pt x="90229" y="116142"/>
                          <a:pt x="116260" y="90151"/>
                          <a:pt x="116260" y="58072"/>
                        </a:cubicBezTo>
                        <a:cubicBezTo>
                          <a:pt x="116260" y="25992"/>
                          <a:pt x="90229" y="1"/>
                          <a:pt x="58150" y="1"/>
                        </a:cubicBezTo>
                        <a:close/>
                      </a:path>
                    </a:pathLst>
                  </a:custGeom>
                  <a:solidFill>
                    <a:srgbClr val="C5FF8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0" name="Google Shape;580;p29"/>
                  <p:cNvSpPr/>
                  <p:nvPr/>
                </p:nvSpPr>
                <p:spPr>
                  <a:xfrm>
                    <a:off x="1648900" y="1563300"/>
                    <a:ext cx="2897725" cy="2894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909" h="115791" extrusionOk="0">
                        <a:moveTo>
                          <a:pt x="57955" y="0"/>
                        </a:moveTo>
                        <a:cubicBezTo>
                          <a:pt x="25953" y="0"/>
                          <a:pt x="1" y="25913"/>
                          <a:pt x="1" y="57876"/>
                        </a:cubicBezTo>
                        <a:cubicBezTo>
                          <a:pt x="1" y="89838"/>
                          <a:pt x="25953" y="115790"/>
                          <a:pt x="57955" y="115790"/>
                        </a:cubicBezTo>
                        <a:cubicBezTo>
                          <a:pt x="89956" y="115790"/>
                          <a:pt x="115909" y="89838"/>
                          <a:pt x="115909" y="57876"/>
                        </a:cubicBezTo>
                        <a:cubicBezTo>
                          <a:pt x="115909" y="25913"/>
                          <a:pt x="89956" y="0"/>
                          <a:pt x="57955" y="0"/>
                        </a:cubicBezTo>
                        <a:close/>
                      </a:path>
                    </a:pathLst>
                  </a:custGeom>
                  <a:solidFill>
                    <a:srgbClr val="C6FF8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1" name="Google Shape;581;p29"/>
                  <p:cNvSpPr/>
                  <p:nvPr/>
                </p:nvSpPr>
                <p:spPr>
                  <a:xfrm>
                    <a:off x="1652825" y="1567200"/>
                    <a:ext cx="2889900" cy="2886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596" h="115440" extrusionOk="0">
                        <a:moveTo>
                          <a:pt x="57798" y="0"/>
                        </a:moveTo>
                        <a:cubicBezTo>
                          <a:pt x="25874" y="0"/>
                          <a:pt x="0" y="25835"/>
                          <a:pt x="0" y="57720"/>
                        </a:cubicBezTo>
                        <a:cubicBezTo>
                          <a:pt x="0" y="89604"/>
                          <a:pt x="25874" y="115439"/>
                          <a:pt x="57798" y="115439"/>
                        </a:cubicBezTo>
                        <a:cubicBezTo>
                          <a:pt x="89721" y="115439"/>
                          <a:pt x="115596" y="89604"/>
                          <a:pt x="115596" y="57720"/>
                        </a:cubicBezTo>
                        <a:cubicBezTo>
                          <a:pt x="115596" y="25835"/>
                          <a:pt x="89721" y="0"/>
                          <a:pt x="57798" y="0"/>
                        </a:cubicBezTo>
                        <a:close/>
                      </a:path>
                    </a:pathLst>
                  </a:custGeom>
                  <a:solidFill>
                    <a:srgbClr val="C6FF8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2" name="Google Shape;582;p29"/>
                  <p:cNvSpPr/>
                  <p:nvPr/>
                </p:nvSpPr>
                <p:spPr>
                  <a:xfrm>
                    <a:off x="1656725" y="1571100"/>
                    <a:ext cx="2881125" cy="2878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245" h="115127" extrusionOk="0">
                        <a:moveTo>
                          <a:pt x="57642" y="0"/>
                        </a:moveTo>
                        <a:cubicBezTo>
                          <a:pt x="25796" y="0"/>
                          <a:pt x="0" y="25796"/>
                          <a:pt x="0" y="57564"/>
                        </a:cubicBezTo>
                        <a:cubicBezTo>
                          <a:pt x="0" y="89370"/>
                          <a:pt x="25796" y="115127"/>
                          <a:pt x="57642" y="115127"/>
                        </a:cubicBezTo>
                        <a:cubicBezTo>
                          <a:pt x="89448" y="115127"/>
                          <a:pt x="115245" y="89370"/>
                          <a:pt x="115245" y="57564"/>
                        </a:cubicBezTo>
                        <a:cubicBezTo>
                          <a:pt x="115245" y="25796"/>
                          <a:pt x="89448" y="0"/>
                          <a:pt x="57642" y="0"/>
                        </a:cubicBezTo>
                        <a:close/>
                      </a:path>
                    </a:pathLst>
                  </a:custGeom>
                  <a:solidFill>
                    <a:srgbClr val="C7FF8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3" name="Google Shape;583;p29"/>
                  <p:cNvSpPr/>
                  <p:nvPr/>
                </p:nvSpPr>
                <p:spPr>
                  <a:xfrm>
                    <a:off x="1661600" y="1575000"/>
                    <a:ext cx="2872350" cy="2870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894" h="114815" extrusionOk="0">
                        <a:moveTo>
                          <a:pt x="57447" y="0"/>
                        </a:moveTo>
                        <a:cubicBezTo>
                          <a:pt x="25719" y="0"/>
                          <a:pt x="0" y="25718"/>
                          <a:pt x="0" y="57408"/>
                        </a:cubicBezTo>
                        <a:cubicBezTo>
                          <a:pt x="0" y="89097"/>
                          <a:pt x="25719" y="114815"/>
                          <a:pt x="57447" y="114815"/>
                        </a:cubicBezTo>
                        <a:cubicBezTo>
                          <a:pt x="89175" y="114815"/>
                          <a:pt x="114893" y="89097"/>
                          <a:pt x="114893" y="57408"/>
                        </a:cubicBezTo>
                        <a:cubicBezTo>
                          <a:pt x="114893" y="25718"/>
                          <a:pt x="89175" y="0"/>
                          <a:pt x="57447" y="0"/>
                        </a:cubicBezTo>
                        <a:close/>
                      </a:path>
                    </a:pathLst>
                  </a:custGeom>
                  <a:solidFill>
                    <a:srgbClr val="C7FF9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4" name="Google Shape;584;p29"/>
                  <p:cNvSpPr/>
                  <p:nvPr/>
                </p:nvSpPr>
                <p:spPr>
                  <a:xfrm>
                    <a:off x="1665500" y="1579875"/>
                    <a:ext cx="2864550" cy="2860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582" h="114425" extrusionOk="0">
                        <a:moveTo>
                          <a:pt x="57291" y="0"/>
                        </a:moveTo>
                        <a:cubicBezTo>
                          <a:pt x="25641" y="0"/>
                          <a:pt x="0" y="25602"/>
                          <a:pt x="0" y="57213"/>
                        </a:cubicBezTo>
                        <a:cubicBezTo>
                          <a:pt x="0" y="88824"/>
                          <a:pt x="25641" y="114425"/>
                          <a:pt x="57291" y="114425"/>
                        </a:cubicBezTo>
                        <a:cubicBezTo>
                          <a:pt x="88941" y="114425"/>
                          <a:pt x="114581" y="88824"/>
                          <a:pt x="114581" y="57213"/>
                        </a:cubicBezTo>
                        <a:cubicBezTo>
                          <a:pt x="114581" y="25602"/>
                          <a:pt x="88941" y="0"/>
                          <a:pt x="57291" y="0"/>
                        </a:cubicBezTo>
                        <a:close/>
                      </a:path>
                    </a:pathLst>
                  </a:custGeom>
                  <a:solidFill>
                    <a:srgbClr val="C8FF9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5" name="Google Shape;585;p29"/>
                  <p:cNvSpPr/>
                  <p:nvPr/>
                </p:nvSpPr>
                <p:spPr>
                  <a:xfrm>
                    <a:off x="1669400" y="1583775"/>
                    <a:ext cx="2855775" cy="2852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231" h="114113" extrusionOk="0">
                        <a:moveTo>
                          <a:pt x="57135" y="1"/>
                        </a:moveTo>
                        <a:cubicBezTo>
                          <a:pt x="25602" y="1"/>
                          <a:pt x="0" y="25563"/>
                          <a:pt x="0" y="57057"/>
                        </a:cubicBezTo>
                        <a:cubicBezTo>
                          <a:pt x="0" y="88590"/>
                          <a:pt x="25602" y="114113"/>
                          <a:pt x="57135" y="114113"/>
                        </a:cubicBezTo>
                        <a:cubicBezTo>
                          <a:pt x="88668" y="114113"/>
                          <a:pt x="114230" y="88590"/>
                          <a:pt x="114230" y="57057"/>
                        </a:cubicBezTo>
                        <a:cubicBezTo>
                          <a:pt x="114230" y="25563"/>
                          <a:pt x="88668" y="1"/>
                          <a:pt x="57135" y="1"/>
                        </a:cubicBezTo>
                        <a:close/>
                      </a:path>
                    </a:pathLst>
                  </a:custGeom>
                  <a:solidFill>
                    <a:srgbClr val="C8FF9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6" name="Google Shape;586;p29"/>
                  <p:cNvSpPr/>
                  <p:nvPr/>
                </p:nvSpPr>
                <p:spPr>
                  <a:xfrm>
                    <a:off x="1674275" y="1587675"/>
                    <a:ext cx="2847000" cy="2845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880" h="113801" extrusionOk="0">
                        <a:moveTo>
                          <a:pt x="56940" y="1"/>
                        </a:moveTo>
                        <a:cubicBezTo>
                          <a:pt x="25485" y="1"/>
                          <a:pt x="1" y="25485"/>
                          <a:pt x="1" y="56901"/>
                        </a:cubicBezTo>
                        <a:cubicBezTo>
                          <a:pt x="1" y="88317"/>
                          <a:pt x="25485" y="113800"/>
                          <a:pt x="56940" y="113800"/>
                        </a:cubicBezTo>
                        <a:cubicBezTo>
                          <a:pt x="88395" y="113800"/>
                          <a:pt x="113879" y="88317"/>
                          <a:pt x="113879" y="56901"/>
                        </a:cubicBezTo>
                        <a:cubicBezTo>
                          <a:pt x="113879" y="25485"/>
                          <a:pt x="88395" y="1"/>
                          <a:pt x="56940" y="1"/>
                        </a:cubicBezTo>
                        <a:close/>
                      </a:path>
                    </a:pathLst>
                  </a:custGeom>
                  <a:solidFill>
                    <a:srgbClr val="C9FF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7" name="Google Shape;587;p29"/>
                  <p:cNvSpPr/>
                  <p:nvPr/>
                </p:nvSpPr>
                <p:spPr>
                  <a:xfrm>
                    <a:off x="1678175" y="1592550"/>
                    <a:ext cx="2839200" cy="283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568" h="113411" extrusionOk="0">
                        <a:moveTo>
                          <a:pt x="56784" y="1"/>
                        </a:moveTo>
                        <a:cubicBezTo>
                          <a:pt x="25407" y="1"/>
                          <a:pt x="1" y="25368"/>
                          <a:pt x="1" y="56706"/>
                        </a:cubicBezTo>
                        <a:cubicBezTo>
                          <a:pt x="1" y="88043"/>
                          <a:pt x="25407" y="113410"/>
                          <a:pt x="56784" y="113410"/>
                        </a:cubicBezTo>
                        <a:cubicBezTo>
                          <a:pt x="88122" y="113410"/>
                          <a:pt x="113567" y="88043"/>
                          <a:pt x="113567" y="56706"/>
                        </a:cubicBezTo>
                        <a:cubicBezTo>
                          <a:pt x="113567" y="25368"/>
                          <a:pt x="88122" y="1"/>
                          <a:pt x="56784" y="1"/>
                        </a:cubicBezTo>
                        <a:close/>
                      </a:path>
                    </a:pathLst>
                  </a:custGeom>
                  <a:solidFill>
                    <a:srgbClr val="C9FF9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8" name="Google Shape;588;p29"/>
                  <p:cNvSpPr/>
                  <p:nvPr/>
                </p:nvSpPr>
                <p:spPr>
                  <a:xfrm>
                    <a:off x="1682075" y="1596450"/>
                    <a:ext cx="2831375" cy="2827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255" h="113099" extrusionOk="0">
                        <a:moveTo>
                          <a:pt x="56628" y="1"/>
                        </a:moveTo>
                        <a:cubicBezTo>
                          <a:pt x="25368" y="1"/>
                          <a:pt x="1" y="25329"/>
                          <a:pt x="1" y="56550"/>
                        </a:cubicBezTo>
                        <a:cubicBezTo>
                          <a:pt x="1" y="87770"/>
                          <a:pt x="25368" y="113098"/>
                          <a:pt x="56628" y="113098"/>
                        </a:cubicBezTo>
                        <a:cubicBezTo>
                          <a:pt x="87888" y="113098"/>
                          <a:pt x="113255" y="87770"/>
                          <a:pt x="113255" y="56550"/>
                        </a:cubicBezTo>
                        <a:cubicBezTo>
                          <a:pt x="113255" y="25329"/>
                          <a:pt x="87888" y="1"/>
                          <a:pt x="56628" y="1"/>
                        </a:cubicBezTo>
                        <a:close/>
                      </a:path>
                    </a:pathLst>
                  </a:custGeom>
                  <a:solidFill>
                    <a:srgbClr val="CAFF9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9" name="Google Shape;589;p29"/>
                  <p:cNvSpPr/>
                  <p:nvPr/>
                </p:nvSpPr>
                <p:spPr>
                  <a:xfrm>
                    <a:off x="1686950" y="1600350"/>
                    <a:ext cx="2821625" cy="2819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65" h="112787" extrusionOk="0">
                        <a:moveTo>
                          <a:pt x="56433" y="1"/>
                        </a:moveTo>
                        <a:cubicBezTo>
                          <a:pt x="25251" y="1"/>
                          <a:pt x="1" y="25251"/>
                          <a:pt x="1" y="56394"/>
                        </a:cubicBezTo>
                        <a:cubicBezTo>
                          <a:pt x="1" y="87536"/>
                          <a:pt x="25251" y="112786"/>
                          <a:pt x="56433" y="112786"/>
                        </a:cubicBezTo>
                        <a:cubicBezTo>
                          <a:pt x="87615" y="112786"/>
                          <a:pt x="112865" y="87536"/>
                          <a:pt x="112865" y="56394"/>
                        </a:cubicBezTo>
                        <a:cubicBezTo>
                          <a:pt x="112865" y="25251"/>
                          <a:pt x="87615" y="1"/>
                          <a:pt x="56433" y="1"/>
                        </a:cubicBezTo>
                        <a:close/>
                      </a:path>
                    </a:pathLst>
                  </a:custGeom>
                  <a:solidFill>
                    <a:srgbClr val="CAFF9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0" name="Google Shape;590;p29"/>
                  <p:cNvSpPr/>
                  <p:nvPr/>
                </p:nvSpPr>
                <p:spPr>
                  <a:xfrm>
                    <a:off x="1690875" y="1605250"/>
                    <a:ext cx="2813800" cy="2810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552" h="112435" extrusionOk="0">
                        <a:moveTo>
                          <a:pt x="56276" y="0"/>
                        </a:moveTo>
                        <a:cubicBezTo>
                          <a:pt x="25172" y="0"/>
                          <a:pt x="0" y="25172"/>
                          <a:pt x="0" y="56198"/>
                        </a:cubicBezTo>
                        <a:cubicBezTo>
                          <a:pt x="0" y="87262"/>
                          <a:pt x="25172" y="112434"/>
                          <a:pt x="56276" y="112434"/>
                        </a:cubicBezTo>
                        <a:cubicBezTo>
                          <a:pt x="87341" y="112434"/>
                          <a:pt x="112552" y="87262"/>
                          <a:pt x="112552" y="56198"/>
                        </a:cubicBezTo>
                        <a:cubicBezTo>
                          <a:pt x="112552" y="25172"/>
                          <a:pt x="87341" y="0"/>
                          <a:pt x="56276" y="0"/>
                        </a:cubicBezTo>
                        <a:close/>
                      </a:path>
                    </a:pathLst>
                  </a:custGeom>
                  <a:solidFill>
                    <a:srgbClr val="CBFF9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1" name="Google Shape;591;p29"/>
                  <p:cNvSpPr/>
                  <p:nvPr/>
                </p:nvSpPr>
                <p:spPr>
                  <a:xfrm>
                    <a:off x="1694775" y="1609150"/>
                    <a:ext cx="2806000" cy="2802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40" h="112083" extrusionOk="0">
                        <a:moveTo>
                          <a:pt x="56120" y="0"/>
                        </a:moveTo>
                        <a:cubicBezTo>
                          <a:pt x="25133" y="0"/>
                          <a:pt x="0" y="25094"/>
                          <a:pt x="0" y="56042"/>
                        </a:cubicBezTo>
                        <a:cubicBezTo>
                          <a:pt x="0" y="86989"/>
                          <a:pt x="25133" y="112083"/>
                          <a:pt x="56120" y="112083"/>
                        </a:cubicBezTo>
                        <a:cubicBezTo>
                          <a:pt x="87107" y="112083"/>
                          <a:pt x="112240" y="86989"/>
                          <a:pt x="112240" y="56042"/>
                        </a:cubicBezTo>
                        <a:cubicBezTo>
                          <a:pt x="112240" y="25094"/>
                          <a:pt x="87107" y="0"/>
                          <a:pt x="56120" y="0"/>
                        </a:cubicBezTo>
                        <a:close/>
                      </a:path>
                    </a:pathLst>
                  </a:custGeom>
                  <a:solidFill>
                    <a:srgbClr val="CBFF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2" name="Google Shape;592;p29"/>
                  <p:cNvSpPr/>
                  <p:nvPr/>
                </p:nvSpPr>
                <p:spPr>
                  <a:xfrm>
                    <a:off x="1698675" y="1613050"/>
                    <a:ext cx="2797225" cy="279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889" h="111771" extrusionOk="0">
                        <a:moveTo>
                          <a:pt x="55964" y="0"/>
                        </a:moveTo>
                        <a:cubicBezTo>
                          <a:pt x="25055" y="0"/>
                          <a:pt x="0" y="25016"/>
                          <a:pt x="0" y="55886"/>
                        </a:cubicBezTo>
                        <a:cubicBezTo>
                          <a:pt x="0" y="86755"/>
                          <a:pt x="25055" y="111771"/>
                          <a:pt x="55964" y="111771"/>
                        </a:cubicBezTo>
                        <a:cubicBezTo>
                          <a:pt x="86873" y="111771"/>
                          <a:pt x="111888" y="86755"/>
                          <a:pt x="111888" y="55886"/>
                        </a:cubicBezTo>
                        <a:cubicBezTo>
                          <a:pt x="111888" y="25016"/>
                          <a:pt x="86873" y="0"/>
                          <a:pt x="55964" y="0"/>
                        </a:cubicBezTo>
                        <a:close/>
                      </a:path>
                    </a:pathLst>
                  </a:custGeom>
                  <a:solidFill>
                    <a:srgbClr val="CCFF9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3" name="Google Shape;593;p29"/>
                  <p:cNvSpPr/>
                  <p:nvPr/>
                </p:nvSpPr>
                <p:spPr>
                  <a:xfrm>
                    <a:off x="1703550" y="1617925"/>
                    <a:ext cx="2788450" cy="2785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538" h="111420" extrusionOk="0">
                        <a:moveTo>
                          <a:pt x="55769" y="0"/>
                        </a:moveTo>
                        <a:cubicBezTo>
                          <a:pt x="24977" y="0"/>
                          <a:pt x="0" y="24938"/>
                          <a:pt x="0" y="55691"/>
                        </a:cubicBezTo>
                        <a:cubicBezTo>
                          <a:pt x="0" y="86443"/>
                          <a:pt x="24977" y="111420"/>
                          <a:pt x="55769" y="111420"/>
                        </a:cubicBezTo>
                        <a:cubicBezTo>
                          <a:pt x="86561" y="111420"/>
                          <a:pt x="111537" y="86443"/>
                          <a:pt x="111537" y="55691"/>
                        </a:cubicBezTo>
                        <a:cubicBezTo>
                          <a:pt x="111537" y="24938"/>
                          <a:pt x="86561" y="0"/>
                          <a:pt x="55769" y="0"/>
                        </a:cubicBezTo>
                        <a:close/>
                      </a:path>
                    </a:pathLst>
                  </a:custGeom>
                  <a:solidFill>
                    <a:srgbClr val="CCFF9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4" name="Google Shape;594;p29"/>
                  <p:cNvSpPr/>
                  <p:nvPr/>
                </p:nvSpPr>
                <p:spPr>
                  <a:xfrm>
                    <a:off x="1707450" y="1621825"/>
                    <a:ext cx="2780650" cy="2776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226" h="111069" extrusionOk="0">
                        <a:moveTo>
                          <a:pt x="55613" y="1"/>
                        </a:moveTo>
                        <a:cubicBezTo>
                          <a:pt x="24899" y="1"/>
                          <a:pt x="0" y="24860"/>
                          <a:pt x="0" y="55535"/>
                        </a:cubicBezTo>
                        <a:cubicBezTo>
                          <a:pt x="0" y="86209"/>
                          <a:pt x="24899" y="111069"/>
                          <a:pt x="55613" y="111069"/>
                        </a:cubicBezTo>
                        <a:cubicBezTo>
                          <a:pt x="86327" y="111069"/>
                          <a:pt x="111225" y="86209"/>
                          <a:pt x="111225" y="55535"/>
                        </a:cubicBezTo>
                        <a:cubicBezTo>
                          <a:pt x="111225" y="24860"/>
                          <a:pt x="86327" y="1"/>
                          <a:pt x="55613" y="1"/>
                        </a:cubicBezTo>
                        <a:close/>
                      </a:path>
                    </a:pathLst>
                  </a:custGeom>
                  <a:solidFill>
                    <a:srgbClr val="78E01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5" name="Google Shape;595;p29"/>
                  <p:cNvSpPr/>
                  <p:nvPr/>
                </p:nvSpPr>
                <p:spPr>
                  <a:xfrm>
                    <a:off x="1711350" y="1625725"/>
                    <a:ext cx="2771875" cy="2768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875" h="110757" extrusionOk="0">
                        <a:moveTo>
                          <a:pt x="55457" y="1"/>
                        </a:moveTo>
                        <a:cubicBezTo>
                          <a:pt x="24821" y="1"/>
                          <a:pt x="1" y="24782"/>
                          <a:pt x="1" y="55379"/>
                        </a:cubicBezTo>
                        <a:cubicBezTo>
                          <a:pt x="1" y="85975"/>
                          <a:pt x="24821" y="110756"/>
                          <a:pt x="55457" y="110756"/>
                        </a:cubicBezTo>
                        <a:cubicBezTo>
                          <a:pt x="86053" y="110756"/>
                          <a:pt x="110874" y="85975"/>
                          <a:pt x="110874" y="55379"/>
                        </a:cubicBezTo>
                        <a:cubicBezTo>
                          <a:pt x="110874" y="24782"/>
                          <a:pt x="86053" y="1"/>
                          <a:pt x="55457" y="1"/>
                        </a:cubicBezTo>
                        <a:close/>
                      </a:path>
                    </a:pathLst>
                  </a:custGeom>
                  <a:solidFill>
                    <a:srgbClr val="CDFF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6" name="Google Shape;596;p29"/>
                  <p:cNvSpPr/>
                  <p:nvPr/>
                </p:nvSpPr>
                <p:spPr>
                  <a:xfrm>
                    <a:off x="1716225" y="1629625"/>
                    <a:ext cx="2763075" cy="2761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523" h="110445" extrusionOk="0">
                        <a:moveTo>
                          <a:pt x="55262" y="1"/>
                        </a:moveTo>
                        <a:cubicBezTo>
                          <a:pt x="24743" y="1"/>
                          <a:pt x="1" y="24743"/>
                          <a:pt x="1" y="55223"/>
                        </a:cubicBezTo>
                        <a:cubicBezTo>
                          <a:pt x="1" y="85702"/>
                          <a:pt x="24743" y="110444"/>
                          <a:pt x="55262" y="110444"/>
                        </a:cubicBezTo>
                        <a:cubicBezTo>
                          <a:pt x="85780" y="110444"/>
                          <a:pt x="110523" y="85702"/>
                          <a:pt x="110523" y="55223"/>
                        </a:cubicBezTo>
                        <a:cubicBezTo>
                          <a:pt x="110523" y="24743"/>
                          <a:pt x="85780" y="1"/>
                          <a:pt x="55262" y="1"/>
                        </a:cubicBezTo>
                        <a:close/>
                      </a:path>
                    </a:pathLst>
                  </a:custGeom>
                  <a:solidFill>
                    <a:srgbClr val="CEFF9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7" name="Google Shape;597;p29"/>
                  <p:cNvSpPr/>
                  <p:nvPr/>
                </p:nvSpPr>
                <p:spPr>
                  <a:xfrm>
                    <a:off x="1720125" y="1634500"/>
                    <a:ext cx="2755275" cy="2751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211" h="110055" extrusionOk="0">
                        <a:moveTo>
                          <a:pt x="55106" y="1"/>
                        </a:moveTo>
                        <a:cubicBezTo>
                          <a:pt x="24665" y="1"/>
                          <a:pt x="1" y="24626"/>
                          <a:pt x="1" y="55028"/>
                        </a:cubicBezTo>
                        <a:cubicBezTo>
                          <a:pt x="1" y="85429"/>
                          <a:pt x="24665" y="110054"/>
                          <a:pt x="55106" y="110054"/>
                        </a:cubicBezTo>
                        <a:cubicBezTo>
                          <a:pt x="85546" y="110054"/>
                          <a:pt x="110211" y="85429"/>
                          <a:pt x="110211" y="55028"/>
                        </a:cubicBezTo>
                        <a:cubicBezTo>
                          <a:pt x="110211" y="24626"/>
                          <a:pt x="85546" y="1"/>
                          <a:pt x="55106" y="1"/>
                        </a:cubicBezTo>
                        <a:close/>
                      </a:path>
                    </a:pathLst>
                  </a:custGeom>
                  <a:solidFill>
                    <a:srgbClr val="CEFF9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8" name="Google Shape;598;p29"/>
                  <p:cNvSpPr/>
                  <p:nvPr/>
                </p:nvSpPr>
                <p:spPr>
                  <a:xfrm>
                    <a:off x="1724025" y="1638425"/>
                    <a:ext cx="2746500" cy="2743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860" h="109742" extrusionOk="0">
                        <a:moveTo>
                          <a:pt x="54950" y="0"/>
                        </a:moveTo>
                        <a:cubicBezTo>
                          <a:pt x="24587" y="0"/>
                          <a:pt x="1" y="24586"/>
                          <a:pt x="1" y="54871"/>
                        </a:cubicBezTo>
                        <a:cubicBezTo>
                          <a:pt x="1" y="85194"/>
                          <a:pt x="24587" y="109741"/>
                          <a:pt x="54950" y="109741"/>
                        </a:cubicBezTo>
                        <a:cubicBezTo>
                          <a:pt x="85273" y="109741"/>
                          <a:pt x="109860" y="85194"/>
                          <a:pt x="109860" y="54871"/>
                        </a:cubicBezTo>
                        <a:cubicBezTo>
                          <a:pt x="109860" y="24586"/>
                          <a:pt x="85273" y="0"/>
                          <a:pt x="54950" y="0"/>
                        </a:cubicBezTo>
                        <a:close/>
                      </a:path>
                    </a:pathLst>
                  </a:custGeom>
                  <a:solidFill>
                    <a:srgbClr val="CFFF9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9" name="Google Shape;599;p29"/>
                  <p:cNvSpPr/>
                  <p:nvPr/>
                </p:nvSpPr>
                <p:spPr>
                  <a:xfrm>
                    <a:off x="1728925" y="1642325"/>
                    <a:ext cx="2737700" cy="2735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508" h="109430" extrusionOk="0">
                        <a:moveTo>
                          <a:pt x="54754" y="0"/>
                        </a:moveTo>
                        <a:cubicBezTo>
                          <a:pt x="24509" y="0"/>
                          <a:pt x="0" y="24508"/>
                          <a:pt x="0" y="54715"/>
                        </a:cubicBezTo>
                        <a:cubicBezTo>
                          <a:pt x="0" y="84921"/>
                          <a:pt x="24509" y="109429"/>
                          <a:pt x="54754" y="109429"/>
                        </a:cubicBezTo>
                        <a:cubicBezTo>
                          <a:pt x="84999" y="109429"/>
                          <a:pt x="109508" y="84921"/>
                          <a:pt x="109508" y="54715"/>
                        </a:cubicBezTo>
                        <a:cubicBezTo>
                          <a:pt x="109508" y="24508"/>
                          <a:pt x="84999" y="0"/>
                          <a:pt x="54754" y="0"/>
                        </a:cubicBezTo>
                        <a:close/>
                      </a:path>
                    </a:pathLst>
                  </a:custGeom>
                  <a:solidFill>
                    <a:srgbClr val="CFFFA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0" name="Google Shape;600;p29"/>
                  <p:cNvSpPr/>
                  <p:nvPr/>
                </p:nvSpPr>
                <p:spPr>
                  <a:xfrm>
                    <a:off x="1732825" y="1647200"/>
                    <a:ext cx="2729900" cy="2725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196" h="109039" extrusionOk="0">
                        <a:moveTo>
                          <a:pt x="54598" y="0"/>
                        </a:moveTo>
                        <a:cubicBezTo>
                          <a:pt x="24431" y="0"/>
                          <a:pt x="0" y="24391"/>
                          <a:pt x="0" y="54520"/>
                        </a:cubicBezTo>
                        <a:cubicBezTo>
                          <a:pt x="0" y="84648"/>
                          <a:pt x="24431" y="109039"/>
                          <a:pt x="54598" y="109039"/>
                        </a:cubicBezTo>
                        <a:cubicBezTo>
                          <a:pt x="84726" y="109039"/>
                          <a:pt x="109196" y="84648"/>
                          <a:pt x="109196" y="54520"/>
                        </a:cubicBezTo>
                        <a:cubicBezTo>
                          <a:pt x="109196" y="24391"/>
                          <a:pt x="84726" y="0"/>
                          <a:pt x="54598" y="0"/>
                        </a:cubicBezTo>
                        <a:close/>
                      </a:path>
                    </a:pathLst>
                  </a:custGeom>
                  <a:solidFill>
                    <a:srgbClr val="D0FFA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1" name="Google Shape;601;p29"/>
                  <p:cNvSpPr/>
                  <p:nvPr/>
                </p:nvSpPr>
                <p:spPr>
                  <a:xfrm>
                    <a:off x="1736725" y="1651100"/>
                    <a:ext cx="2721125" cy="2718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845" h="108727" extrusionOk="0">
                        <a:moveTo>
                          <a:pt x="54442" y="0"/>
                        </a:moveTo>
                        <a:cubicBezTo>
                          <a:pt x="24392" y="0"/>
                          <a:pt x="0" y="24353"/>
                          <a:pt x="0" y="54364"/>
                        </a:cubicBezTo>
                        <a:cubicBezTo>
                          <a:pt x="0" y="84375"/>
                          <a:pt x="24392" y="108727"/>
                          <a:pt x="54442" y="108727"/>
                        </a:cubicBezTo>
                        <a:cubicBezTo>
                          <a:pt x="84492" y="108727"/>
                          <a:pt x="108844" y="84375"/>
                          <a:pt x="108844" y="54364"/>
                        </a:cubicBezTo>
                        <a:cubicBezTo>
                          <a:pt x="108844" y="24353"/>
                          <a:pt x="84492" y="0"/>
                          <a:pt x="54442" y="0"/>
                        </a:cubicBezTo>
                        <a:close/>
                      </a:path>
                    </a:pathLst>
                  </a:custGeom>
                  <a:solidFill>
                    <a:srgbClr val="D0FFA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2" name="Google Shape;602;p29"/>
                  <p:cNvSpPr/>
                  <p:nvPr/>
                </p:nvSpPr>
                <p:spPr>
                  <a:xfrm>
                    <a:off x="1741600" y="1655000"/>
                    <a:ext cx="2712350" cy="2710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494" h="108415" extrusionOk="0">
                        <a:moveTo>
                          <a:pt x="54247" y="0"/>
                        </a:moveTo>
                        <a:cubicBezTo>
                          <a:pt x="24275" y="0"/>
                          <a:pt x="0" y="24275"/>
                          <a:pt x="0" y="54208"/>
                        </a:cubicBezTo>
                        <a:cubicBezTo>
                          <a:pt x="0" y="84141"/>
                          <a:pt x="24275" y="108415"/>
                          <a:pt x="54247" y="108415"/>
                        </a:cubicBezTo>
                        <a:cubicBezTo>
                          <a:pt x="84219" y="108415"/>
                          <a:pt x="108493" y="84141"/>
                          <a:pt x="108493" y="54208"/>
                        </a:cubicBezTo>
                        <a:cubicBezTo>
                          <a:pt x="108493" y="24275"/>
                          <a:pt x="84219" y="0"/>
                          <a:pt x="54247" y="0"/>
                        </a:cubicBezTo>
                        <a:close/>
                      </a:path>
                    </a:pathLst>
                  </a:custGeom>
                  <a:solidFill>
                    <a:srgbClr val="D1FFA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3" name="Google Shape;603;p29"/>
                  <p:cNvSpPr/>
                  <p:nvPr/>
                </p:nvSpPr>
                <p:spPr>
                  <a:xfrm>
                    <a:off x="1745500" y="1659875"/>
                    <a:ext cx="2704550" cy="2701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182" h="108064" extrusionOk="0">
                        <a:moveTo>
                          <a:pt x="54091" y="1"/>
                        </a:moveTo>
                        <a:cubicBezTo>
                          <a:pt x="24197" y="1"/>
                          <a:pt x="1" y="24158"/>
                          <a:pt x="1" y="54013"/>
                        </a:cubicBezTo>
                        <a:cubicBezTo>
                          <a:pt x="1" y="83867"/>
                          <a:pt x="24197" y="108064"/>
                          <a:pt x="54091" y="108064"/>
                        </a:cubicBezTo>
                        <a:cubicBezTo>
                          <a:pt x="83946" y="108064"/>
                          <a:pt x="108181" y="83867"/>
                          <a:pt x="108181" y="54013"/>
                        </a:cubicBezTo>
                        <a:cubicBezTo>
                          <a:pt x="108181" y="24158"/>
                          <a:pt x="83946" y="1"/>
                          <a:pt x="54091" y="1"/>
                        </a:cubicBezTo>
                        <a:close/>
                      </a:path>
                    </a:pathLst>
                  </a:custGeom>
                  <a:solidFill>
                    <a:srgbClr val="D1FFA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4" name="Google Shape;604;p29"/>
                  <p:cNvSpPr/>
                  <p:nvPr/>
                </p:nvSpPr>
                <p:spPr>
                  <a:xfrm>
                    <a:off x="1749400" y="1663775"/>
                    <a:ext cx="2696750" cy="2692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870" h="107713" extrusionOk="0">
                        <a:moveTo>
                          <a:pt x="53935" y="1"/>
                        </a:moveTo>
                        <a:cubicBezTo>
                          <a:pt x="24158" y="1"/>
                          <a:pt x="1" y="24119"/>
                          <a:pt x="1" y="53857"/>
                        </a:cubicBezTo>
                        <a:cubicBezTo>
                          <a:pt x="1" y="83594"/>
                          <a:pt x="24158" y="107712"/>
                          <a:pt x="53935" y="107712"/>
                        </a:cubicBezTo>
                        <a:cubicBezTo>
                          <a:pt x="83712" y="107712"/>
                          <a:pt x="107869" y="83594"/>
                          <a:pt x="107869" y="53857"/>
                        </a:cubicBezTo>
                        <a:cubicBezTo>
                          <a:pt x="107869" y="24119"/>
                          <a:pt x="83712" y="1"/>
                          <a:pt x="53935" y="1"/>
                        </a:cubicBezTo>
                        <a:close/>
                      </a:path>
                    </a:pathLst>
                  </a:custGeom>
                  <a:solidFill>
                    <a:srgbClr val="D2FFA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5" name="Google Shape;605;p29"/>
                  <p:cNvSpPr/>
                  <p:nvPr/>
                </p:nvSpPr>
                <p:spPr>
                  <a:xfrm>
                    <a:off x="1753300" y="1667675"/>
                    <a:ext cx="2687950" cy="2685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518" h="107401" extrusionOk="0">
                        <a:moveTo>
                          <a:pt x="53779" y="1"/>
                        </a:moveTo>
                        <a:cubicBezTo>
                          <a:pt x="24080" y="1"/>
                          <a:pt x="1" y="24041"/>
                          <a:pt x="1" y="53701"/>
                        </a:cubicBezTo>
                        <a:cubicBezTo>
                          <a:pt x="1" y="83360"/>
                          <a:pt x="24080" y="107400"/>
                          <a:pt x="53779" y="107400"/>
                        </a:cubicBezTo>
                        <a:cubicBezTo>
                          <a:pt x="83478" y="107400"/>
                          <a:pt x="107518" y="83360"/>
                          <a:pt x="107518" y="53701"/>
                        </a:cubicBezTo>
                        <a:cubicBezTo>
                          <a:pt x="107518" y="24041"/>
                          <a:pt x="83478" y="1"/>
                          <a:pt x="53779" y="1"/>
                        </a:cubicBezTo>
                        <a:close/>
                      </a:path>
                    </a:pathLst>
                  </a:custGeom>
                  <a:solidFill>
                    <a:srgbClr val="D2FFA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6" name="Google Shape;606;p29"/>
                  <p:cNvSpPr/>
                  <p:nvPr/>
                </p:nvSpPr>
                <p:spPr>
                  <a:xfrm>
                    <a:off x="1758175" y="1671575"/>
                    <a:ext cx="2679175" cy="2677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167" h="107089" extrusionOk="0">
                        <a:moveTo>
                          <a:pt x="53584" y="1"/>
                        </a:moveTo>
                        <a:cubicBezTo>
                          <a:pt x="24002" y="1"/>
                          <a:pt x="1" y="24002"/>
                          <a:pt x="1" y="53545"/>
                        </a:cubicBezTo>
                        <a:cubicBezTo>
                          <a:pt x="1" y="83126"/>
                          <a:pt x="24002" y="107088"/>
                          <a:pt x="53584" y="107088"/>
                        </a:cubicBezTo>
                        <a:cubicBezTo>
                          <a:pt x="83166" y="107088"/>
                          <a:pt x="107167" y="83126"/>
                          <a:pt x="107167" y="53545"/>
                        </a:cubicBezTo>
                        <a:cubicBezTo>
                          <a:pt x="107167" y="24002"/>
                          <a:pt x="83166" y="1"/>
                          <a:pt x="53584" y="1"/>
                        </a:cubicBezTo>
                        <a:close/>
                      </a:path>
                    </a:pathLst>
                  </a:custGeom>
                  <a:solidFill>
                    <a:srgbClr val="D3FFA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7" name="Google Shape;607;p29"/>
                  <p:cNvSpPr/>
                  <p:nvPr/>
                </p:nvSpPr>
                <p:spPr>
                  <a:xfrm>
                    <a:off x="1762075" y="1676475"/>
                    <a:ext cx="2671375" cy="2667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855" h="106698" extrusionOk="0">
                        <a:moveTo>
                          <a:pt x="53428" y="0"/>
                        </a:moveTo>
                        <a:cubicBezTo>
                          <a:pt x="23924" y="0"/>
                          <a:pt x="1" y="23884"/>
                          <a:pt x="1" y="53349"/>
                        </a:cubicBezTo>
                        <a:cubicBezTo>
                          <a:pt x="1" y="82813"/>
                          <a:pt x="23924" y="106697"/>
                          <a:pt x="53428" y="106697"/>
                        </a:cubicBezTo>
                        <a:cubicBezTo>
                          <a:pt x="82932" y="106697"/>
                          <a:pt x="106855" y="82813"/>
                          <a:pt x="106855" y="53349"/>
                        </a:cubicBezTo>
                        <a:cubicBezTo>
                          <a:pt x="106855" y="23884"/>
                          <a:pt x="82932" y="0"/>
                          <a:pt x="53428" y="0"/>
                        </a:cubicBezTo>
                        <a:close/>
                      </a:path>
                    </a:pathLst>
                  </a:custGeom>
                  <a:solidFill>
                    <a:srgbClr val="D3FFA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8" name="Google Shape;608;p29"/>
                  <p:cNvSpPr/>
                  <p:nvPr/>
                </p:nvSpPr>
                <p:spPr>
                  <a:xfrm>
                    <a:off x="1766000" y="1680375"/>
                    <a:ext cx="2662575" cy="265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503" h="106386" extrusionOk="0">
                        <a:moveTo>
                          <a:pt x="53271" y="0"/>
                        </a:moveTo>
                        <a:cubicBezTo>
                          <a:pt x="23845" y="0"/>
                          <a:pt x="0" y="23806"/>
                          <a:pt x="0" y="53193"/>
                        </a:cubicBezTo>
                        <a:cubicBezTo>
                          <a:pt x="0" y="82579"/>
                          <a:pt x="23845" y="106385"/>
                          <a:pt x="53271" y="106385"/>
                        </a:cubicBezTo>
                        <a:cubicBezTo>
                          <a:pt x="82658" y="106385"/>
                          <a:pt x="106503" y="82579"/>
                          <a:pt x="106503" y="53193"/>
                        </a:cubicBezTo>
                        <a:cubicBezTo>
                          <a:pt x="106503" y="23806"/>
                          <a:pt x="82658" y="0"/>
                          <a:pt x="53271" y="0"/>
                        </a:cubicBezTo>
                        <a:close/>
                      </a:path>
                    </a:pathLst>
                  </a:custGeom>
                  <a:solidFill>
                    <a:srgbClr val="D4FFA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" name="Google Shape;609;p29"/>
                  <p:cNvSpPr/>
                  <p:nvPr/>
                </p:nvSpPr>
                <p:spPr>
                  <a:xfrm>
                    <a:off x="1770875" y="1684275"/>
                    <a:ext cx="2653800" cy="2651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152" h="106073" extrusionOk="0">
                        <a:moveTo>
                          <a:pt x="53076" y="0"/>
                        </a:moveTo>
                        <a:cubicBezTo>
                          <a:pt x="23767" y="0"/>
                          <a:pt x="0" y="23767"/>
                          <a:pt x="0" y="53037"/>
                        </a:cubicBezTo>
                        <a:cubicBezTo>
                          <a:pt x="0" y="82306"/>
                          <a:pt x="23767" y="106073"/>
                          <a:pt x="53076" y="106073"/>
                        </a:cubicBezTo>
                        <a:cubicBezTo>
                          <a:pt x="82385" y="106073"/>
                          <a:pt x="106152" y="82306"/>
                          <a:pt x="106152" y="53037"/>
                        </a:cubicBezTo>
                        <a:cubicBezTo>
                          <a:pt x="106152" y="23767"/>
                          <a:pt x="82385" y="0"/>
                          <a:pt x="53076" y="0"/>
                        </a:cubicBezTo>
                        <a:close/>
                      </a:path>
                    </a:pathLst>
                  </a:custGeom>
                  <a:solidFill>
                    <a:srgbClr val="D4FFA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" name="Google Shape;610;p29"/>
                  <p:cNvSpPr/>
                  <p:nvPr/>
                </p:nvSpPr>
                <p:spPr>
                  <a:xfrm>
                    <a:off x="1774775" y="1689150"/>
                    <a:ext cx="2646000" cy="2642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5840" h="105683" extrusionOk="0">
                        <a:moveTo>
                          <a:pt x="52920" y="0"/>
                        </a:moveTo>
                        <a:cubicBezTo>
                          <a:pt x="23689" y="0"/>
                          <a:pt x="0" y="23650"/>
                          <a:pt x="0" y="52842"/>
                        </a:cubicBezTo>
                        <a:cubicBezTo>
                          <a:pt x="0" y="82033"/>
                          <a:pt x="23689" y="105683"/>
                          <a:pt x="52920" y="105683"/>
                        </a:cubicBezTo>
                        <a:cubicBezTo>
                          <a:pt x="82151" y="105683"/>
                          <a:pt x="105839" y="82033"/>
                          <a:pt x="105839" y="52842"/>
                        </a:cubicBezTo>
                        <a:cubicBezTo>
                          <a:pt x="105839" y="23650"/>
                          <a:pt x="82151" y="0"/>
                          <a:pt x="52920" y="0"/>
                        </a:cubicBezTo>
                        <a:close/>
                      </a:path>
                    </a:pathLst>
                  </a:custGeom>
                  <a:solidFill>
                    <a:srgbClr val="D5FFA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1" name="Google Shape;611;p29"/>
                  <p:cNvSpPr/>
                  <p:nvPr/>
                </p:nvSpPr>
                <p:spPr>
                  <a:xfrm>
                    <a:off x="1778675" y="1693050"/>
                    <a:ext cx="2637225" cy="263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5489" h="105371" extrusionOk="0">
                        <a:moveTo>
                          <a:pt x="52764" y="0"/>
                        </a:moveTo>
                        <a:cubicBezTo>
                          <a:pt x="23611" y="0"/>
                          <a:pt x="0" y="23572"/>
                          <a:pt x="0" y="52686"/>
                        </a:cubicBezTo>
                        <a:cubicBezTo>
                          <a:pt x="0" y="81799"/>
                          <a:pt x="23611" y="105371"/>
                          <a:pt x="52764" y="105371"/>
                        </a:cubicBezTo>
                        <a:cubicBezTo>
                          <a:pt x="81877" y="105371"/>
                          <a:pt x="105488" y="81799"/>
                          <a:pt x="105488" y="52686"/>
                        </a:cubicBezTo>
                        <a:cubicBezTo>
                          <a:pt x="105488" y="23572"/>
                          <a:pt x="81877" y="0"/>
                          <a:pt x="52764" y="0"/>
                        </a:cubicBezTo>
                        <a:close/>
                      </a:path>
                    </a:pathLst>
                  </a:custGeom>
                  <a:solidFill>
                    <a:srgbClr val="D5FFA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2" name="Google Shape;612;p29"/>
                  <p:cNvSpPr/>
                  <p:nvPr/>
                </p:nvSpPr>
                <p:spPr>
                  <a:xfrm>
                    <a:off x="1783550" y="1696950"/>
                    <a:ext cx="2628450" cy="262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5138" h="105059" extrusionOk="0">
                        <a:moveTo>
                          <a:pt x="52569" y="1"/>
                        </a:moveTo>
                        <a:cubicBezTo>
                          <a:pt x="23533" y="1"/>
                          <a:pt x="1" y="23533"/>
                          <a:pt x="1" y="52530"/>
                        </a:cubicBezTo>
                        <a:cubicBezTo>
                          <a:pt x="1" y="81526"/>
                          <a:pt x="23533" y="105059"/>
                          <a:pt x="52569" y="105059"/>
                        </a:cubicBezTo>
                        <a:cubicBezTo>
                          <a:pt x="81604" y="105059"/>
                          <a:pt x="105137" y="81526"/>
                          <a:pt x="105137" y="52530"/>
                        </a:cubicBezTo>
                        <a:cubicBezTo>
                          <a:pt x="105137" y="23533"/>
                          <a:pt x="81604" y="1"/>
                          <a:pt x="52569" y="1"/>
                        </a:cubicBezTo>
                        <a:close/>
                      </a:path>
                    </a:pathLst>
                  </a:custGeom>
                  <a:solidFill>
                    <a:srgbClr val="D6FF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3" name="Google Shape;613;p29"/>
                  <p:cNvSpPr/>
                  <p:nvPr/>
                </p:nvSpPr>
                <p:spPr>
                  <a:xfrm>
                    <a:off x="1787450" y="1701825"/>
                    <a:ext cx="2620650" cy="2617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826" h="104708" extrusionOk="0">
                        <a:moveTo>
                          <a:pt x="52413" y="1"/>
                        </a:moveTo>
                        <a:cubicBezTo>
                          <a:pt x="23455" y="1"/>
                          <a:pt x="1" y="23416"/>
                          <a:pt x="1" y="52335"/>
                        </a:cubicBezTo>
                        <a:cubicBezTo>
                          <a:pt x="1" y="81253"/>
                          <a:pt x="23455" y="104707"/>
                          <a:pt x="52413" y="104707"/>
                        </a:cubicBezTo>
                        <a:cubicBezTo>
                          <a:pt x="81370" y="104707"/>
                          <a:pt x="104825" y="81253"/>
                          <a:pt x="104825" y="52335"/>
                        </a:cubicBezTo>
                        <a:cubicBezTo>
                          <a:pt x="104825" y="23416"/>
                          <a:pt x="81370" y="1"/>
                          <a:pt x="52413" y="1"/>
                        </a:cubicBezTo>
                        <a:close/>
                      </a:path>
                    </a:pathLst>
                  </a:custGeom>
                  <a:solidFill>
                    <a:srgbClr val="D6FFA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4" name="Google Shape;614;p29"/>
                  <p:cNvSpPr/>
                  <p:nvPr/>
                </p:nvSpPr>
                <p:spPr>
                  <a:xfrm>
                    <a:off x="1791350" y="1705725"/>
                    <a:ext cx="2611850" cy="2608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474" h="104357" extrusionOk="0">
                        <a:moveTo>
                          <a:pt x="52257" y="1"/>
                        </a:moveTo>
                        <a:cubicBezTo>
                          <a:pt x="23416" y="1"/>
                          <a:pt x="1" y="23377"/>
                          <a:pt x="1" y="52179"/>
                        </a:cubicBezTo>
                        <a:cubicBezTo>
                          <a:pt x="1" y="81019"/>
                          <a:pt x="23416" y="104356"/>
                          <a:pt x="52257" y="104356"/>
                        </a:cubicBezTo>
                        <a:cubicBezTo>
                          <a:pt x="81097" y="104356"/>
                          <a:pt x="104474" y="81019"/>
                          <a:pt x="104474" y="52179"/>
                        </a:cubicBezTo>
                        <a:cubicBezTo>
                          <a:pt x="104474" y="23377"/>
                          <a:pt x="81097" y="1"/>
                          <a:pt x="52257" y="1"/>
                        </a:cubicBezTo>
                        <a:close/>
                      </a:path>
                    </a:pathLst>
                  </a:custGeom>
                  <a:solidFill>
                    <a:srgbClr val="D7FFA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5" name="Google Shape;615;p29"/>
                  <p:cNvSpPr/>
                  <p:nvPr/>
                </p:nvSpPr>
                <p:spPr>
                  <a:xfrm>
                    <a:off x="1796225" y="1709625"/>
                    <a:ext cx="2603075" cy="2601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123" h="104045" extrusionOk="0">
                        <a:moveTo>
                          <a:pt x="52062" y="1"/>
                        </a:moveTo>
                        <a:cubicBezTo>
                          <a:pt x="23300" y="1"/>
                          <a:pt x="1" y="23299"/>
                          <a:pt x="1" y="52023"/>
                        </a:cubicBezTo>
                        <a:cubicBezTo>
                          <a:pt x="1" y="80746"/>
                          <a:pt x="23300" y="104044"/>
                          <a:pt x="52062" y="104044"/>
                        </a:cubicBezTo>
                        <a:cubicBezTo>
                          <a:pt x="80824" y="104044"/>
                          <a:pt x="104123" y="80746"/>
                          <a:pt x="104123" y="52023"/>
                        </a:cubicBezTo>
                        <a:cubicBezTo>
                          <a:pt x="104123" y="23299"/>
                          <a:pt x="80824" y="1"/>
                          <a:pt x="52062" y="1"/>
                        </a:cubicBezTo>
                        <a:close/>
                      </a:path>
                    </a:pathLst>
                  </a:custGeom>
                  <a:solidFill>
                    <a:srgbClr val="D7FFB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6" name="Google Shape;616;p29"/>
                  <p:cNvSpPr/>
                  <p:nvPr/>
                </p:nvSpPr>
                <p:spPr>
                  <a:xfrm>
                    <a:off x="1800125" y="1714525"/>
                    <a:ext cx="2595275" cy="2592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811" h="103693" extrusionOk="0">
                        <a:moveTo>
                          <a:pt x="51906" y="0"/>
                        </a:moveTo>
                        <a:cubicBezTo>
                          <a:pt x="23222" y="0"/>
                          <a:pt x="1" y="23181"/>
                          <a:pt x="1" y="51827"/>
                        </a:cubicBezTo>
                        <a:cubicBezTo>
                          <a:pt x="1" y="80472"/>
                          <a:pt x="23222" y="103692"/>
                          <a:pt x="51906" y="103692"/>
                        </a:cubicBezTo>
                        <a:cubicBezTo>
                          <a:pt x="80551" y="103692"/>
                          <a:pt x="103811" y="80472"/>
                          <a:pt x="103811" y="51827"/>
                        </a:cubicBezTo>
                        <a:cubicBezTo>
                          <a:pt x="103811" y="23181"/>
                          <a:pt x="80551" y="0"/>
                          <a:pt x="51906" y="0"/>
                        </a:cubicBezTo>
                        <a:close/>
                      </a:path>
                    </a:pathLst>
                  </a:custGeom>
                  <a:solidFill>
                    <a:srgbClr val="D8F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7" name="Google Shape;617;p29"/>
                  <p:cNvSpPr/>
                  <p:nvPr/>
                </p:nvSpPr>
                <p:spPr>
                  <a:xfrm>
                    <a:off x="1804050" y="1718425"/>
                    <a:ext cx="2587450" cy="2583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498" h="103341" extrusionOk="0">
                        <a:moveTo>
                          <a:pt x="51749" y="0"/>
                        </a:moveTo>
                        <a:cubicBezTo>
                          <a:pt x="23182" y="0"/>
                          <a:pt x="0" y="23143"/>
                          <a:pt x="0" y="51671"/>
                        </a:cubicBezTo>
                        <a:cubicBezTo>
                          <a:pt x="0" y="80199"/>
                          <a:pt x="23182" y="103341"/>
                          <a:pt x="51749" y="103341"/>
                        </a:cubicBezTo>
                        <a:cubicBezTo>
                          <a:pt x="80316" y="103341"/>
                          <a:pt x="103498" y="80199"/>
                          <a:pt x="103498" y="51671"/>
                        </a:cubicBezTo>
                        <a:cubicBezTo>
                          <a:pt x="103498" y="23143"/>
                          <a:pt x="80316" y="0"/>
                          <a:pt x="51749" y="0"/>
                        </a:cubicBezTo>
                        <a:close/>
                      </a:path>
                    </a:pathLst>
                  </a:custGeom>
                  <a:solidFill>
                    <a:srgbClr val="D8FFB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8" name="Google Shape;618;p29"/>
                  <p:cNvSpPr/>
                  <p:nvPr/>
                </p:nvSpPr>
                <p:spPr>
                  <a:xfrm>
                    <a:off x="1808925" y="1722325"/>
                    <a:ext cx="2577700" cy="2575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08" h="103029" extrusionOk="0">
                        <a:moveTo>
                          <a:pt x="51554" y="0"/>
                        </a:moveTo>
                        <a:cubicBezTo>
                          <a:pt x="23065" y="0"/>
                          <a:pt x="0" y="23065"/>
                          <a:pt x="0" y="51515"/>
                        </a:cubicBezTo>
                        <a:cubicBezTo>
                          <a:pt x="0" y="79965"/>
                          <a:pt x="23065" y="103029"/>
                          <a:pt x="51554" y="103029"/>
                        </a:cubicBezTo>
                        <a:cubicBezTo>
                          <a:pt x="80043" y="103029"/>
                          <a:pt x="103108" y="79965"/>
                          <a:pt x="103108" y="51515"/>
                        </a:cubicBezTo>
                        <a:cubicBezTo>
                          <a:pt x="103108" y="23065"/>
                          <a:pt x="80043" y="0"/>
                          <a:pt x="51554" y="0"/>
                        </a:cubicBezTo>
                        <a:close/>
                      </a:path>
                    </a:pathLst>
                  </a:custGeom>
                  <a:solidFill>
                    <a:srgbClr val="D9FFB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9" name="Google Shape;619;p29"/>
                  <p:cNvSpPr/>
                  <p:nvPr/>
                </p:nvSpPr>
                <p:spPr>
                  <a:xfrm>
                    <a:off x="1812825" y="1726225"/>
                    <a:ext cx="2569900" cy="2567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796" h="102717" extrusionOk="0">
                        <a:moveTo>
                          <a:pt x="51398" y="0"/>
                        </a:moveTo>
                        <a:cubicBezTo>
                          <a:pt x="22987" y="0"/>
                          <a:pt x="0" y="22987"/>
                          <a:pt x="0" y="51359"/>
                        </a:cubicBezTo>
                        <a:cubicBezTo>
                          <a:pt x="0" y="79730"/>
                          <a:pt x="22987" y="102717"/>
                          <a:pt x="51398" y="102717"/>
                        </a:cubicBezTo>
                        <a:cubicBezTo>
                          <a:pt x="79770" y="102717"/>
                          <a:pt x="102795" y="79730"/>
                          <a:pt x="102795" y="51359"/>
                        </a:cubicBezTo>
                        <a:cubicBezTo>
                          <a:pt x="102795" y="22987"/>
                          <a:pt x="79770" y="0"/>
                          <a:pt x="51398" y="0"/>
                        </a:cubicBezTo>
                        <a:close/>
                      </a:path>
                    </a:pathLst>
                  </a:custGeom>
                  <a:solidFill>
                    <a:srgbClr val="D9FFB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0" name="Google Shape;620;p29"/>
                  <p:cNvSpPr/>
                  <p:nvPr/>
                </p:nvSpPr>
                <p:spPr>
                  <a:xfrm>
                    <a:off x="1816725" y="1731100"/>
                    <a:ext cx="2562100" cy="2558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484" h="102327" extrusionOk="0">
                        <a:moveTo>
                          <a:pt x="51242" y="0"/>
                        </a:moveTo>
                        <a:cubicBezTo>
                          <a:pt x="22948" y="0"/>
                          <a:pt x="0" y="22909"/>
                          <a:pt x="0" y="51164"/>
                        </a:cubicBezTo>
                        <a:cubicBezTo>
                          <a:pt x="0" y="79418"/>
                          <a:pt x="22948" y="102327"/>
                          <a:pt x="51242" y="102327"/>
                        </a:cubicBezTo>
                        <a:cubicBezTo>
                          <a:pt x="79536" y="102327"/>
                          <a:pt x="102483" y="79418"/>
                          <a:pt x="102483" y="51164"/>
                        </a:cubicBezTo>
                        <a:cubicBezTo>
                          <a:pt x="102483" y="22909"/>
                          <a:pt x="79536" y="0"/>
                          <a:pt x="51242" y="0"/>
                        </a:cubicBezTo>
                        <a:close/>
                      </a:path>
                    </a:pathLst>
                  </a:custGeom>
                  <a:solidFill>
                    <a:srgbClr val="DAFFB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1" name="Google Shape;621;p29"/>
                  <p:cNvSpPr/>
                  <p:nvPr/>
                </p:nvSpPr>
                <p:spPr>
                  <a:xfrm>
                    <a:off x="1820625" y="1735000"/>
                    <a:ext cx="2553325" cy="2550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133" h="102015" extrusionOk="0">
                        <a:moveTo>
                          <a:pt x="51086" y="1"/>
                        </a:moveTo>
                        <a:cubicBezTo>
                          <a:pt x="22870" y="1"/>
                          <a:pt x="1" y="22831"/>
                          <a:pt x="1" y="51008"/>
                        </a:cubicBezTo>
                        <a:cubicBezTo>
                          <a:pt x="1" y="79184"/>
                          <a:pt x="22870" y="102015"/>
                          <a:pt x="51086" y="102015"/>
                        </a:cubicBezTo>
                        <a:cubicBezTo>
                          <a:pt x="79263" y="102015"/>
                          <a:pt x="102132" y="79184"/>
                          <a:pt x="102132" y="51008"/>
                        </a:cubicBezTo>
                        <a:cubicBezTo>
                          <a:pt x="102132" y="22831"/>
                          <a:pt x="79263" y="1"/>
                          <a:pt x="51086" y="1"/>
                        </a:cubicBezTo>
                        <a:close/>
                      </a:path>
                    </a:pathLst>
                  </a:custGeom>
                  <a:solidFill>
                    <a:srgbClr val="DAFFB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2" name="Google Shape;622;p29"/>
                  <p:cNvSpPr/>
                  <p:nvPr/>
                </p:nvSpPr>
                <p:spPr>
                  <a:xfrm>
                    <a:off x="1825500" y="1738900"/>
                    <a:ext cx="2544550" cy="2542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782" h="101703" extrusionOk="0">
                        <a:moveTo>
                          <a:pt x="50891" y="1"/>
                        </a:moveTo>
                        <a:cubicBezTo>
                          <a:pt x="22792" y="1"/>
                          <a:pt x="1" y="22792"/>
                          <a:pt x="1" y="50852"/>
                        </a:cubicBezTo>
                        <a:cubicBezTo>
                          <a:pt x="1" y="78950"/>
                          <a:pt x="22792" y="101702"/>
                          <a:pt x="50891" y="101702"/>
                        </a:cubicBezTo>
                        <a:cubicBezTo>
                          <a:pt x="78990" y="101702"/>
                          <a:pt x="101781" y="78950"/>
                          <a:pt x="101781" y="50852"/>
                        </a:cubicBezTo>
                        <a:cubicBezTo>
                          <a:pt x="101781" y="22792"/>
                          <a:pt x="78990" y="1"/>
                          <a:pt x="50891" y="1"/>
                        </a:cubicBezTo>
                        <a:close/>
                      </a:path>
                    </a:pathLst>
                  </a:custGeom>
                  <a:solidFill>
                    <a:srgbClr val="DBFFB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3" name="Google Shape;623;p29"/>
                  <p:cNvSpPr/>
                  <p:nvPr/>
                </p:nvSpPr>
                <p:spPr>
                  <a:xfrm>
                    <a:off x="1829400" y="1743775"/>
                    <a:ext cx="2536725" cy="2532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469" h="101313" extrusionOk="0">
                        <a:moveTo>
                          <a:pt x="50735" y="1"/>
                        </a:moveTo>
                        <a:cubicBezTo>
                          <a:pt x="22714" y="1"/>
                          <a:pt x="1" y="22675"/>
                          <a:pt x="1" y="50657"/>
                        </a:cubicBezTo>
                        <a:cubicBezTo>
                          <a:pt x="1" y="78638"/>
                          <a:pt x="22714" y="101312"/>
                          <a:pt x="50735" y="101312"/>
                        </a:cubicBezTo>
                        <a:cubicBezTo>
                          <a:pt x="78756" y="101312"/>
                          <a:pt x="101469" y="78638"/>
                          <a:pt x="101469" y="50657"/>
                        </a:cubicBezTo>
                        <a:cubicBezTo>
                          <a:pt x="101469" y="22675"/>
                          <a:pt x="78756" y="1"/>
                          <a:pt x="50735" y="1"/>
                        </a:cubicBezTo>
                        <a:close/>
                      </a:path>
                    </a:pathLst>
                  </a:custGeom>
                  <a:solidFill>
                    <a:srgbClr val="DBFFB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4" name="Google Shape;624;p29"/>
                  <p:cNvSpPr/>
                  <p:nvPr/>
                </p:nvSpPr>
                <p:spPr>
                  <a:xfrm>
                    <a:off x="1833300" y="1747675"/>
                    <a:ext cx="2527950" cy="2525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118" h="101001" extrusionOk="0">
                        <a:moveTo>
                          <a:pt x="50579" y="1"/>
                        </a:moveTo>
                        <a:cubicBezTo>
                          <a:pt x="22636" y="1"/>
                          <a:pt x="1" y="22597"/>
                          <a:pt x="1" y="50501"/>
                        </a:cubicBezTo>
                        <a:cubicBezTo>
                          <a:pt x="1" y="78404"/>
                          <a:pt x="22636" y="101000"/>
                          <a:pt x="50579" y="101000"/>
                        </a:cubicBezTo>
                        <a:cubicBezTo>
                          <a:pt x="78483" y="101000"/>
                          <a:pt x="101118" y="78404"/>
                          <a:pt x="101118" y="50501"/>
                        </a:cubicBezTo>
                        <a:cubicBezTo>
                          <a:pt x="101118" y="22597"/>
                          <a:pt x="78483" y="1"/>
                          <a:pt x="50579" y="1"/>
                        </a:cubicBezTo>
                        <a:close/>
                      </a:path>
                    </a:pathLst>
                  </a:custGeom>
                  <a:solidFill>
                    <a:srgbClr val="DCFFB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5" name="Google Shape;625;p29"/>
                  <p:cNvSpPr/>
                  <p:nvPr/>
                </p:nvSpPr>
                <p:spPr>
                  <a:xfrm>
                    <a:off x="1838200" y="1751600"/>
                    <a:ext cx="2519150" cy="2517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766" h="100688" extrusionOk="0">
                        <a:moveTo>
                          <a:pt x="50383" y="0"/>
                        </a:moveTo>
                        <a:cubicBezTo>
                          <a:pt x="22557" y="0"/>
                          <a:pt x="0" y="22557"/>
                          <a:pt x="0" y="50344"/>
                        </a:cubicBezTo>
                        <a:cubicBezTo>
                          <a:pt x="0" y="78130"/>
                          <a:pt x="22557" y="100687"/>
                          <a:pt x="50383" y="100687"/>
                        </a:cubicBezTo>
                        <a:cubicBezTo>
                          <a:pt x="78209" y="100687"/>
                          <a:pt x="100766" y="78130"/>
                          <a:pt x="100766" y="50344"/>
                        </a:cubicBezTo>
                        <a:cubicBezTo>
                          <a:pt x="100766" y="22557"/>
                          <a:pt x="78209" y="0"/>
                          <a:pt x="50383" y="0"/>
                        </a:cubicBezTo>
                        <a:close/>
                      </a:path>
                    </a:pathLst>
                  </a:custGeom>
                  <a:solidFill>
                    <a:srgbClr val="DCFFB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6" name="Google Shape;626;p29"/>
                  <p:cNvSpPr/>
                  <p:nvPr/>
                </p:nvSpPr>
                <p:spPr>
                  <a:xfrm>
                    <a:off x="1842100" y="1756475"/>
                    <a:ext cx="2511350" cy="2508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454" h="100337" extrusionOk="0">
                        <a:moveTo>
                          <a:pt x="50227" y="0"/>
                        </a:moveTo>
                        <a:cubicBezTo>
                          <a:pt x="22479" y="0"/>
                          <a:pt x="0" y="22440"/>
                          <a:pt x="0" y="50149"/>
                        </a:cubicBezTo>
                        <a:cubicBezTo>
                          <a:pt x="0" y="77857"/>
                          <a:pt x="22479" y="100336"/>
                          <a:pt x="50227" y="100336"/>
                        </a:cubicBezTo>
                        <a:cubicBezTo>
                          <a:pt x="77975" y="100336"/>
                          <a:pt x="100454" y="77857"/>
                          <a:pt x="100454" y="50149"/>
                        </a:cubicBezTo>
                        <a:cubicBezTo>
                          <a:pt x="100454" y="22440"/>
                          <a:pt x="77975" y="0"/>
                          <a:pt x="50227" y="0"/>
                        </a:cubicBezTo>
                        <a:close/>
                      </a:path>
                    </a:pathLst>
                  </a:custGeom>
                  <a:solidFill>
                    <a:srgbClr val="DDFFB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7" name="Google Shape;627;p29"/>
                  <p:cNvSpPr/>
                  <p:nvPr/>
                </p:nvSpPr>
                <p:spPr>
                  <a:xfrm>
                    <a:off x="1846000" y="1760375"/>
                    <a:ext cx="2502575" cy="2499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103" h="99985" extrusionOk="0">
                        <a:moveTo>
                          <a:pt x="50071" y="0"/>
                        </a:moveTo>
                        <a:cubicBezTo>
                          <a:pt x="22440" y="0"/>
                          <a:pt x="0" y="22362"/>
                          <a:pt x="0" y="49993"/>
                        </a:cubicBezTo>
                        <a:cubicBezTo>
                          <a:pt x="0" y="77623"/>
                          <a:pt x="22440" y="99985"/>
                          <a:pt x="50071" y="99985"/>
                        </a:cubicBezTo>
                        <a:cubicBezTo>
                          <a:pt x="77701" y="99985"/>
                          <a:pt x="100102" y="77623"/>
                          <a:pt x="100102" y="49993"/>
                        </a:cubicBezTo>
                        <a:cubicBezTo>
                          <a:pt x="100102" y="22362"/>
                          <a:pt x="77701" y="0"/>
                          <a:pt x="50071" y="0"/>
                        </a:cubicBezTo>
                        <a:close/>
                      </a:path>
                    </a:pathLst>
                  </a:custGeom>
                  <a:solidFill>
                    <a:srgbClr val="DDFFB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8" name="Google Shape;628;p29"/>
                  <p:cNvSpPr/>
                  <p:nvPr/>
                </p:nvSpPr>
                <p:spPr>
                  <a:xfrm>
                    <a:off x="1850875" y="1764275"/>
                    <a:ext cx="2493800" cy="2491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9752" h="99673" extrusionOk="0">
                        <a:moveTo>
                          <a:pt x="49876" y="0"/>
                        </a:moveTo>
                        <a:cubicBezTo>
                          <a:pt x="22323" y="0"/>
                          <a:pt x="0" y="22323"/>
                          <a:pt x="0" y="49837"/>
                        </a:cubicBezTo>
                        <a:cubicBezTo>
                          <a:pt x="0" y="77350"/>
                          <a:pt x="22323" y="99673"/>
                          <a:pt x="49876" y="99673"/>
                        </a:cubicBezTo>
                        <a:cubicBezTo>
                          <a:pt x="77428" y="99673"/>
                          <a:pt x="99751" y="77350"/>
                          <a:pt x="99751" y="49837"/>
                        </a:cubicBezTo>
                        <a:cubicBezTo>
                          <a:pt x="99751" y="22323"/>
                          <a:pt x="77428" y="0"/>
                          <a:pt x="49876" y="0"/>
                        </a:cubicBezTo>
                        <a:close/>
                      </a:path>
                    </a:pathLst>
                  </a:custGeom>
                  <a:solidFill>
                    <a:srgbClr val="DEFFB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9" name="Google Shape;629;p29"/>
                  <p:cNvSpPr/>
                  <p:nvPr/>
                </p:nvSpPr>
                <p:spPr>
                  <a:xfrm>
                    <a:off x="1854775" y="1769150"/>
                    <a:ext cx="2486000" cy="2483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9440" h="99322" extrusionOk="0">
                        <a:moveTo>
                          <a:pt x="49720" y="0"/>
                        </a:moveTo>
                        <a:cubicBezTo>
                          <a:pt x="22245" y="0"/>
                          <a:pt x="0" y="22206"/>
                          <a:pt x="0" y="49642"/>
                        </a:cubicBezTo>
                        <a:cubicBezTo>
                          <a:pt x="0" y="77077"/>
                          <a:pt x="22245" y="99322"/>
                          <a:pt x="49720" y="99322"/>
                        </a:cubicBezTo>
                        <a:cubicBezTo>
                          <a:pt x="77155" y="99322"/>
                          <a:pt x="99439" y="77077"/>
                          <a:pt x="99439" y="49642"/>
                        </a:cubicBezTo>
                        <a:cubicBezTo>
                          <a:pt x="99439" y="22206"/>
                          <a:pt x="77155" y="0"/>
                          <a:pt x="49720" y="0"/>
                        </a:cubicBezTo>
                        <a:close/>
                      </a:path>
                    </a:pathLst>
                  </a:custGeom>
                  <a:solidFill>
                    <a:srgbClr val="DEFFB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0" name="Google Shape;630;p29"/>
                  <p:cNvSpPr/>
                  <p:nvPr/>
                </p:nvSpPr>
                <p:spPr>
                  <a:xfrm>
                    <a:off x="1858675" y="1773050"/>
                    <a:ext cx="2478200" cy="247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9128" h="98971" extrusionOk="0">
                        <a:moveTo>
                          <a:pt x="49564" y="1"/>
                        </a:moveTo>
                        <a:cubicBezTo>
                          <a:pt x="22206" y="1"/>
                          <a:pt x="1" y="22167"/>
                          <a:pt x="1" y="49486"/>
                        </a:cubicBezTo>
                        <a:cubicBezTo>
                          <a:pt x="1" y="76804"/>
                          <a:pt x="22206" y="98971"/>
                          <a:pt x="49564" y="98971"/>
                        </a:cubicBezTo>
                        <a:cubicBezTo>
                          <a:pt x="76921" y="98971"/>
                          <a:pt x="99127" y="76804"/>
                          <a:pt x="99127" y="49486"/>
                        </a:cubicBezTo>
                        <a:cubicBezTo>
                          <a:pt x="99127" y="22167"/>
                          <a:pt x="76921" y="1"/>
                          <a:pt x="49564" y="1"/>
                        </a:cubicBezTo>
                        <a:close/>
                      </a:path>
                    </a:pathLst>
                  </a:custGeom>
                  <a:solidFill>
                    <a:srgbClr val="DFFFB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1" name="Google Shape;631;p29"/>
                  <p:cNvSpPr/>
                  <p:nvPr/>
                </p:nvSpPr>
                <p:spPr>
                  <a:xfrm>
                    <a:off x="1862575" y="1776950"/>
                    <a:ext cx="2469425" cy="246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777" h="98659" extrusionOk="0">
                        <a:moveTo>
                          <a:pt x="49408" y="1"/>
                        </a:moveTo>
                        <a:cubicBezTo>
                          <a:pt x="22129" y="1"/>
                          <a:pt x="1" y="22089"/>
                          <a:pt x="1" y="49330"/>
                        </a:cubicBezTo>
                        <a:cubicBezTo>
                          <a:pt x="1" y="76570"/>
                          <a:pt x="22129" y="98658"/>
                          <a:pt x="49408" y="98658"/>
                        </a:cubicBezTo>
                        <a:cubicBezTo>
                          <a:pt x="76687" y="98658"/>
                          <a:pt x="98776" y="76570"/>
                          <a:pt x="98776" y="49330"/>
                        </a:cubicBezTo>
                        <a:cubicBezTo>
                          <a:pt x="98776" y="22089"/>
                          <a:pt x="76687" y="1"/>
                          <a:pt x="49408" y="1"/>
                        </a:cubicBezTo>
                        <a:close/>
                      </a:path>
                    </a:pathLst>
                  </a:custGeom>
                  <a:solidFill>
                    <a:srgbClr val="DFFFC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2" name="Google Shape;632;p29"/>
                  <p:cNvSpPr/>
                  <p:nvPr/>
                </p:nvSpPr>
                <p:spPr>
                  <a:xfrm>
                    <a:off x="1867450" y="1780850"/>
                    <a:ext cx="2460625" cy="245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425" h="98347" extrusionOk="0">
                        <a:moveTo>
                          <a:pt x="49213" y="1"/>
                        </a:moveTo>
                        <a:cubicBezTo>
                          <a:pt x="22012" y="1"/>
                          <a:pt x="1" y="22011"/>
                          <a:pt x="1" y="49174"/>
                        </a:cubicBezTo>
                        <a:cubicBezTo>
                          <a:pt x="1" y="76336"/>
                          <a:pt x="22012" y="98346"/>
                          <a:pt x="49213" y="98346"/>
                        </a:cubicBezTo>
                        <a:cubicBezTo>
                          <a:pt x="76375" y="98346"/>
                          <a:pt x="98425" y="76336"/>
                          <a:pt x="98425" y="49174"/>
                        </a:cubicBezTo>
                        <a:cubicBezTo>
                          <a:pt x="98425" y="22011"/>
                          <a:pt x="76375" y="1"/>
                          <a:pt x="49213" y="1"/>
                        </a:cubicBezTo>
                        <a:close/>
                      </a:path>
                    </a:pathLst>
                  </a:custGeom>
                  <a:solidFill>
                    <a:srgbClr val="E0FFC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3" name="Google Shape;633;p29"/>
                  <p:cNvSpPr/>
                  <p:nvPr/>
                </p:nvSpPr>
                <p:spPr>
                  <a:xfrm>
                    <a:off x="1871350" y="1785725"/>
                    <a:ext cx="2452825" cy="2448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113" h="97957" extrusionOk="0">
                        <a:moveTo>
                          <a:pt x="49057" y="1"/>
                        </a:moveTo>
                        <a:cubicBezTo>
                          <a:pt x="21973" y="1"/>
                          <a:pt x="1" y="21934"/>
                          <a:pt x="1" y="48979"/>
                        </a:cubicBezTo>
                        <a:cubicBezTo>
                          <a:pt x="1" y="76024"/>
                          <a:pt x="21973" y="97956"/>
                          <a:pt x="49057" y="97956"/>
                        </a:cubicBezTo>
                        <a:cubicBezTo>
                          <a:pt x="76141" y="97956"/>
                          <a:pt x="98113" y="76024"/>
                          <a:pt x="98113" y="48979"/>
                        </a:cubicBezTo>
                        <a:cubicBezTo>
                          <a:pt x="98113" y="21934"/>
                          <a:pt x="76141" y="1"/>
                          <a:pt x="49057" y="1"/>
                        </a:cubicBezTo>
                        <a:close/>
                      </a:path>
                    </a:pathLst>
                  </a:custGeom>
                  <a:solidFill>
                    <a:srgbClr val="E0FFC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4" name="Google Shape;634;p29"/>
                  <p:cNvSpPr/>
                  <p:nvPr/>
                </p:nvSpPr>
                <p:spPr>
                  <a:xfrm>
                    <a:off x="1875275" y="1789650"/>
                    <a:ext cx="2444025" cy="24411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761" h="97644" extrusionOk="0">
                        <a:moveTo>
                          <a:pt x="48900" y="0"/>
                        </a:moveTo>
                        <a:cubicBezTo>
                          <a:pt x="21894" y="0"/>
                          <a:pt x="0" y="21855"/>
                          <a:pt x="0" y="48822"/>
                        </a:cubicBezTo>
                        <a:cubicBezTo>
                          <a:pt x="0" y="75789"/>
                          <a:pt x="21894" y="97643"/>
                          <a:pt x="48900" y="97643"/>
                        </a:cubicBezTo>
                        <a:cubicBezTo>
                          <a:pt x="75906" y="97643"/>
                          <a:pt x="97761" y="75789"/>
                          <a:pt x="97761" y="48822"/>
                        </a:cubicBezTo>
                        <a:cubicBezTo>
                          <a:pt x="97761" y="21855"/>
                          <a:pt x="75906" y="0"/>
                          <a:pt x="48900" y="0"/>
                        </a:cubicBezTo>
                        <a:close/>
                      </a:path>
                    </a:pathLst>
                  </a:custGeom>
                  <a:solidFill>
                    <a:srgbClr val="E1FFC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5" name="Google Shape;635;p29"/>
                  <p:cNvSpPr/>
                  <p:nvPr/>
                </p:nvSpPr>
                <p:spPr>
                  <a:xfrm>
                    <a:off x="1880150" y="1793550"/>
                    <a:ext cx="2435250" cy="2433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410" h="97331" extrusionOk="0">
                        <a:moveTo>
                          <a:pt x="48705" y="0"/>
                        </a:moveTo>
                        <a:cubicBezTo>
                          <a:pt x="21816" y="0"/>
                          <a:pt x="0" y="21816"/>
                          <a:pt x="0" y="48666"/>
                        </a:cubicBezTo>
                        <a:cubicBezTo>
                          <a:pt x="0" y="75554"/>
                          <a:pt x="21816" y="97331"/>
                          <a:pt x="48705" y="97331"/>
                        </a:cubicBezTo>
                        <a:cubicBezTo>
                          <a:pt x="75594" y="97331"/>
                          <a:pt x="97410" y="75554"/>
                          <a:pt x="97410" y="48666"/>
                        </a:cubicBezTo>
                        <a:cubicBezTo>
                          <a:pt x="97410" y="21816"/>
                          <a:pt x="75594" y="0"/>
                          <a:pt x="48705" y="0"/>
                        </a:cubicBezTo>
                        <a:close/>
                      </a:path>
                    </a:pathLst>
                  </a:custGeom>
                  <a:solidFill>
                    <a:srgbClr val="E1FFC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6" name="Google Shape;636;p29"/>
                  <p:cNvSpPr/>
                  <p:nvPr/>
                </p:nvSpPr>
                <p:spPr>
                  <a:xfrm>
                    <a:off x="1884050" y="1798425"/>
                    <a:ext cx="2427450" cy="2423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098" h="96941" extrusionOk="0">
                        <a:moveTo>
                          <a:pt x="48549" y="0"/>
                        </a:moveTo>
                        <a:cubicBezTo>
                          <a:pt x="21738" y="0"/>
                          <a:pt x="0" y="21699"/>
                          <a:pt x="0" y="48471"/>
                        </a:cubicBezTo>
                        <a:cubicBezTo>
                          <a:pt x="0" y="75242"/>
                          <a:pt x="21738" y="96941"/>
                          <a:pt x="48549" y="96941"/>
                        </a:cubicBezTo>
                        <a:cubicBezTo>
                          <a:pt x="75360" y="96941"/>
                          <a:pt x="97097" y="75242"/>
                          <a:pt x="97097" y="48471"/>
                        </a:cubicBezTo>
                        <a:cubicBezTo>
                          <a:pt x="97097" y="21699"/>
                          <a:pt x="75360" y="0"/>
                          <a:pt x="48549" y="0"/>
                        </a:cubicBezTo>
                        <a:close/>
                      </a:path>
                    </a:pathLst>
                  </a:custGeom>
                  <a:solidFill>
                    <a:srgbClr val="E1FFC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7" name="Google Shape;637;p29"/>
                  <p:cNvSpPr/>
                  <p:nvPr/>
                </p:nvSpPr>
                <p:spPr>
                  <a:xfrm>
                    <a:off x="1887950" y="1802325"/>
                    <a:ext cx="2418675" cy="2415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747" h="96629" extrusionOk="0">
                        <a:moveTo>
                          <a:pt x="48393" y="0"/>
                        </a:moveTo>
                        <a:cubicBezTo>
                          <a:pt x="21660" y="0"/>
                          <a:pt x="0" y="21621"/>
                          <a:pt x="0" y="48315"/>
                        </a:cubicBezTo>
                        <a:cubicBezTo>
                          <a:pt x="0" y="75008"/>
                          <a:pt x="21660" y="96629"/>
                          <a:pt x="48393" y="96629"/>
                        </a:cubicBezTo>
                        <a:cubicBezTo>
                          <a:pt x="75087" y="96629"/>
                          <a:pt x="96746" y="75008"/>
                          <a:pt x="96746" y="48315"/>
                        </a:cubicBezTo>
                        <a:cubicBezTo>
                          <a:pt x="96746" y="21621"/>
                          <a:pt x="75087" y="0"/>
                          <a:pt x="48393" y="0"/>
                        </a:cubicBezTo>
                        <a:close/>
                      </a:path>
                    </a:pathLst>
                  </a:custGeom>
                  <a:solidFill>
                    <a:srgbClr val="E2FFC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8" name="Google Shape;638;p29"/>
                  <p:cNvSpPr/>
                  <p:nvPr/>
                </p:nvSpPr>
                <p:spPr>
                  <a:xfrm>
                    <a:off x="1892825" y="1806225"/>
                    <a:ext cx="2409900" cy="2407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396" h="96317" extrusionOk="0">
                        <a:moveTo>
                          <a:pt x="48198" y="0"/>
                        </a:moveTo>
                        <a:cubicBezTo>
                          <a:pt x="21582" y="0"/>
                          <a:pt x="0" y="21582"/>
                          <a:pt x="0" y="48159"/>
                        </a:cubicBezTo>
                        <a:cubicBezTo>
                          <a:pt x="0" y="74735"/>
                          <a:pt x="21582" y="96317"/>
                          <a:pt x="48198" y="96317"/>
                        </a:cubicBezTo>
                        <a:cubicBezTo>
                          <a:pt x="74814" y="96317"/>
                          <a:pt x="96395" y="74735"/>
                          <a:pt x="96395" y="48159"/>
                        </a:cubicBezTo>
                        <a:cubicBezTo>
                          <a:pt x="96395" y="21582"/>
                          <a:pt x="74814" y="0"/>
                          <a:pt x="48198" y="0"/>
                        </a:cubicBezTo>
                        <a:close/>
                      </a:path>
                    </a:pathLst>
                  </a:custGeom>
                  <a:solidFill>
                    <a:srgbClr val="E2FF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9" name="Google Shape;639;p29"/>
                  <p:cNvSpPr/>
                  <p:nvPr/>
                </p:nvSpPr>
                <p:spPr>
                  <a:xfrm>
                    <a:off x="1896725" y="1811100"/>
                    <a:ext cx="2402100" cy="2399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084" h="95966" extrusionOk="0">
                        <a:moveTo>
                          <a:pt x="48042" y="1"/>
                        </a:moveTo>
                        <a:cubicBezTo>
                          <a:pt x="21504" y="1"/>
                          <a:pt x="1" y="21465"/>
                          <a:pt x="1" y="47964"/>
                        </a:cubicBezTo>
                        <a:cubicBezTo>
                          <a:pt x="1" y="74462"/>
                          <a:pt x="21504" y="95966"/>
                          <a:pt x="48042" y="95966"/>
                        </a:cubicBezTo>
                        <a:cubicBezTo>
                          <a:pt x="74580" y="95966"/>
                          <a:pt x="96083" y="74462"/>
                          <a:pt x="96083" y="47964"/>
                        </a:cubicBezTo>
                        <a:cubicBezTo>
                          <a:pt x="96083" y="21465"/>
                          <a:pt x="74580" y="1"/>
                          <a:pt x="48042" y="1"/>
                        </a:cubicBezTo>
                        <a:close/>
                      </a:path>
                    </a:pathLst>
                  </a:custGeom>
                  <a:solidFill>
                    <a:srgbClr val="E3FFC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0" name="Google Shape;640;p29"/>
                  <p:cNvSpPr/>
                  <p:nvPr/>
                </p:nvSpPr>
                <p:spPr>
                  <a:xfrm>
                    <a:off x="1900625" y="1815000"/>
                    <a:ext cx="2393300" cy="2390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732" h="95615" extrusionOk="0">
                        <a:moveTo>
                          <a:pt x="47886" y="1"/>
                        </a:moveTo>
                        <a:cubicBezTo>
                          <a:pt x="21426" y="1"/>
                          <a:pt x="1" y="21387"/>
                          <a:pt x="1" y="47808"/>
                        </a:cubicBezTo>
                        <a:cubicBezTo>
                          <a:pt x="1" y="74228"/>
                          <a:pt x="21426" y="95614"/>
                          <a:pt x="47886" y="95614"/>
                        </a:cubicBezTo>
                        <a:cubicBezTo>
                          <a:pt x="74307" y="95614"/>
                          <a:pt x="95732" y="74228"/>
                          <a:pt x="95732" y="47808"/>
                        </a:cubicBezTo>
                        <a:cubicBezTo>
                          <a:pt x="95732" y="21387"/>
                          <a:pt x="74307" y="1"/>
                          <a:pt x="47886" y="1"/>
                        </a:cubicBezTo>
                        <a:close/>
                      </a:path>
                    </a:pathLst>
                  </a:custGeom>
                  <a:solidFill>
                    <a:srgbClr val="E3FFC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1" name="Google Shape;641;p29"/>
                  <p:cNvSpPr/>
                  <p:nvPr/>
                </p:nvSpPr>
                <p:spPr>
                  <a:xfrm>
                    <a:off x="1905500" y="1818900"/>
                    <a:ext cx="2384525" cy="2382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381" h="95303" extrusionOk="0">
                        <a:moveTo>
                          <a:pt x="47691" y="1"/>
                        </a:moveTo>
                        <a:cubicBezTo>
                          <a:pt x="21348" y="1"/>
                          <a:pt x="1" y="21348"/>
                          <a:pt x="1" y="47652"/>
                        </a:cubicBezTo>
                        <a:cubicBezTo>
                          <a:pt x="1" y="73955"/>
                          <a:pt x="21348" y="95302"/>
                          <a:pt x="47691" y="95302"/>
                        </a:cubicBezTo>
                        <a:cubicBezTo>
                          <a:pt x="74034" y="95302"/>
                          <a:pt x="95381" y="73955"/>
                          <a:pt x="95381" y="47652"/>
                        </a:cubicBezTo>
                        <a:cubicBezTo>
                          <a:pt x="95381" y="21348"/>
                          <a:pt x="74034" y="1"/>
                          <a:pt x="47691" y="1"/>
                        </a:cubicBezTo>
                        <a:close/>
                      </a:path>
                    </a:pathLst>
                  </a:custGeom>
                  <a:solidFill>
                    <a:srgbClr val="E4FFC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2" name="Google Shape;642;p29"/>
                  <p:cNvSpPr/>
                  <p:nvPr/>
                </p:nvSpPr>
                <p:spPr>
                  <a:xfrm>
                    <a:off x="1909400" y="1823775"/>
                    <a:ext cx="2376725" cy="2373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069" h="94952" extrusionOk="0">
                        <a:moveTo>
                          <a:pt x="47535" y="1"/>
                        </a:moveTo>
                        <a:cubicBezTo>
                          <a:pt x="21270" y="1"/>
                          <a:pt x="1" y="21231"/>
                          <a:pt x="1" y="47457"/>
                        </a:cubicBezTo>
                        <a:cubicBezTo>
                          <a:pt x="1" y="73682"/>
                          <a:pt x="21270" y="94951"/>
                          <a:pt x="47535" y="94951"/>
                        </a:cubicBezTo>
                        <a:cubicBezTo>
                          <a:pt x="73760" y="94951"/>
                          <a:pt x="95069" y="73682"/>
                          <a:pt x="95069" y="47457"/>
                        </a:cubicBezTo>
                        <a:cubicBezTo>
                          <a:pt x="95069" y="21231"/>
                          <a:pt x="73760" y="1"/>
                          <a:pt x="47535" y="1"/>
                        </a:cubicBezTo>
                        <a:close/>
                      </a:path>
                    </a:pathLst>
                  </a:custGeom>
                  <a:solidFill>
                    <a:srgbClr val="E4FFC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3" name="Google Shape;643;p29"/>
                  <p:cNvSpPr/>
                  <p:nvPr/>
                </p:nvSpPr>
                <p:spPr>
                  <a:xfrm>
                    <a:off x="1913325" y="1827700"/>
                    <a:ext cx="2367925" cy="2365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4717" h="94600" extrusionOk="0">
                        <a:moveTo>
                          <a:pt x="47378" y="0"/>
                        </a:moveTo>
                        <a:cubicBezTo>
                          <a:pt x="21230" y="0"/>
                          <a:pt x="0" y="21191"/>
                          <a:pt x="0" y="47300"/>
                        </a:cubicBezTo>
                        <a:cubicBezTo>
                          <a:pt x="0" y="73447"/>
                          <a:pt x="21230" y="94599"/>
                          <a:pt x="47378" y="94599"/>
                        </a:cubicBezTo>
                        <a:cubicBezTo>
                          <a:pt x="73525" y="94599"/>
                          <a:pt x="94717" y="73447"/>
                          <a:pt x="94717" y="47300"/>
                        </a:cubicBezTo>
                        <a:cubicBezTo>
                          <a:pt x="94717" y="21191"/>
                          <a:pt x="73525" y="0"/>
                          <a:pt x="47378" y="0"/>
                        </a:cubicBezTo>
                        <a:close/>
                      </a:path>
                    </a:pathLst>
                  </a:custGeom>
                  <a:solidFill>
                    <a:srgbClr val="E5FFC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4" name="Google Shape;644;p29"/>
                  <p:cNvSpPr/>
                  <p:nvPr/>
                </p:nvSpPr>
                <p:spPr>
                  <a:xfrm>
                    <a:off x="1918200" y="1831600"/>
                    <a:ext cx="2359150" cy="2357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4366" h="94287" extrusionOk="0">
                        <a:moveTo>
                          <a:pt x="47183" y="0"/>
                        </a:moveTo>
                        <a:cubicBezTo>
                          <a:pt x="21113" y="0"/>
                          <a:pt x="0" y="21113"/>
                          <a:pt x="0" y="47144"/>
                        </a:cubicBezTo>
                        <a:cubicBezTo>
                          <a:pt x="0" y="73174"/>
                          <a:pt x="21113" y="94287"/>
                          <a:pt x="47183" y="94287"/>
                        </a:cubicBezTo>
                        <a:cubicBezTo>
                          <a:pt x="73252" y="94287"/>
                          <a:pt x="94366" y="73174"/>
                          <a:pt x="94366" y="47144"/>
                        </a:cubicBezTo>
                        <a:cubicBezTo>
                          <a:pt x="94366" y="21113"/>
                          <a:pt x="73252" y="0"/>
                          <a:pt x="47183" y="0"/>
                        </a:cubicBezTo>
                        <a:close/>
                      </a:path>
                    </a:pathLst>
                  </a:custGeom>
                  <a:solidFill>
                    <a:srgbClr val="E5FFC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5" name="Google Shape;645;p29"/>
                  <p:cNvSpPr/>
                  <p:nvPr/>
                </p:nvSpPr>
                <p:spPr>
                  <a:xfrm>
                    <a:off x="1926000" y="1840375"/>
                    <a:ext cx="2343550" cy="2339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742" h="93585" extrusionOk="0">
                        <a:moveTo>
                          <a:pt x="46871" y="0"/>
                        </a:moveTo>
                        <a:cubicBezTo>
                          <a:pt x="20996" y="0"/>
                          <a:pt x="0" y="20957"/>
                          <a:pt x="0" y="46793"/>
                        </a:cubicBezTo>
                        <a:cubicBezTo>
                          <a:pt x="0" y="72628"/>
                          <a:pt x="20996" y="93585"/>
                          <a:pt x="46871" y="93585"/>
                        </a:cubicBezTo>
                        <a:cubicBezTo>
                          <a:pt x="72745" y="93585"/>
                          <a:pt x="93741" y="72628"/>
                          <a:pt x="93741" y="46793"/>
                        </a:cubicBezTo>
                        <a:cubicBezTo>
                          <a:pt x="93741" y="20957"/>
                          <a:pt x="72745" y="0"/>
                          <a:pt x="46871" y="0"/>
                        </a:cubicBezTo>
                        <a:close/>
                      </a:path>
                    </a:pathLst>
                  </a:custGeom>
                  <a:solidFill>
                    <a:srgbClr val="E6FF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6" name="Google Shape;646;p29"/>
                  <p:cNvSpPr/>
                  <p:nvPr/>
                </p:nvSpPr>
                <p:spPr>
                  <a:xfrm>
                    <a:off x="1930875" y="1844275"/>
                    <a:ext cx="2333800" cy="2331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352" h="93273" extrusionOk="0">
                        <a:moveTo>
                          <a:pt x="46676" y="0"/>
                        </a:moveTo>
                        <a:cubicBezTo>
                          <a:pt x="20880" y="0"/>
                          <a:pt x="0" y="20879"/>
                          <a:pt x="0" y="46637"/>
                        </a:cubicBezTo>
                        <a:cubicBezTo>
                          <a:pt x="0" y="72394"/>
                          <a:pt x="20880" y="93273"/>
                          <a:pt x="46676" y="93273"/>
                        </a:cubicBezTo>
                        <a:cubicBezTo>
                          <a:pt x="72472" y="93273"/>
                          <a:pt x="93351" y="72394"/>
                          <a:pt x="93351" y="46637"/>
                        </a:cubicBezTo>
                        <a:cubicBezTo>
                          <a:pt x="93351" y="20879"/>
                          <a:pt x="72472" y="0"/>
                          <a:pt x="46676" y="0"/>
                        </a:cubicBezTo>
                        <a:close/>
                      </a:path>
                    </a:pathLst>
                  </a:custGeom>
                  <a:solidFill>
                    <a:srgbClr val="E7FFC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7" name="Google Shape;647;p29"/>
                  <p:cNvSpPr/>
                  <p:nvPr/>
                </p:nvSpPr>
                <p:spPr>
                  <a:xfrm>
                    <a:off x="1934775" y="1848175"/>
                    <a:ext cx="2326000" cy="2324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3040" h="92961" extrusionOk="0">
                        <a:moveTo>
                          <a:pt x="46520" y="1"/>
                        </a:moveTo>
                        <a:cubicBezTo>
                          <a:pt x="20841" y="1"/>
                          <a:pt x="1" y="20801"/>
                          <a:pt x="1" y="46481"/>
                        </a:cubicBezTo>
                        <a:cubicBezTo>
                          <a:pt x="1" y="72160"/>
                          <a:pt x="20841" y="92961"/>
                          <a:pt x="46520" y="92961"/>
                        </a:cubicBezTo>
                        <a:cubicBezTo>
                          <a:pt x="72199" y="92961"/>
                          <a:pt x="93039" y="72160"/>
                          <a:pt x="93039" y="46481"/>
                        </a:cubicBezTo>
                        <a:cubicBezTo>
                          <a:pt x="93039" y="20801"/>
                          <a:pt x="72199" y="1"/>
                          <a:pt x="46520" y="1"/>
                        </a:cubicBezTo>
                        <a:close/>
                      </a:path>
                    </a:pathLst>
                  </a:custGeom>
                  <a:solidFill>
                    <a:srgbClr val="E7FFD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8" name="Google Shape;648;p29"/>
                  <p:cNvSpPr/>
                  <p:nvPr/>
                </p:nvSpPr>
                <p:spPr>
                  <a:xfrm>
                    <a:off x="1942575" y="1856950"/>
                    <a:ext cx="2309400" cy="230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2376" h="92259" extrusionOk="0">
                        <a:moveTo>
                          <a:pt x="46208" y="1"/>
                        </a:moveTo>
                        <a:cubicBezTo>
                          <a:pt x="20685" y="1"/>
                          <a:pt x="1" y="20646"/>
                          <a:pt x="1" y="46130"/>
                        </a:cubicBezTo>
                        <a:cubicBezTo>
                          <a:pt x="1" y="71614"/>
                          <a:pt x="20685" y="92258"/>
                          <a:pt x="46208" y="92258"/>
                        </a:cubicBezTo>
                        <a:cubicBezTo>
                          <a:pt x="71692" y="92258"/>
                          <a:pt x="92376" y="71614"/>
                          <a:pt x="92376" y="46130"/>
                        </a:cubicBezTo>
                        <a:cubicBezTo>
                          <a:pt x="92376" y="20646"/>
                          <a:pt x="71692" y="1"/>
                          <a:pt x="46208" y="1"/>
                        </a:cubicBezTo>
                        <a:close/>
                      </a:path>
                    </a:pathLst>
                  </a:custGeom>
                  <a:solidFill>
                    <a:srgbClr val="E8FFD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9" name="Google Shape;649;p29"/>
                  <p:cNvSpPr/>
                  <p:nvPr/>
                </p:nvSpPr>
                <p:spPr>
                  <a:xfrm>
                    <a:off x="1947450" y="1860850"/>
                    <a:ext cx="2300625" cy="229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2025" h="91947" extrusionOk="0">
                        <a:moveTo>
                          <a:pt x="46013" y="1"/>
                        </a:moveTo>
                        <a:cubicBezTo>
                          <a:pt x="20607" y="1"/>
                          <a:pt x="1" y="20607"/>
                          <a:pt x="1" y="45974"/>
                        </a:cubicBezTo>
                        <a:cubicBezTo>
                          <a:pt x="1" y="71380"/>
                          <a:pt x="20607" y="91946"/>
                          <a:pt x="46013" y="91946"/>
                        </a:cubicBezTo>
                        <a:cubicBezTo>
                          <a:pt x="71419" y="91946"/>
                          <a:pt x="92025" y="71380"/>
                          <a:pt x="92025" y="45974"/>
                        </a:cubicBezTo>
                        <a:cubicBezTo>
                          <a:pt x="92025" y="20607"/>
                          <a:pt x="71419" y="1"/>
                          <a:pt x="46013" y="1"/>
                        </a:cubicBezTo>
                        <a:close/>
                      </a:path>
                    </a:pathLst>
                  </a:custGeom>
                  <a:solidFill>
                    <a:srgbClr val="E9FFD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0" name="Google Shape;650;p29"/>
                  <p:cNvSpPr/>
                  <p:nvPr/>
                </p:nvSpPr>
                <p:spPr>
                  <a:xfrm>
                    <a:off x="1951375" y="1865750"/>
                    <a:ext cx="2292800" cy="2289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712" h="91595" extrusionOk="0">
                        <a:moveTo>
                          <a:pt x="45856" y="0"/>
                        </a:moveTo>
                        <a:cubicBezTo>
                          <a:pt x="20528" y="0"/>
                          <a:pt x="0" y="20489"/>
                          <a:pt x="0" y="45778"/>
                        </a:cubicBezTo>
                        <a:cubicBezTo>
                          <a:pt x="0" y="71066"/>
                          <a:pt x="20528" y="91594"/>
                          <a:pt x="45856" y="91594"/>
                        </a:cubicBezTo>
                        <a:cubicBezTo>
                          <a:pt x="71184" y="91594"/>
                          <a:pt x="91712" y="71066"/>
                          <a:pt x="91712" y="45778"/>
                        </a:cubicBezTo>
                        <a:cubicBezTo>
                          <a:pt x="91712" y="20489"/>
                          <a:pt x="71184" y="0"/>
                          <a:pt x="45856" y="0"/>
                        </a:cubicBezTo>
                        <a:close/>
                      </a:path>
                    </a:pathLst>
                  </a:custGeom>
                  <a:solidFill>
                    <a:srgbClr val="E9FFD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1" name="Google Shape;651;p29"/>
                  <p:cNvSpPr/>
                  <p:nvPr/>
                </p:nvSpPr>
                <p:spPr>
                  <a:xfrm>
                    <a:off x="1955275" y="1869650"/>
                    <a:ext cx="2284025" cy="228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361" h="91243" extrusionOk="0">
                        <a:moveTo>
                          <a:pt x="45700" y="0"/>
                        </a:moveTo>
                        <a:cubicBezTo>
                          <a:pt x="20450" y="0"/>
                          <a:pt x="0" y="20411"/>
                          <a:pt x="0" y="45622"/>
                        </a:cubicBezTo>
                        <a:cubicBezTo>
                          <a:pt x="0" y="70832"/>
                          <a:pt x="20450" y="91243"/>
                          <a:pt x="45700" y="91243"/>
                        </a:cubicBezTo>
                        <a:cubicBezTo>
                          <a:pt x="70911" y="91243"/>
                          <a:pt x="91361" y="70832"/>
                          <a:pt x="91361" y="45622"/>
                        </a:cubicBezTo>
                        <a:cubicBezTo>
                          <a:pt x="91361" y="20411"/>
                          <a:pt x="70911" y="0"/>
                          <a:pt x="45700" y="0"/>
                        </a:cubicBezTo>
                        <a:close/>
                      </a:path>
                    </a:pathLst>
                  </a:custGeom>
                  <a:solidFill>
                    <a:srgbClr val="78E01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2" name="Google Shape;652;p29"/>
                  <p:cNvSpPr/>
                  <p:nvPr/>
                </p:nvSpPr>
                <p:spPr>
                  <a:xfrm>
                    <a:off x="1960150" y="1873550"/>
                    <a:ext cx="2275250" cy="2273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010" h="90931" extrusionOk="0">
                        <a:moveTo>
                          <a:pt x="45505" y="0"/>
                        </a:moveTo>
                        <a:cubicBezTo>
                          <a:pt x="20372" y="0"/>
                          <a:pt x="0" y="20372"/>
                          <a:pt x="0" y="45466"/>
                        </a:cubicBezTo>
                        <a:cubicBezTo>
                          <a:pt x="0" y="70559"/>
                          <a:pt x="20372" y="90931"/>
                          <a:pt x="45505" y="90931"/>
                        </a:cubicBezTo>
                        <a:cubicBezTo>
                          <a:pt x="70638" y="90931"/>
                          <a:pt x="91009" y="70559"/>
                          <a:pt x="91009" y="45466"/>
                        </a:cubicBezTo>
                        <a:cubicBezTo>
                          <a:pt x="91009" y="20372"/>
                          <a:pt x="70638" y="0"/>
                          <a:pt x="45505" y="0"/>
                        </a:cubicBezTo>
                        <a:close/>
                      </a:path>
                    </a:pathLst>
                  </a:custGeom>
                  <a:solidFill>
                    <a:srgbClr val="EAFFD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3" name="Google Shape;653;p29"/>
                  <p:cNvSpPr/>
                  <p:nvPr/>
                </p:nvSpPr>
                <p:spPr>
                  <a:xfrm>
                    <a:off x="1964050" y="1877450"/>
                    <a:ext cx="2267450" cy="2265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698" h="90619" extrusionOk="0">
                        <a:moveTo>
                          <a:pt x="45349" y="0"/>
                        </a:moveTo>
                        <a:cubicBezTo>
                          <a:pt x="20294" y="0"/>
                          <a:pt x="0" y="20294"/>
                          <a:pt x="0" y="45310"/>
                        </a:cubicBezTo>
                        <a:cubicBezTo>
                          <a:pt x="0" y="70325"/>
                          <a:pt x="20294" y="90619"/>
                          <a:pt x="45349" y="90619"/>
                        </a:cubicBezTo>
                        <a:cubicBezTo>
                          <a:pt x="70404" y="90619"/>
                          <a:pt x="90697" y="70325"/>
                          <a:pt x="90697" y="45310"/>
                        </a:cubicBezTo>
                        <a:cubicBezTo>
                          <a:pt x="90697" y="20294"/>
                          <a:pt x="70404" y="0"/>
                          <a:pt x="45349" y="0"/>
                        </a:cubicBezTo>
                        <a:close/>
                      </a:path>
                    </a:pathLst>
                  </a:custGeom>
                  <a:solidFill>
                    <a:srgbClr val="EBFFD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4" name="Google Shape;654;p29"/>
                  <p:cNvSpPr/>
                  <p:nvPr/>
                </p:nvSpPr>
                <p:spPr>
                  <a:xfrm>
                    <a:off x="1972825" y="1886225"/>
                    <a:ext cx="2249900" cy="2247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996" h="89917" extrusionOk="0">
                        <a:moveTo>
                          <a:pt x="44998" y="1"/>
                        </a:moveTo>
                        <a:cubicBezTo>
                          <a:pt x="20138" y="1"/>
                          <a:pt x="1" y="20138"/>
                          <a:pt x="1" y="44959"/>
                        </a:cubicBezTo>
                        <a:cubicBezTo>
                          <a:pt x="1" y="69779"/>
                          <a:pt x="20138" y="89917"/>
                          <a:pt x="44998" y="89917"/>
                        </a:cubicBezTo>
                        <a:cubicBezTo>
                          <a:pt x="69858" y="89917"/>
                          <a:pt x="89995" y="69779"/>
                          <a:pt x="89995" y="44959"/>
                        </a:cubicBezTo>
                        <a:cubicBezTo>
                          <a:pt x="89995" y="20138"/>
                          <a:pt x="69858" y="1"/>
                          <a:pt x="44998" y="1"/>
                        </a:cubicBezTo>
                        <a:close/>
                      </a:path>
                    </a:pathLst>
                  </a:custGeom>
                  <a:solidFill>
                    <a:srgbClr val="ECFFD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5" name="Google Shape;655;p29"/>
                  <p:cNvSpPr/>
                  <p:nvPr/>
                </p:nvSpPr>
                <p:spPr>
                  <a:xfrm>
                    <a:off x="1976725" y="1890125"/>
                    <a:ext cx="2242075" cy="2240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683" h="89605" extrusionOk="0">
                        <a:moveTo>
                          <a:pt x="44842" y="1"/>
                        </a:moveTo>
                        <a:cubicBezTo>
                          <a:pt x="20060" y="1"/>
                          <a:pt x="1" y="20060"/>
                          <a:pt x="1" y="44803"/>
                        </a:cubicBezTo>
                        <a:cubicBezTo>
                          <a:pt x="1" y="69545"/>
                          <a:pt x="20060" y="89604"/>
                          <a:pt x="44842" y="89604"/>
                        </a:cubicBezTo>
                        <a:cubicBezTo>
                          <a:pt x="69584" y="89604"/>
                          <a:pt x="89683" y="69545"/>
                          <a:pt x="89683" y="44803"/>
                        </a:cubicBezTo>
                        <a:cubicBezTo>
                          <a:pt x="89683" y="20060"/>
                          <a:pt x="69584" y="1"/>
                          <a:pt x="44842" y="1"/>
                        </a:cubicBezTo>
                        <a:close/>
                      </a:path>
                    </a:pathLst>
                  </a:custGeom>
                  <a:solidFill>
                    <a:srgbClr val="ECFFD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6" name="Google Shape;656;p29"/>
                  <p:cNvSpPr/>
                  <p:nvPr/>
                </p:nvSpPr>
                <p:spPr>
                  <a:xfrm>
                    <a:off x="1980625" y="1895000"/>
                    <a:ext cx="2233300" cy="2230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332" h="89215" extrusionOk="0">
                        <a:moveTo>
                          <a:pt x="44686" y="1"/>
                        </a:moveTo>
                        <a:cubicBezTo>
                          <a:pt x="20021" y="1"/>
                          <a:pt x="1" y="19982"/>
                          <a:pt x="1" y="44608"/>
                        </a:cubicBezTo>
                        <a:cubicBezTo>
                          <a:pt x="1" y="69272"/>
                          <a:pt x="20021" y="89214"/>
                          <a:pt x="44686" y="89214"/>
                        </a:cubicBezTo>
                        <a:cubicBezTo>
                          <a:pt x="69350" y="89214"/>
                          <a:pt x="89332" y="69272"/>
                          <a:pt x="89332" y="44608"/>
                        </a:cubicBezTo>
                        <a:cubicBezTo>
                          <a:pt x="89332" y="19982"/>
                          <a:pt x="69350" y="1"/>
                          <a:pt x="44686" y="1"/>
                        </a:cubicBezTo>
                        <a:close/>
                      </a:path>
                    </a:pathLst>
                  </a:custGeom>
                  <a:solidFill>
                    <a:srgbClr val="EDFFD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7" name="Google Shape;657;p29"/>
                  <p:cNvSpPr/>
                  <p:nvPr/>
                </p:nvSpPr>
                <p:spPr>
                  <a:xfrm>
                    <a:off x="1985500" y="1898900"/>
                    <a:ext cx="2224525" cy="2222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81" h="88903" extrusionOk="0">
                        <a:moveTo>
                          <a:pt x="44491" y="1"/>
                        </a:moveTo>
                        <a:cubicBezTo>
                          <a:pt x="19904" y="1"/>
                          <a:pt x="1" y="19904"/>
                          <a:pt x="1" y="44452"/>
                        </a:cubicBezTo>
                        <a:cubicBezTo>
                          <a:pt x="1" y="68999"/>
                          <a:pt x="19904" y="88902"/>
                          <a:pt x="44491" y="88902"/>
                        </a:cubicBezTo>
                        <a:cubicBezTo>
                          <a:pt x="69077" y="88902"/>
                          <a:pt x="88981" y="68999"/>
                          <a:pt x="88981" y="44452"/>
                        </a:cubicBezTo>
                        <a:cubicBezTo>
                          <a:pt x="88981" y="19904"/>
                          <a:pt x="69077" y="1"/>
                          <a:pt x="44491" y="1"/>
                        </a:cubicBezTo>
                        <a:close/>
                      </a:path>
                    </a:pathLst>
                  </a:custGeom>
                  <a:solidFill>
                    <a:srgbClr val="EDFFD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8" name="Google Shape;658;p29"/>
                  <p:cNvSpPr/>
                  <p:nvPr/>
                </p:nvSpPr>
                <p:spPr>
                  <a:xfrm>
                    <a:off x="1989425" y="1902825"/>
                    <a:ext cx="2216700" cy="2214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668" h="88590" extrusionOk="0">
                        <a:moveTo>
                          <a:pt x="44334" y="0"/>
                        </a:moveTo>
                        <a:cubicBezTo>
                          <a:pt x="19825" y="0"/>
                          <a:pt x="0" y="19825"/>
                          <a:pt x="0" y="44295"/>
                        </a:cubicBezTo>
                        <a:cubicBezTo>
                          <a:pt x="0" y="68764"/>
                          <a:pt x="19825" y="88589"/>
                          <a:pt x="44334" y="88589"/>
                        </a:cubicBezTo>
                        <a:cubicBezTo>
                          <a:pt x="68803" y="88589"/>
                          <a:pt x="88668" y="68764"/>
                          <a:pt x="88668" y="44295"/>
                        </a:cubicBezTo>
                        <a:cubicBezTo>
                          <a:pt x="88668" y="19825"/>
                          <a:pt x="68803" y="0"/>
                          <a:pt x="44334" y="0"/>
                        </a:cubicBezTo>
                        <a:close/>
                      </a:path>
                    </a:pathLst>
                  </a:custGeom>
                  <a:solidFill>
                    <a:srgbClr val="EEFFD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9" name="Google Shape;659;p29"/>
                  <p:cNvSpPr/>
                  <p:nvPr/>
                </p:nvSpPr>
                <p:spPr>
                  <a:xfrm>
                    <a:off x="1993325" y="1907700"/>
                    <a:ext cx="2208900" cy="2205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356" h="88238" extrusionOk="0">
                        <a:moveTo>
                          <a:pt x="44178" y="0"/>
                        </a:moveTo>
                        <a:cubicBezTo>
                          <a:pt x="19786" y="0"/>
                          <a:pt x="0" y="19747"/>
                          <a:pt x="0" y="44100"/>
                        </a:cubicBezTo>
                        <a:cubicBezTo>
                          <a:pt x="0" y="68452"/>
                          <a:pt x="19786" y="88238"/>
                          <a:pt x="44178" y="88238"/>
                        </a:cubicBezTo>
                        <a:cubicBezTo>
                          <a:pt x="68569" y="88238"/>
                          <a:pt x="88356" y="68452"/>
                          <a:pt x="88356" y="44100"/>
                        </a:cubicBezTo>
                        <a:cubicBezTo>
                          <a:pt x="88356" y="19747"/>
                          <a:pt x="68569" y="0"/>
                          <a:pt x="44178" y="0"/>
                        </a:cubicBezTo>
                        <a:close/>
                      </a:path>
                    </a:pathLst>
                  </a:custGeom>
                  <a:solidFill>
                    <a:srgbClr val="EEFFD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0" name="Google Shape;660;p29"/>
                  <p:cNvSpPr/>
                  <p:nvPr/>
                </p:nvSpPr>
                <p:spPr>
                  <a:xfrm>
                    <a:off x="1998200" y="1911600"/>
                    <a:ext cx="2199150" cy="2197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66" h="87887" extrusionOk="0">
                        <a:moveTo>
                          <a:pt x="43983" y="0"/>
                        </a:moveTo>
                        <a:cubicBezTo>
                          <a:pt x="19670" y="0"/>
                          <a:pt x="0" y="19669"/>
                          <a:pt x="0" y="43944"/>
                        </a:cubicBezTo>
                        <a:cubicBezTo>
                          <a:pt x="0" y="68218"/>
                          <a:pt x="19670" y="87887"/>
                          <a:pt x="43983" y="87887"/>
                        </a:cubicBezTo>
                        <a:cubicBezTo>
                          <a:pt x="68296" y="87887"/>
                          <a:pt x="87965" y="68218"/>
                          <a:pt x="87965" y="43944"/>
                        </a:cubicBezTo>
                        <a:cubicBezTo>
                          <a:pt x="87965" y="19669"/>
                          <a:pt x="68296" y="0"/>
                          <a:pt x="43983" y="0"/>
                        </a:cubicBezTo>
                        <a:close/>
                      </a:path>
                    </a:pathLst>
                  </a:custGeom>
                  <a:solidFill>
                    <a:srgbClr val="EFF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1" name="Google Shape;661;p29"/>
                  <p:cNvSpPr/>
                  <p:nvPr/>
                </p:nvSpPr>
                <p:spPr>
                  <a:xfrm>
                    <a:off x="2002100" y="1915500"/>
                    <a:ext cx="2191350" cy="2189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654" h="87575" extrusionOk="0">
                        <a:moveTo>
                          <a:pt x="43827" y="0"/>
                        </a:moveTo>
                        <a:cubicBezTo>
                          <a:pt x="19631" y="0"/>
                          <a:pt x="0" y="19630"/>
                          <a:pt x="0" y="43788"/>
                        </a:cubicBezTo>
                        <a:cubicBezTo>
                          <a:pt x="0" y="67984"/>
                          <a:pt x="19631" y="87575"/>
                          <a:pt x="43827" y="87575"/>
                        </a:cubicBezTo>
                        <a:cubicBezTo>
                          <a:pt x="68023" y="87575"/>
                          <a:pt x="87653" y="67984"/>
                          <a:pt x="87653" y="43788"/>
                        </a:cubicBezTo>
                        <a:cubicBezTo>
                          <a:pt x="87653" y="19630"/>
                          <a:pt x="68023" y="0"/>
                          <a:pt x="43827" y="0"/>
                        </a:cubicBezTo>
                        <a:close/>
                      </a:path>
                    </a:pathLst>
                  </a:custGeom>
                  <a:solidFill>
                    <a:srgbClr val="EFFFE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2" name="Google Shape;662;p29"/>
                  <p:cNvSpPr/>
                  <p:nvPr/>
                </p:nvSpPr>
                <p:spPr>
                  <a:xfrm>
                    <a:off x="2006000" y="1920375"/>
                    <a:ext cx="2183550" cy="2180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342" h="87224" extrusionOk="0">
                        <a:moveTo>
                          <a:pt x="43671" y="1"/>
                        </a:moveTo>
                        <a:cubicBezTo>
                          <a:pt x="19553" y="1"/>
                          <a:pt x="1" y="19514"/>
                          <a:pt x="1" y="43593"/>
                        </a:cubicBezTo>
                        <a:cubicBezTo>
                          <a:pt x="1" y="67672"/>
                          <a:pt x="19553" y="87224"/>
                          <a:pt x="43671" y="87224"/>
                        </a:cubicBezTo>
                        <a:cubicBezTo>
                          <a:pt x="67789" y="87224"/>
                          <a:pt x="87341" y="67672"/>
                          <a:pt x="87341" y="43593"/>
                        </a:cubicBezTo>
                        <a:cubicBezTo>
                          <a:pt x="87341" y="19514"/>
                          <a:pt x="67789" y="1"/>
                          <a:pt x="43671" y="1"/>
                        </a:cubicBezTo>
                        <a:close/>
                      </a:path>
                    </a:pathLst>
                  </a:custGeom>
                  <a:solidFill>
                    <a:srgbClr val="F0FFE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3" name="Google Shape;663;p29"/>
                  <p:cNvSpPr/>
                  <p:nvPr/>
                </p:nvSpPr>
                <p:spPr>
                  <a:xfrm>
                    <a:off x="2009900" y="1924275"/>
                    <a:ext cx="2174775" cy="2171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991" h="86873" extrusionOk="0">
                        <a:moveTo>
                          <a:pt x="43515" y="1"/>
                        </a:moveTo>
                        <a:cubicBezTo>
                          <a:pt x="19475" y="1"/>
                          <a:pt x="1" y="19436"/>
                          <a:pt x="1" y="43437"/>
                        </a:cubicBezTo>
                        <a:cubicBezTo>
                          <a:pt x="1" y="67438"/>
                          <a:pt x="19475" y="86873"/>
                          <a:pt x="43515" y="86873"/>
                        </a:cubicBezTo>
                        <a:cubicBezTo>
                          <a:pt x="67516" y="86873"/>
                          <a:pt x="86990" y="67438"/>
                          <a:pt x="86990" y="43437"/>
                        </a:cubicBezTo>
                        <a:cubicBezTo>
                          <a:pt x="86990" y="19436"/>
                          <a:pt x="67516" y="1"/>
                          <a:pt x="43515" y="1"/>
                        </a:cubicBezTo>
                        <a:close/>
                      </a:path>
                    </a:pathLst>
                  </a:custGeom>
                  <a:solidFill>
                    <a:srgbClr val="F0FFE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4" name="Google Shape;664;p29"/>
                  <p:cNvSpPr/>
                  <p:nvPr/>
                </p:nvSpPr>
                <p:spPr>
                  <a:xfrm>
                    <a:off x="2014775" y="1928175"/>
                    <a:ext cx="2165975" cy="2164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639" h="86561" extrusionOk="0">
                        <a:moveTo>
                          <a:pt x="43320" y="1"/>
                        </a:moveTo>
                        <a:cubicBezTo>
                          <a:pt x="19397" y="1"/>
                          <a:pt x="1" y="19397"/>
                          <a:pt x="1" y="43281"/>
                        </a:cubicBezTo>
                        <a:cubicBezTo>
                          <a:pt x="1" y="67204"/>
                          <a:pt x="19397" y="86560"/>
                          <a:pt x="43320" y="86560"/>
                        </a:cubicBezTo>
                        <a:cubicBezTo>
                          <a:pt x="67243" y="86560"/>
                          <a:pt x="86639" y="67204"/>
                          <a:pt x="86639" y="43281"/>
                        </a:cubicBezTo>
                        <a:cubicBezTo>
                          <a:pt x="86639" y="19397"/>
                          <a:pt x="67243" y="1"/>
                          <a:pt x="43320" y="1"/>
                        </a:cubicBezTo>
                        <a:close/>
                      </a:path>
                    </a:pathLst>
                  </a:custGeom>
                  <a:solidFill>
                    <a:srgbClr val="F1FFE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5" name="Google Shape;665;p29"/>
                  <p:cNvSpPr/>
                  <p:nvPr/>
                </p:nvSpPr>
                <p:spPr>
                  <a:xfrm>
                    <a:off x="2018675" y="1932075"/>
                    <a:ext cx="2158175" cy="2156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327" h="86249" extrusionOk="0">
                        <a:moveTo>
                          <a:pt x="43164" y="1"/>
                        </a:moveTo>
                        <a:cubicBezTo>
                          <a:pt x="19319" y="1"/>
                          <a:pt x="1" y="19319"/>
                          <a:pt x="1" y="43125"/>
                        </a:cubicBezTo>
                        <a:cubicBezTo>
                          <a:pt x="1" y="66930"/>
                          <a:pt x="19319" y="86248"/>
                          <a:pt x="43164" y="86248"/>
                        </a:cubicBezTo>
                        <a:cubicBezTo>
                          <a:pt x="67009" y="86248"/>
                          <a:pt x="86327" y="66930"/>
                          <a:pt x="86327" y="43125"/>
                        </a:cubicBezTo>
                        <a:cubicBezTo>
                          <a:pt x="86327" y="19319"/>
                          <a:pt x="67009" y="1"/>
                          <a:pt x="43164" y="1"/>
                        </a:cubicBezTo>
                        <a:close/>
                      </a:path>
                    </a:pathLst>
                  </a:custGeom>
                  <a:solidFill>
                    <a:srgbClr val="F1FFE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6" name="Google Shape;666;p29"/>
                  <p:cNvSpPr/>
                  <p:nvPr/>
                </p:nvSpPr>
                <p:spPr>
                  <a:xfrm>
                    <a:off x="2022575" y="1936950"/>
                    <a:ext cx="2149400" cy="214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976" h="85859" extrusionOk="0">
                        <a:moveTo>
                          <a:pt x="43008" y="1"/>
                        </a:moveTo>
                        <a:cubicBezTo>
                          <a:pt x="19280" y="1"/>
                          <a:pt x="1" y="19202"/>
                          <a:pt x="1" y="42930"/>
                        </a:cubicBezTo>
                        <a:cubicBezTo>
                          <a:pt x="1" y="66657"/>
                          <a:pt x="19280" y="85858"/>
                          <a:pt x="43008" y="85858"/>
                        </a:cubicBezTo>
                        <a:cubicBezTo>
                          <a:pt x="66736" y="85858"/>
                          <a:pt x="85976" y="66657"/>
                          <a:pt x="85976" y="42930"/>
                        </a:cubicBezTo>
                        <a:cubicBezTo>
                          <a:pt x="85976" y="19202"/>
                          <a:pt x="66736" y="1"/>
                          <a:pt x="43008" y="1"/>
                        </a:cubicBezTo>
                        <a:close/>
                      </a:path>
                    </a:pathLst>
                  </a:custGeom>
                  <a:solidFill>
                    <a:srgbClr val="F2FFE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7" name="Google Shape;667;p29"/>
                  <p:cNvSpPr/>
                  <p:nvPr/>
                </p:nvSpPr>
                <p:spPr>
                  <a:xfrm>
                    <a:off x="2027475" y="1940875"/>
                    <a:ext cx="2140600" cy="2138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624" h="85546" extrusionOk="0">
                        <a:moveTo>
                          <a:pt x="42812" y="0"/>
                        </a:moveTo>
                        <a:cubicBezTo>
                          <a:pt x="19162" y="0"/>
                          <a:pt x="0" y="19162"/>
                          <a:pt x="0" y="42773"/>
                        </a:cubicBezTo>
                        <a:cubicBezTo>
                          <a:pt x="0" y="66383"/>
                          <a:pt x="19162" y="85545"/>
                          <a:pt x="42812" y="85545"/>
                        </a:cubicBezTo>
                        <a:cubicBezTo>
                          <a:pt x="66462" y="85545"/>
                          <a:pt x="85624" y="66383"/>
                          <a:pt x="85624" y="42773"/>
                        </a:cubicBezTo>
                        <a:cubicBezTo>
                          <a:pt x="85624" y="19162"/>
                          <a:pt x="66462" y="0"/>
                          <a:pt x="42812" y="0"/>
                        </a:cubicBezTo>
                        <a:close/>
                      </a:path>
                    </a:pathLst>
                  </a:custGeom>
                  <a:solidFill>
                    <a:srgbClr val="F2FFE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8" name="Google Shape;668;p29"/>
                  <p:cNvSpPr/>
                  <p:nvPr/>
                </p:nvSpPr>
                <p:spPr>
                  <a:xfrm>
                    <a:off x="2031375" y="1944775"/>
                    <a:ext cx="2132800" cy="2130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312" h="85233" extrusionOk="0">
                        <a:moveTo>
                          <a:pt x="42656" y="0"/>
                        </a:moveTo>
                        <a:cubicBezTo>
                          <a:pt x="19084" y="0"/>
                          <a:pt x="0" y="19084"/>
                          <a:pt x="0" y="42617"/>
                        </a:cubicBezTo>
                        <a:cubicBezTo>
                          <a:pt x="0" y="66149"/>
                          <a:pt x="19084" y="85233"/>
                          <a:pt x="42656" y="85233"/>
                        </a:cubicBezTo>
                        <a:cubicBezTo>
                          <a:pt x="66189" y="85233"/>
                          <a:pt x="85312" y="66149"/>
                          <a:pt x="85312" y="42617"/>
                        </a:cubicBezTo>
                        <a:cubicBezTo>
                          <a:pt x="85312" y="19084"/>
                          <a:pt x="66189" y="0"/>
                          <a:pt x="42656" y="0"/>
                        </a:cubicBezTo>
                        <a:close/>
                      </a:path>
                    </a:pathLst>
                  </a:custGeom>
                  <a:solidFill>
                    <a:srgbClr val="F3FF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9" name="Google Shape;669;p29"/>
                  <p:cNvSpPr/>
                  <p:nvPr/>
                </p:nvSpPr>
                <p:spPr>
                  <a:xfrm>
                    <a:off x="2035275" y="1949650"/>
                    <a:ext cx="2124025" cy="212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961" h="84843" extrusionOk="0">
                        <a:moveTo>
                          <a:pt x="42500" y="0"/>
                        </a:moveTo>
                        <a:cubicBezTo>
                          <a:pt x="19045" y="0"/>
                          <a:pt x="0" y="19006"/>
                          <a:pt x="0" y="42422"/>
                        </a:cubicBezTo>
                        <a:cubicBezTo>
                          <a:pt x="0" y="65876"/>
                          <a:pt x="19045" y="84843"/>
                          <a:pt x="42500" y="84843"/>
                        </a:cubicBezTo>
                        <a:cubicBezTo>
                          <a:pt x="65955" y="84843"/>
                          <a:pt x="84960" y="65876"/>
                          <a:pt x="84960" y="42422"/>
                        </a:cubicBezTo>
                        <a:cubicBezTo>
                          <a:pt x="84960" y="19006"/>
                          <a:pt x="65955" y="0"/>
                          <a:pt x="42500" y="0"/>
                        </a:cubicBezTo>
                        <a:close/>
                      </a:path>
                    </a:pathLst>
                  </a:custGeom>
                  <a:solidFill>
                    <a:srgbClr val="F3FFE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0" name="Google Shape;670;p29"/>
                  <p:cNvSpPr/>
                  <p:nvPr/>
                </p:nvSpPr>
                <p:spPr>
                  <a:xfrm>
                    <a:off x="2040150" y="1953550"/>
                    <a:ext cx="2115250" cy="2113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610" h="84531" extrusionOk="0">
                        <a:moveTo>
                          <a:pt x="42305" y="0"/>
                        </a:moveTo>
                        <a:cubicBezTo>
                          <a:pt x="18928" y="0"/>
                          <a:pt x="0" y="18928"/>
                          <a:pt x="0" y="42266"/>
                        </a:cubicBezTo>
                        <a:cubicBezTo>
                          <a:pt x="0" y="65603"/>
                          <a:pt x="18928" y="84531"/>
                          <a:pt x="42305" y="84531"/>
                        </a:cubicBezTo>
                        <a:cubicBezTo>
                          <a:pt x="65682" y="84531"/>
                          <a:pt x="84609" y="65603"/>
                          <a:pt x="84609" y="42266"/>
                        </a:cubicBezTo>
                        <a:cubicBezTo>
                          <a:pt x="84609" y="18928"/>
                          <a:pt x="65682" y="0"/>
                          <a:pt x="42305" y="0"/>
                        </a:cubicBezTo>
                        <a:close/>
                      </a:path>
                    </a:pathLst>
                  </a:custGeom>
                  <a:solidFill>
                    <a:srgbClr val="F4FFE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1" name="Google Shape;671;p29"/>
                  <p:cNvSpPr/>
                  <p:nvPr/>
                </p:nvSpPr>
                <p:spPr>
                  <a:xfrm>
                    <a:off x="2044050" y="1957450"/>
                    <a:ext cx="2107450" cy="2105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298" h="84219" extrusionOk="0">
                        <a:moveTo>
                          <a:pt x="42149" y="1"/>
                        </a:moveTo>
                        <a:cubicBezTo>
                          <a:pt x="18850" y="1"/>
                          <a:pt x="1" y="18850"/>
                          <a:pt x="1" y="42110"/>
                        </a:cubicBezTo>
                        <a:cubicBezTo>
                          <a:pt x="1" y="65369"/>
                          <a:pt x="18850" y="84219"/>
                          <a:pt x="42149" y="84219"/>
                        </a:cubicBezTo>
                        <a:cubicBezTo>
                          <a:pt x="65408" y="84219"/>
                          <a:pt x="84297" y="65369"/>
                          <a:pt x="84297" y="42110"/>
                        </a:cubicBezTo>
                        <a:cubicBezTo>
                          <a:pt x="84297" y="18850"/>
                          <a:pt x="65408" y="1"/>
                          <a:pt x="42149" y="1"/>
                        </a:cubicBezTo>
                        <a:close/>
                      </a:path>
                    </a:pathLst>
                  </a:custGeom>
                  <a:solidFill>
                    <a:srgbClr val="F4FFE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2" name="Google Shape;672;p29"/>
                  <p:cNvSpPr/>
                  <p:nvPr/>
                </p:nvSpPr>
                <p:spPr>
                  <a:xfrm>
                    <a:off x="2047950" y="1962325"/>
                    <a:ext cx="2099650" cy="2096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3986" h="83868" extrusionOk="0">
                        <a:moveTo>
                          <a:pt x="41993" y="1"/>
                        </a:moveTo>
                        <a:cubicBezTo>
                          <a:pt x="18811" y="1"/>
                          <a:pt x="1" y="18772"/>
                          <a:pt x="1" y="41915"/>
                        </a:cubicBezTo>
                        <a:cubicBezTo>
                          <a:pt x="1" y="65057"/>
                          <a:pt x="18811" y="83868"/>
                          <a:pt x="41993" y="83868"/>
                        </a:cubicBezTo>
                        <a:cubicBezTo>
                          <a:pt x="65174" y="83868"/>
                          <a:pt x="83985" y="65057"/>
                          <a:pt x="83985" y="41915"/>
                        </a:cubicBezTo>
                        <a:cubicBezTo>
                          <a:pt x="83985" y="18772"/>
                          <a:pt x="65174" y="1"/>
                          <a:pt x="41993" y="1"/>
                        </a:cubicBezTo>
                        <a:close/>
                      </a:path>
                    </a:pathLst>
                  </a:custGeom>
                  <a:solidFill>
                    <a:srgbClr val="F5FFE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3" name="Google Shape;673;p29"/>
                  <p:cNvSpPr/>
                  <p:nvPr/>
                </p:nvSpPr>
                <p:spPr>
                  <a:xfrm>
                    <a:off x="2052825" y="1966225"/>
                    <a:ext cx="2089875" cy="2087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3595" h="83517" extrusionOk="0">
                        <a:moveTo>
                          <a:pt x="41798" y="1"/>
                        </a:moveTo>
                        <a:cubicBezTo>
                          <a:pt x="18694" y="1"/>
                          <a:pt x="1" y="18694"/>
                          <a:pt x="1" y="41759"/>
                        </a:cubicBezTo>
                        <a:cubicBezTo>
                          <a:pt x="1" y="64823"/>
                          <a:pt x="18694" y="83516"/>
                          <a:pt x="41798" y="83516"/>
                        </a:cubicBezTo>
                        <a:cubicBezTo>
                          <a:pt x="64901" y="83516"/>
                          <a:pt x="83595" y="64823"/>
                          <a:pt x="83595" y="41759"/>
                        </a:cubicBezTo>
                        <a:cubicBezTo>
                          <a:pt x="83595" y="18694"/>
                          <a:pt x="64901" y="1"/>
                          <a:pt x="41798" y="1"/>
                        </a:cubicBezTo>
                        <a:close/>
                      </a:path>
                    </a:pathLst>
                  </a:custGeom>
                  <a:solidFill>
                    <a:srgbClr val="F5FFE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4" name="Google Shape;674;p29"/>
                  <p:cNvSpPr/>
                  <p:nvPr/>
                </p:nvSpPr>
                <p:spPr>
                  <a:xfrm>
                    <a:off x="2056725" y="1970125"/>
                    <a:ext cx="2082075" cy="2080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3283" h="83205" extrusionOk="0">
                        <a:moveTo>
                          <a:pt x="41642" y="1"/>
                        </a:moveTo>
                        <a:cubicBezTo>
                          <a:pt x="18655" y="1"/>
                          <a:pt x="1" y="18616"/>
                          <a:pt x="1" y="41603"/>
                        </a:cubicBezTo>
                        <a:cubicBezTo>
                          <a:pt x="1" y="64589"/>
                          <a:pt x="18655" y="83204"/>
                          <a:pt x="41642" y="83204"/>
                        </a:cubicBezTo>
                        <a:cubicBezTo>
                          <a:pt x="64628" y="83204"/>
                          <a:pt x="83283" y="64589"/>
                          <a:pt x="83283" y="41603"/>
                        </a:cubicBezTo>
                        <a:cubicBezTo>
                          <a:pt x="83283" y="18616"/>
                          <a:pt x="64628" y="1"/>
                          <a:pt x="41642" y="1"/>
                        </a:cubicBezTo>
                        <a:close/>
                      </a:path>
                    </a:pathLst>
                  </a:custGeom>
                  <a:solidFill>
                    <a:srgbClr val="F6FFE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5" name="Google Shape;675;p29"/>
                  <p:cNvSpPr/>
                  <p:nvPr/>
                </p:nvSpPr>
                <p:spPr>
                  <a:xfrm>
                    <a:off x="2060625" y="1975000"/>
                    <a:ext cx="2074275" cy="2071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971" h="82854" extrusionOk="0">
                        <a:moveTo>
                          <a:pt x="41486" y="1"/>
                        </a:moveTo>
                        <a:cubicBezTo>
                          <a:pt x="18577" y="1"/>
                          <a:pt x="1" y="18538"/>
                          <a:pt x="1" y="41408"/>
                        </a:cubicBezTo>
                        <a:cubicBezTo>
                          <a:pt x="1" y="64277"/>
                          <a:pt x="18577" y="82853"/>
                          <a:pt x="41486" y="82853"/>
                        </a:cubicBezTo>
                        <a:cubicBezTo>
                          <a:pt x="64394" y="82853"/>
                          <a:pt x="82971" y="64277"/>
                          <a:pt x="82971" y="41408"/>
                        </a:cubicBezTo>
                        <a:cubicBezTo>
                          <a:pt x="82971" y="18538"/>
                          <a:pt x="64394" y="1"/>
                          <a:pt x="41486" y="1"/>
                        </a:cubicBezTo>
                        <a:close/>
                      </a:path>
                    </a:pathLst>
                  </a:custGeom>
                  <a:solidFill>
                    <a:srgbClr val="F6FFE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6" name="Google Shape;676;p29"/>
                  <p:cNvSpPr/>
                  <p:nvPr/>
                </p:nvSpPr>
                <p:spPr>
                  <a:xfrm>
                    <a:off x="2064550" y="1978925"/>
                    <a:ext cx="2065475" cy="2062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619" h="82502" extrusionOk="0">
                        <a:moveTo>
                          <a:pt x="41329" y="0"/>
                        </a:moveTo>
                        <a:cubicBezTo>
                          <a:pt x="18499" y="0"/>
                          <a:pt x="0" y="18459"/>
                          <a:pt x="0" y="41251"/>
                        </a:cubicBezTo>
                        <a:cubicBezTo>
                          <a:pt x="0" y="64042"/>
                          <a:pt x="18499" y="82501"/>
                          <a:pt x="41329" y="82501"/>
                        </a:cubicBezTo>
                        <a:cubicBezTo>
                          <a:pt x="64120" y="82501"/>
                          <a:pt x="82619" y="64042"/>
                          <a:pt x="82619" y="41251"/>
                        </a:cubicBezTo>
                        <a:cubicBezTo>
                          <a:pt x="82619" y="18459"/>
                          <a:pt x="64120" y="0"/>
                          <a:pt x="41329" y="0"/>
                        </a:cubicBezTo>
                        <a:close/>
                      </a:path>
                    </a:pathLst>
                  </a:custGeom>
                  <a:solidFill>
                    <a:srgbClr val="F7FFE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7" name="Google Shape;677;p29"/>
                  <p:cNvSpPr/>
                  <p:nvPr/>
                </p:nvSpPr>
                <p:spPr>
                  <a:xfrm>
                    <a:off x="2069425" y="1982825"/>
                    <a:ext cx="2056700" cy="205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268" h="82189" extrusionOk="0">
                        <a:moveTo>
                          <a:pt x="41134" y="0"/>
                        </a:moveTo>
                        <a:cubicBezTo>
                          <a:pt x="18421" y="0"/>
                          <a:pt x="0" y="18420"/>
                          <a:pt x="0" y="41095"/>
                        </a:cubicBezTo>
                        <a:cubicBezTo>
                          <a:pt x="0" y="63808"/>
                          <a:pt x="18421" y="82189"/>
                          <a:pt x="41134" y="82189"/>
                        </a:cubicBezTo>
                        <a:cubicBezTo>
                          <a:pt x="63847" y="82189"/>
                          <a:pt x="82268" y="63808"/>
                          <a:pt x="82268" y="41095"/>
                        </a:cubicBezTo>
                        <a:cubicBezTo>
                          <a:pt x="82268" y="18420"/>
                          <a:pt x="63847" y="0"/>
                          <a:pt x="41134" y="0"/>
                        </a:cubicBezTo>
                        <a:close/>
                      </a:path>
                    </a:pathLst>
                  </a:custGeom>
                  <a:solidFill>
                    <a:srgbClr val="F7FFF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8" name="Google Shape;678;p29"/>
                  <p:cNvSpPr/>
                  <p:nvPr/>
                </p:nvSpPr>
                <p:spPr>
                  <a:xfrm>
                    <a:off x="2073325" y="1986725"/>
                    <a:ext cx="2048900" cy="2046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956" h="81877" extrusionOk="0">
                        <a:moveTo>
                          <a:pt x="40978" y="0"/>
                        </a:moveTo>
                        <a:cubicBezTo>
                          <a:pt x="18343" y="0"/>
                          <a:pt x="0" y="18343"/>
                          <a:pt x="0" y="40939"/>
                        </a:cubicBezTo>
                        <a:cubicBezTo>
                          <a:pt x="0" y="63535"/>
                          <a:pt x="18343" y="81877"/>
                          <a:pt x="40978" y="81877"/>
                        </a:cubicBezTo>
                        <a:cubicBezTo>
                          <a:pt x="63613" y="81877"/>
                          <a:pt x="81955" y="63535"/>
                          <a:pt x="81955" y="40939"/>
                        </a:cubicBezTo>
                        <a:cubicBezTo>
                          <a:pt x="81955" y="18343"/>
                          <a:pt x="63613" y="0"/>
                          <a:pt x="40978" y="0"/>
                        </a:cubicBezTo>
                        <a:close/>
                      </a:path>
                    </a:pathLst>
                  </a:custGeom>
                  <a:solidFill>
                    <a:srgbClr val="F8FFF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9" name="Google Shape;679;p29"/>
                  <p:cNvSpPr/>
                  <p:nvPr/>
                </p:nvSpPr>
                <p:spPr>
                  <a:xfrm>
                    <a:off x="2077225" y="1991600"/>
                    <a:ext cx="2040125" cy="2037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605" h="81487" extrusionOk="0">
                        <a:moveTo>
                          <a:pt x="40822" y="0"/>
                        </a:moveTo>
                        <a:cubicBezTo>
                          <a:pt x="18265" y="0"/>
                          <a:pt x="0" y="18226"/>
                          <a:pt x="0" y="40744"/>
                        </a:cubicBezTo>
                        <a:cubicBezTo>
                          <a:pt x="0" y="63262"/>
                          <a:pt x="18265" y="81487"/>
                          <a:pt x="40822" y="81487"/>
                        </a:cubicBezTo>
                        <a:cubicBezTo>
                          <a:pt x="63340" y="81487"/>
                          <a:pt x="81604" y="63262"/>
                          <a:pt x="81604" y="40744"/>
                        </a:cubicBezTo>
                        <a:cubicBezTo>
                          <a:pt x="81604" y="18226"/>
                          <a:pt x="63340" y="0"/>
                          <a:pt x="40822" y="0"/>
                        </a:cubicBezTo>
                        <a:close/>
                      </a:path>
                    </a:pathLst>
                  </a:custGeom>
                  <a:solidFill>
                    <a:srgbClr val="F8FFF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0" name="Google Shape;680;p29"/>
                  <p:cNvSpPr/>
                  <p:nvPr/>
                </p:nvSpPr>
                <p:spPr>
                  <a:xfrm>
                    <a:off x="2082100" y="1995500"/>
                    <a:ext cx="2031350" cy="2029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254" h="81175" extrusionOk="0">
                        <a:moveTo>
                          <a:pt x="40627" y="1"/>
                        </a:moveTo>
                        <a:cubicBezTo>
                          <a:pt x="18187" y="1"/>
                          <a:pt x="1" y="18187"/>
                          <a:pt x="1" y="40588"/>
                        </a:cubicBezTo>
                        <a:cubicBezTo>
                          <a:pt x="1" y="62989"/>
                          <a:pt x="18187" y="81175"/>
                          <a:pt x="40627" y="81175"/>
                        </a:cubicBezTo>
                        <a:cubicBezTo>
                          <a:pt x="63067" y="81175"/>
                          <a:pt x="81253" y="62989"/>
                          <a:pt x="81253" y="40588"/>
                        </a:cubicBezTo>
                        <a:cubicBezTo>
                          <a:pt x="81253" y="18187"/>
                          <a:pt x="63067" y="1"/>
                          <a:pt x="40627" y="1"/>
                        </a:cubicBezTo>
                        <a:close/>
                      </a:path>
                    </a:pathLst>
                  </a:custGeom>
                  <a:solidFill>
                    <a:srgbClr val="F9FFF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1" name="Google Shape;681;p29"/>
                  <p:cNvSpPr/>
                  <p:nvPr/>
                </p:nvSpPr>
                <p:spPr>
                  <a:xfrm>
                    <a:off x="2086000" y="1999400"/>
                    <a:ext cx="2023550" cy="2021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942" h="80863" extrusionOk="0">
                        <a:moveTo>
                          <a:pt x="40471" y="1"/>
                        </a:moveTo>
                        <a:cubicBezTo>
                          <a:pt x="18109" y="1"/>
                          <a:pt x="1" y="18109"/>
                          <a:pt x="1" y="40432"/>
                        </a:cubicBezTo>
                        <a:cubicBezTo>
                          <a:pt x="1" y="62754"/>
                          <a:pt x="18109" y="80863"/>
                          <a:pt x="40471" y="80863"/>
                        </a:cubicBezTo>
                        <a:cubicBezTo>
                          <a:pt x="62833" y="80863"/>
                          <a:pt x="80941" y="62754"/>
                          <a:pt x="80941" y="40432"/>
                        </a:cubicBezTo>
                        <a:cubicBezTo>
                          <a:pt x="80941" y="18109"/>
                          <a:pt x="62833" y="1"/>
                          <a:pt x="40471" y="1"/>
                        </a:cubicBezTo>
                        <a:close/>
                      </a:path>
                    </a:pathLst>
                  </a:custGeom>
                  <a:solidFill>
                    <a:srgbClr val="F9FFF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2" name="Google Shape;682;p29"/>
                  <p:cNvSpPr/>
                  <p:nvPr/>
                </p:nvSpPr>
                <p:spPr>
                  <a:xfrm>
                    <a:off x="2089900" y="2004275"/>
                    <a:ext cx="2014750" cy="2011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590" h="80473" extrusionOk="0">
                        <a:moveTo>
                          <a:pt x="40315" y="1"/>
                        </a:moveTo>
                        <a:cubicBezTo>
                          <a:pt x="18070" y="1"/>
                          <a:pt x="1" y="17992"/>
                          <a:pt x="1" y="40237"/>
                        </a:cubicBezTo>
                        <a:cubicBezTo>
                          <a:pt x="1" y="62481"/>
                          <a:pt x="18070" y="80472"/>
                          <a:pt x="40315" y="80472"/>
                        </a:cubicBezTo>
                        <a:cubicBezTo>
                          <a:pt x="62560" y="80472"/>
                          <a:pt x="80590" y="62481"/>
                          <a:pt x="80590" y="40237"/>
                        </a:cubicBezTo>
                        <a:cubicBezTo>
                          <a:pt x="80590" y="17992"/>
                          <a:pt x="62560" y="1"/>
                          <a:pt x="40315" y="1"/>
                        </a:cubicBezTo>
                        <a:close/>
                      </a:path>
                    </a:pathLst>
                  </a:custGeom>
                  <a:solidFill>
                    <a:srgbClr val="FAFFF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3" name="Google Shape;683;p29"/>
                  <p:cNvSpPr/>
                  <p:nvPr/>
                </p:nvSpPr>
                <p:spPr>
                  <a:xfrm>
                    <a:off x="2094775" y="2008175"/>
                    <a:ext cx="2005975" cy="2004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239" h="80161" extrusionOk="0">
                        <a:moveTo>
                          <a:pt x="40120" y="1"/>
                        </a:moveTo>
                        <a:cubicBezTo>
                          <a:pt x="17953" y="1"/>
                          <a:pt x="1" y="17953"/>
                          <a:pt x="1" y="40081"/>
                        </a:cubicBezTo>
                        <a:cubicBezTo>
                          <a:pt x="1" y="62208"/>
                          <a:pt x="17953" y="80160"/>
                          <a:pt x="40120" y="80160"/>
                        </a:cubicBezTo>
                        <a:cubicBezTo>
                          <a:pt x="62287" y="80160"/>
                          <a:pt x="80239" y="62208"/>
                          <a:pt x="80239" y="40081"/>
                        </a:cubicBezTo>
                        <a:cubicBezTo>
                          <a:pt x="80239" y="17953"/>
                          <a:pt x="62287" y="1"/>
                          <a:pt x="40120" y="1"/>
                        </a:cubicBezTo>
                        <a:close/>
                      </a:path>
                    </a:pathLst>
                  </a:custGeom>
                  <a:solidFill>
                    <a:srgbClr val="FAFFF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4" name="Google Shape;684;p29"/>
                  <p:cNvSpPr/>
                  <p:nvPr/>
                </p:nvSpPr>
                <p:spPr>
                  <a:xfrm>
                    <a:off x="2098700" y="2012075"/>
                    <a:ext cx="1998150" cy="1996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926" h="79849" extrusionOk="0">
                        <a:moveTo>
                          <a:pt x="39963" y="1"/>
                        </a:moveTo>
                        <a:cubicBezTo>
                          <a:pt x="17874" y="1"/>
                          <a:pt x="0" y="17875"/>
                          <a:pt x="0" y="39925"/>
                        </a:cubicBezTo>
                        <a:cubicBezTo>
                          <a:pt x="0" y="61974"/>
                          <a:pt x="17874" y="79848"/>
                          <a:pt x="39963" y="79848"/>
                        </a:cubicBezTo>
                        <a:cubicBezTo>
                          <a:pt x="62013" y="79848"/>
                          <a:pt x="79926" y="61974"/>
                          <a:pt x="79926" y="39925"/>
                        </a:cubicBezTo>
                        <a:cubicBezTo>
                          <a:pt x="79926" y="17875"/>
                          <a:pt x="62013" y="1"/>
                          <a:pt x="39963" y="1"/>
                        </a:cubicBezTo>
                        <a:close/>
                      </a:path>
                    </a:pathLst>
                  </a:custGeom>
                  <a:solidFill>
                    <a:srgbClr val="FBFFF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5" name="Google Shape;685;p29"/>
                  <p:cNvSpPr/>
                  <p:nvPr/>
                </p:nvSpPr>
                <p:spPr>
                  <a:xfrm>
                    <a:off x="2107963" y="2013063"/>
                    <a:ext cx="1989375" cy="1987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575" h="79497" extrusionOk="0">
                        <a:moveTo>
                          <a:pt x="39807" y="0"/>
                        </a:moveTo>
                        <a:cubicBezTo>
                          <a:pt x="17835" y="0"/>
                          <a:pt x="0" y="17796"/>
                          <a:pt x="0" y="39729"/>
                        </a:cubicBezTo>
                        <a:cubicBezTo>
                          <a:pt x="0" y="61700"/>
                          <a:pt x="17835" y="79496"/>
                          <a:pt x="39807" y="79496"/>
                        </a:cubicBezTo>
                        <a:cubicBezTo>
                          <a:pt x="61779" y="79496"/>
                          <a:pt x="79575" y="61700"/>
                          <a:pt x="79575" y="39729"/>
                        </a:cubicBezTo>
                        <a:cubicBezTo>
                          <a:pt x="79575" y="17796"/>
                          <a:pt x="61779" y="0"/>
                          <a:pt x="39807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6" name="Google Shape;686;p29"/>
                  <p:cNvSpPr/>
                  <p:nvPr/>
                </p:nvSpPr>
                <p:spPr>
                  <a:xfrm>
                    <a:off x="2932875" y="1922325"/>
                    <a:ext cx="331750" cy="26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70" h="10592" extrusionOk="0">
                        <a:moveTo>
                          <a:pt x="6791" y="1"/>
                        </a:moveTo>
                        <a:cubicBezTo>
                          <a:pt x="4488" y="1"/>
                          <a:pt x="2225" y="196"/>
                          <a:pt x="0" y="508"/>
                        </a:cubicBezTo>
                        <a:cubicBezTo>
                          <a:pt x="817" y="3944"/>
                          <a:pt x="2803" y="10591"/>
                          <a:pt x="5967" y="10591"/>
                        </a:cubicBezTo>
                        <a:cubicBezTo>
                          <a:pt x="7942" y="10591"/>
                          <a:pt x="10375" y="8003"/>
                          <a:pt x="13269" y="430"/>
                        </a:cubicBezTo>
                        <a:cubicBezTo>
                          <a:pt x="11162" y="157"/>
                          <a:pt x="8976" y="1"/>
                          <a:pt x="6791" y="1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7" name="Google Shape;687;p29"/>
                  <p:cNvSpPr/>
                  <p:nvPr/>
                </p:nvSpPr>
                <p:spPr>
                  <a:xfrm>
                    <a:off x="2875550" y="1658550"/>
                    <a:ext cx="480775" cy="27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231" h="11059" extrusionOk="0">
                        <a:moveTo>
                          <a:pt x="8359" y="0"/>
                        </a:moveTo>
                        <a:cubicBezTo>
                          <a:pt x="1" y="0"/>
                          <a:pt x="1864" y="9030"/>
                          <a:pt x="1864" y="9030"/>
                        </a:cubicBezTo>
                        <a:cubicBezTo>
                          <a:pt x="1864" y="9030"/>
                          <a:pt x="1981" y="9849"/>
                          <a:pt x="2293" y="11059"/>
                        </a:cubicBezTo>
                        <a:cubicBezTo>
                          <a:pt x="4518" y="10747"/>
                          <a:pt x="6781" y="10552"/>
                          <a:pt x="9084" y="10552"/>
                        </a:cubicBezTo>
                        <a:cubicBezTo>
                          <a:pt x="11269" y="10552"/>
                          <a:pt x="13455" y="10708"/>
                          <a:pt x="15562" y="10981"/>
                        </a:cubicBezTo>
                        <a:cubicBezTo>
                          <a:pt x="15679" y="10630"/>
                          <a:pt x="15836" y="10239"/>
                          <a:pt x="15992" y="9810"/>
                        </a:cubicBezTo>
                        <a:cubicBezTo>
                          <a:pt x="15992" y="9810"/>
                          <a:pt x="19231" y="912"/>
                          <a:pt x="9513" y="54"/>
                        </a:cubicBezTo>
                        <a:cubicBezTo>
                          <a:pt x="9108" y="18"/>
                          <a:pt x="8724" y="0"/>
                          <a:pt x="8359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8" name="Google Shape;688;p29"/>
                  <p:cNvSpPr/>
                  <p:nvPr/>
                </p:nvSpPr>
                <p:spPr>
                  <a:xfrm>
                    <a:off x="2419675" y="1996475"/>
                    <a:ext cx="325225" cy="31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009" h="12743" extrusionOk="0">
                        <a:moveTo>
                          <a:pt x="11435" y="1"/>
                        </a:moveTo>
                        <a:lnTo>
                          <a:pt x="11435" y="1"/>
                        </a:lnTo>
                        <a:cubicBezTo>
                          <a:pt x="9484" y="820"/>
                          <a:pt x="7533" y="1757"/>
                          <a:pt x="5659" y="2849"/>
                        </a:cubicBezTo>
                        <a:cubicBezTo>
                          <a:pt x="3630" y="4020"/>
                          <a:pt x="1757" y="5308"/>
                          <a:pt x="1" y="6674"/>
                        </a:cubicBezTo>
                        <a:cubicBezTo>
                          <a:pt x="2095" y="8893"/>
                          <a:pt x="6140" y="12743"/>
                          <a:pt x="8968" y="12743"/>
                        </a:cubicBezTo>
                        <a:cubicBezTo>
                          <a:pt x="11461" y="12743"/>
                          <a:pt x="13008" y="9748"/>
                          <a:pt x="11435" y="1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9" name="Google Shape;689;p29"/>
                  <p:cNvSpPr/>
                  <p:nvPr/>
                </p:nvSpPr>
                <p:spPr>
                  <a:xfrm>
                    <a:off x="2217725" y="1808500"/>
                    <a:ext cx="487850" cy="354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514" h="14193" extrusionOk="0">
                        <a:moveTo>
                          <a:pt x="12958" y="1"/>
                        </a:moveTo>
                        <a:cubicBezTo>
                          <a:pt x="11803" y="1"/>
                          <a:pt x="10448" y="303"/>
                          <a:pt x="8859" y="1041"/>
                        </a:cubicBezTo>
                        <a:cubicBezTo>
                          <a:pt x="0" y="5139"/>
                          <a:pt x="6674" y="12671"/>
                          <a:pt x="6674" y="12671"/>
                        </a:cubicBezTo>
                        <a:cubicBezTo>
                          <a:pt x="6674" y="12671"/>
                          <a:pt x="7220" y="13295"/>
                          <a:pt x="8079" y="14193"/>
                        </a:cubicBezTo>
                        <a:cubicBezTo>
                          <a:pt x="9835" y="12827"/>
                          <a:pt x="11708" y="11539"/>
                          <a:pt x="13737" y="10368"/>
                        </a:cubicBezTo>
                        <a:cubicBezTo>
                          <a:pt x="15611" y="9276"/>
                          <a:pt x="17562" y="8339"/>
                          <a:pt x="19513" y="7520"/>
                        </a:cubicBezTo>
                        <a:cubicBezTo>
                          <a:pt x="19474" y="7129"/>
                          <a:pt x="19396" y="6700"/>
                          <a:pt x="19318" y="6271"/>
                        </a:cubicBezTo>
                        <a:cubicBezTo>
                          <a:pt x="19318" y="6271"/>
                          <a:pt x="18216" y="1"/>
                          <a:pt x="12958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0" name="Google Shape;690;p29"/>
                  <p:cNvSpPr/>
                  <p:nvPr/>
                </p:nvSpPr>
                <p:spPr>
                  <a:xfrm>
                    <a:off x="2088925" y="2330150"/>
                    <a:ext cx="377100" cy="322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84" h="12906" extrusionOk="0">
                        <a:moveTo>
                          <a:pt x="6596" y="0"/>
                        </a:moveTo>
                        <a:cubicBezTo>
                          <a:pt x="5308" y="1679"/>
                          <a:pt x="4099" y="3474"/>
                          <a:pt x="3006" y="5386"/>
                        </a:cubicBezTo>
                        <a:cubicBezTo>
                          <a:pt x="1835" y="7376"/>
                          <a:pt x="859" y="9445"/>
                          <a:pt x="1" y="11513"/>
                        </a:cubicBezTo>
                        <a:cubicBezTo>
                          <a:pt x="1994" y="12107"/>
                          <a:pt x="5154" y="12905"/>
                          <a:pt x="7743" y="12905"/>
                        </a:cubicBezTo>
                        <a:cubicBezTo>
                          <a:pt x="12300" y="12905"/>
                          <a:pt x="15084" y="10430"/>
                          <a:pt x="6596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1" name="Google Shape;691;p29"/>
                  <p:cNvSpPr/>
                  <p:nvPr/>
                </p:nvSpPr>
                <p:spPr>
                  <a:xfrm>
                    <a:off x="1802100" y="2230500"/>
                    <a:ext cx="451750" cy="387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070" h="15500" extrusionOk="0">
                        <a:moveTo>
                          <a:pt x="11438" y="0"/>
                        </a:moveTo>
                        <a:cubicBezTo>
                          <a:pt x="9621" y="0"/>
                          <a:pt x="7572" y="907"/>
                          <a:pt x="5581" y="3713"/>
                        </a:cubicBezTo>
                        <a:cubicBezTo>
                          <a:pt x="0" y="11675"/>
                          <a:pt x="9522" y="14875"/>
                          <a:pt x="9522" y="14875"/>
                        </a:cubicBezTo>
                        <a:cubicBezTo>
                          <a:pt x="9522" y="14875"/>
                          <a:pt x="10303" y="15148"/>
                          <a:pt x="11474" y="15499"/>
                        </a:cubicBezTo>
                        <a:cubicBezTo>
                          <a:pt x="12332" y="13431"/>
                          <a:pt x="13308" y="11362"/>
                          <a:pt x="14479" y="9372"/>
                        </a:cubicBezTo>
                        <a:cubicBezTo>
                          <a:pt x="15572" y="7460"/>
                          <a:pt x="16781" y="5665"/>
                          <a:pt x="18069" y="3986"/>
                        </a:cubicBezTo>
                        <a:cubicBezTo>
                          <a:pt x="17835" y="3674"/>
                          <a:pt x="17562" y="3362"/>
                          <a:pt x="17289" y="3011"/>
                        </a:cubicBezTo>
                        <a:cubicBezTo>
                          <a:pt x="17289" y="3011"/>
                          <a:pt x="14750" y="0"/>
                          <a:pt x="11438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2" name="Google Shape;692;p29"/>
                  <p:cNvSpPr/>
                  <p:nvPr/>
                </p:nvSpPr>
                <p:spPr>
                  <a:xfrm>
                    <a:off x="2018675" y="2845300"/>
                    <a:ext cx="502500" cy="331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100" h="13270" extrusionOk="0">
                        <a:moveTo>
                          <a:pt x="430" y="0"/>
                        </a:moveTo>
                        <a:cubicBezTo>
                          <a:pt x="157" y="2108"/>
                          <a:pt x="1" y="4254"/>
                          <a:pt x="1" y="6439"/>
                        </a:cubicBezTo>
                        <a:cubicBezTo>
                          <a:pt x="1" y="8781"/>
                          <a:pt x="157" y="11045"/>
                          <a:pt x="469" y="13269"/>
                        </a:cubicBezTo>
                        <a:cubicBezTo>
                          <a:pt x="6050" y="11942"/>
                          <a:pt x="20099" y="7532"/>
                          <a:pt x="430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3" name="Google Shape;693;p29"/>
                  <p:cNvSpPr/>
                  <p:nvPr/>
                </p:nvSpPr>
                <p:spPr>
                  <a:xfrm>
                    <a:off x="1740325" y="2821550"/>
                    <a:ext cx="290100" cy="370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04" h="14818" extrusionOk="0">
                        <a:moveTo>
                          <a:pt x="7194" y="0"/>
                        </a:moveTo>
                        <a:cubicBezTo>
                          <a:pt x="4550" y="0"/>
                          <a:pt x="1151" y="1162"/>
                          <a:pt x="637" y="6960"/>
                        </a:cubicBezTo>
                        <a:cubicBezTo>
                          <a:pt x="1" y="13818"/>
                          <a:pt x="4773" y="14817"/>
                          <a:pt x="7608" y="14817"/>
                        </a:cubicBezTo>
                        <a:cubicBezTo>
                          <a:pt x="8774" y="14817"/>
                          <a:pt x="9613" y="14648"/>
                          <a:pt x="9613" y="14648"/>
                        </a:cubicBezTo>
                        <a:cubicBezTo>
                          <a:pt x="9613" y="14648"/>
                          <a:pt x="10432" y="14492"/>
                          <a:pt x="11603" y="14219"/>
                        </a:cubicBezTo>
                        <a:cubicBezTo>
                          <a:pt x="11291" y="11995"/>
                          <a:pt x="11135" y="9731"/>
                          <a:pt x="11135" y="7389"/>
                        </a:cubicBezTo>
                        <a:cubicBezTo>
                          <a:pt x="11135" y="5204"/>
                          <a:pt x="11291" y="3058"/>
                          <a:pt x="11564" y="950"/>
                        </a:cubicBezTo>
                        <a:cubicBezTo>
                          <a:pt x="11174" y="794"/>
                          <a:pt x="10784" y="677"/>
                          <a:pt x="10393" y="521"/>
                        </a:cubicBezTo>
                        <a:cubicBezTo>
                          <a:pt x="10393" y="521"/>
                          <a:pt x="8963" y="0"/>
                          <a:pt x="7194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4" name="Google Shape;694;p29"/>
                  <p:cNvSpPr/>
                  <p:nvPr/>
                </p:nvSpPr>
                <p:spPr>
                  <a:xfrm>
                    <a:off x="2092825" y="3387825"/>
                    <a:ext cx="458000" cy="302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20" h="12096" extrusionOk="0">
                        <a:moveTo>
                          <a:pt x="6617" y="0"/>
                        </a:moveTo>
                        <a:cubicBezTo>
                          <a:pt x="4875" y="0"/>
                          <a:pt x="2696" y="192"/>
                          <a:pt x="1" y="622"/>
                        </a:cubicBezTo>
                        <a:cubicBezTo>
                          <a:pt x="781" y="2612"/>
                          <a:pt x="1757" y="4525"/>
                          <a:pt x="2850" y="6437"/>
                        </a:cubicBezTo>
                        <a:cubicBezTo>
                          <a:pt x="4021" y="8427"/>
                          <a:pt x="5269" y="10340"/>
                          <a:pt x="6674" y="12096"/>
                        </a:cubicBezTo>
                        <a:cubicBezTo>
                          <a:pt x="10309" y="8665"/>
                          <a:pt x="18320" y="0"/>
                          <a:pt x="6617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5" name="Google Shape;695;p29"/>
                  <p:cNvSpPr/>
                  <p:nvPr/>
                </p:nvSpPr>
                <p:spPr>
                  <a:xfrm>
                    <a:off x="1828425" y="3403375"/>
                    <a:ext cx="431275" cy="38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51" h="15259" extrusionOk="0">
                        <a:moveTo>
                          <a:pt x="10577" y="0"/>
                        </a:moveTo>
                        <a:cubicBezTo>
                          <a:pt x="10148" y="78"/>
                          <a:pt x="9757" y="156"/>
                          <a:pt x="9328" y="234"/>
                        </a:cubicBezTo>
                        <a:cubicBezTo>
                          <a:pt x="9328" y="234"/>
                          <a:pt x="1" y="1873"/>
                          <a:pt x="4098" y="10693"/>
                        </a:cubicBezTo>
                        <a:cubicBezTo>
                          <a:pt x="5729" y="14203"/>
                          <a:pt x="7903" y="15259"/>
                          <a:pt x="9930" y="15259"/>
                        </a:cubicBezTo>
                        <a:cubicBezTo>
                          <a:pt x="12998" y="15259"/>
                          <a:pt x="15728" y="12840"/>
                          <a:pt x="15728" y="12840"/>
                        </a:cubicBezTo>
                        <a:cubicBezTo>
                          <a:pt x="15728" y="12840"/>
                          <a:pt x="16353" y="12332"/>
                          <a:pt x="17250" y="11474"/>
                        </a:cubicBezTo>
                        <a:cubicBezTo>
                          <a:pt x="15845" y="9718"/>
                          <a:pt x="14597" y="7805"/>
                          <a:pt x="13426" y="5815"/>
                        </a:cubicBezTo>
                        <a:cubicBezTo>
                          <a:pt x="12333" y="3903"/>
                          <a:pt x="11357" y="1990"/>
                          <a:pt x="10577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6" name="Google Shape;696;p29"/>
                  <p:cNvSpPr/>
                  <p:nvPr/>
                </p:nvSpPr>
                <p:spPr>
                  <a:xfrm>
                    <a:off x="2426500" y="3718425"/>
                    <a:ext cx="364450" cy="301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78" h="12063" extrusionOk="0">
                        <a:moveTo>
                          <a:pt x="9994" y="0"/>
                        </a:moveTo>
                        <a:cubicBezTo>
                          <a:pt x="8036" y="0"/>
                          <a:pt x="4894" y="1497"/>
                          <a:pt x="1" y="5467"/>
                        </a:cubicBezTo>
                        <a:cubicBezTo>
                          <a:pt x="1679" y="6794"/>
                          <a:pt x="3474" y="8004"/>
                          <a:pt x="5386" y="9097"/>
                        </a:cubicBezTo>
                        <a:cubicBezTo>
                          <a:pt x="7377" y="10228"/>
                          <a:pt x="9406" y="11243"/>
                          <a:pt x="11514" y="12062"/>
                        </a:cubicBezTo>
                        <a:cubicBezTo>
                          <a:pt x="12662" y="8206"/>
                          <a:pt x="14577" y="0"/>
                          <a:pt x="9994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7" name="Google Shape;697;p29"/>
                  <p:cNvSpPr/>
                  <p:nvPr/>
                </p:nvSpPr>
                <p:spPr>
                  <a:xfrm>
                    <a:off x="2220650" y="3855100"/>
                    <a:ext cx="493700" cy="35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48" h="14259" extrusionOk="0">
                        <a:moveTo>
                          <a:pt x="8235" y="0"/>
                        </a:moveTo>
                        <a:cubicBezTo>
                          <a:pt x="7923" y="273"/>
                          <a:pt x="7571" y="546"/>
                          <a:pt x="7259" y="820"/>
                        </a:cubicBezTo>
                        <a:cubicBezTo>
                          <a:pt x="7259" y="820"/>
                          <a:pt x="0" y="6908"/>
                          <a:pt x="7962" y="12488"/>
                        </a:cubicBezTo>
                        <a:cubicBezTo>
                          <a:pt x="9770" y="13765"/>
                          <a:pt x="11333" y="14258"/>
                          <a:pt x="12668" y="14258"/>
                        </a:cubicBezTo>
                        <a:cubicBezTo>
                          <a:pt x="17212" y="14258"/>
                          <a:pt x="19123" y="8547"/>
                          <a:pt x="19123" y="8547"/>
                        </a:cubicBezTo>
                        <a:cubicBezTo>
                          <a:pt x="19123" y="8547"/>
                          <a:pt x="19396" y="7805"/>
                          <a:pt x="19748" y="6595"/>
                        </a:cubicBezTo>
                        <a:cubicBezTo>
                          <a:pt x="17640" y="5776"/>
                          <a:pt x="15611" y="4761"/>
                          <a:pt x="13620" y="3630"/>
                        </a:cubicBezTo>
                        <a:cubicBezTo>
                          <a:pt x="11708" y="2537"/>
                          <a:pt x="9913" y="1327"/>
                          <a:pt x="8235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8" name="Google Shape;698;p29"/>
                  <p:cNvSpPr/>
                  <p:nvPr/>
                </p:nvSpPr>
                <p:spPr>
                  <a:xfrm>
                    <a:off x="2941650" y="3826200"/>
                    <a:ext cx="331750" cy="265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70" h="10601" extrusionOk="0">
                        <a:moveTo>
                          <a:pt x="7279" y="0"/>
                        </a:moveTo>
                        <a:cubicBezTo>
                          <a:pt x="5304" y="0"/>
                          <a:pt x="2877" y="2582"/>
                          <a:pt x="1" y="10132"/>
                        </a:cubicBezTo>
                        <a:cubicBezTo>
                          <a:pt x="2108" y="10444"/>
                          <a:pt x="4255" y="10600"/>
                          <a:pt x="6440" y="10600"/>
                        </a:cubicBezTo>
                        <a:cubicBezTo>
                          <a:pt x="8743" y="10600"/>
                          <a:pt x="11045" y="10405"/>
                          <a:pt x="13270" y="10093"/>
                        </a:cubicBezTo>
                        <a:cubicBezTo>
                          <a:pt x="12452" y="6654"/>
                          <a:pt x="10449" y="0"/>
                          <a:pt x="7279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9" name="Google Shape;699;p29"/>
                  <p:cNvSpPr/>
                  <p:nvPr/>
                </p:nvSpPr>
                <p:spPr>
                  <a:xfrm>
                    <a:off x="2849950" y="4078525"/>
                    <a:ext cx="479875" cy="276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195" h="11059" extrusionOk="0">
                        <a:moveTo>
                          <a:pt x="16938" y="0"/>
                        </a:moveTo>
                        <a:cubicBezTo>
                          <a:pt x="14713" y="312"/>
                          <a:pt x="12411" y="507"/>
                          <a:pt x="10108" y="507"/>
                        </a:cubicBezTo>
                        <a:cubicBezTo>
                          <a:pt x="7923" y="507"/>
                          <a:pt x="5776" y="351"/>
                          <a:pt x="3669" y="39"/>
                        </a:cubicBezTo>
                        <a:cubicBezTo>
                          <a:pt x="3513" y="429"/>
                          <a:pt x="3356" y="820"/>
                          <a:pt x="3200" y="1249"/>
                        </a:cubicBezTo>
                        <a:cubicBezTo>
                          <a:pt x="3200" y="1249"/>
                          <a:pt x="0" y="10147"/>
                          <a:pt x="9679" y="11005"/>
                        </a:cubicBezTo>
                        <a:cubicBezTo>
                          <a:pt x="10084" y="11041"/>
                          <a:pt x="10468" y="11059"/>
                          <a:pt x="10833" y="11059"/>
                        </a:cubicBezTo>
                        <a:cubicBezTo>
                          <a:pt x="19194" y="11059"/>
                          <a:pt x="17367" y="2029"/>
                          <a:pt x="17367" y="2029"/>
                        </a:cubicBezTo>
                        <a:cubicBezTo>
                          <a:pt x="17367" y="2029"/>
                          <a:pt x="17211" y="1210"/>
                          <a:pt x="16938" y="0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0" name="Google Shape;700;p29"/>
                  <p:cNvSpPr/>
                  <p:nvPr/>
                </p:nvSpPr>
                <p:spPr>
                  <a:xfrm>
                    <a:off x="3460400" y="3698500"/>
                    <a:ext cx="326200" cy="31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048" h="12743" extrusionOk="0">
                        <a:moveTo>
                          <a:pt x="4059" y="0"/>
                        </a:moveTo>
                        <a:cubicBezTo>
                          <a:pt x="1556" y="0"/>
                          <a:pt x="1" y="2995"/>
                          <a:pt x="1574" y="12742"/>
                        </a:cubicBezTo>
                        <a:cubicBezTo>
                          <a:pt x="3525" y="11923"/>
                          <a:pt x="5476" y="10986"/>
                          <a:pt x="7389" y="9894"/>
                        </a:cubicBezTo>
                        <a:cubicBezTo>
                          <a:pt x="9379" y="8723"/>
                          <a:pt x="11252" y="7435"/>
                          <a:pt x="13047" y="6069"/>
                        </a:cubicBezTo>
                        <a:cubicBezTo>
                          <a:pt x="10953" y="3850"/>
                          <a:pt x="6897" y="0"/>
                          <a:pt x="4059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1" name="Google Shape;701;p29"/>
                  <p:cNvSpPr/>
                  <p:nvPr/>
                </p:nvSpPr>
                <p:spPr>
                  <a:xfrm>
                    <a:off x="3499725" y="3850200"/>
                    <a:ext cx="487850" cy="354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514" h="14180" extrusionOk="0">
                        <a:moveTo>
                          <a:pt x="11474" y="1"/>
                        </a:moveTo>
                        <a:cubicBezTo>
                          <a:pt x="9679" y="1367"/>
                          <a:pt x="7806" y="2655"/>
                          <a:pt x="5816" y="3826"/>
                        </a:cubicBezTo>
                        <a:cubicBezTo>
                          <a:pt x="3903" y="4918"/>
                          <a:pt x="1952" y="5855"/>
                          <a:pt x="1" y="6674"/>
                        </a:cubicBezTo>
                        <a:cubicBezTo>
                          <a:pt x="40" y="7065"/>
                          <a:pt x="118" y="7494"/>
                          <a:pt x="196" y="7923"/>
                        </a:cubicBezTo>
                        <a:cubicBezTo>
                          <a:pt x="196" y="7923"/>
                          <a:pt x="1326" y="14179"/>
                          <a:pt x="6607" y="14179"/>
                        </a:cubicBezTo>
                        <a:cubicBezTo>
                          <a:pt x="7760" y="14179"/>
                          <a:pt x="9112" y="13881"/>
                          <a:pt x="10694" y="13153"/>
                        </a:cubicBezTo>
                        <a:cubicBezTo>
                          <a:pt x="19514" y="9055"/>
                          <a:pt x="12840" y="1523"/>
                          <a:pt x="12840" y="1523"/>
                        </a:cubicBezTo>
                        <a:cubicBezTo>
                          <a:pt x="12840" y="1523"/>
                          <a:pt x="12294" y="899"/>
                          <a:pt x="11474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2" name="Google Shape;702;p29"/>
                  <p:cNvSpPr/>
                  <p:nvPr/>
                </p:nvSpPr>
                <p:spPr>
                  <a:xfrm>
                    <a:off x="3739900" y="3360750"/>
                    <a:ext cx="376475" cy="322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59" h="12906" extrusionOk="0">
                        <a:moveTo>
                          <a:pt x="7326" y="1"/>
                        </a:moveTo>
                        <a:cubicBezTo>
                          <a:pt x="2777" y="1"/>
                          <a:pt x="0" y="2476"/>
                          <a:pt x="8463" y="12906"/>
                        </a:cubicBezTo>
                        <a:cubicBezTo>
                          <a:pt x="9751" y="11227"/>
                          <a:pt x="10960" y="9432"/>
                          <a:pt x="12053" y="7520"/>
                        </a:cubicBezTo>
                        <a:cubicBezTo>
                          <a:pt x="13224" y="5530"/>
                          <a:pt x="14239" y="3461"/>
                          <a:pt x="15058" y="1393"/>
                        </a:cubicBezTo>
                        <a:cubicBezTo>
                          <a:pt x="13065" y="799"/>
                          <a:pt x="9910" y="1"/>
                          <a:pt x="7326" y="1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3" name="Google Shape;703;p29"/>
                  <p:cNvSpPr/>
                  <p:nvPr/>
                </p:nvSpPr>
                <p:spPr>
                  <a:xfrm>
                    <a:off x="3951450" y="3395550"/>
                    <a:ext cx="452725" cy="3872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09" h="15490" extrusionOk="0">
                        <a:moveTo>
                          <a:pt x="6596" y="1"/>
                        </a:moveTo>
                        <a:cubicBezTo>
                          <a:pt x="5777" y="2069"/>
                          <a:pt x="4762" y="4138"/>
                          <a:pt x="3591" y="6128"/>
                        </a:cubicBezTo>
                        <a:cubicBezTo>
                          <a:pt x="2498" y="8040"/>
                          <a:pt x="1289" y="9835"/>
                          <a:pt x="1" y="11514"/>
                        </a:cubicBezTo>
                        <a:cubicBezTo>
                          <a:pt x="274" y="11826"/>
                          <a:pt x="508" y="12138"/>
                          <a:pt x="781" y="12489"/>
                        </a:cubicBezTo>
                        <a:cubicBezTo>
                          <a:pt x="781" y="12489"/>
                          <a:pt x="3327" y="15489"/>
                          <a:pt x="6632" y="15489"/>
                        </a:cubicBezTo>
                        <a:cubicBezTo>
                          <a:pt x="8453" y="15489"/>
                          <a:pt x="10506" y="14577"/>
                          <a:pt x="12489" y="11748"/>
                        </a:cubicBezTo>
                        <a:cubicBezTo>
                          <a:pt x="18109" y="3825"/>
                          <a:pt x="8548" y="625"/>
                          <a:pt x="8548" y="625"/>
                        </a:cubicBezTo>
                        <a:cubicBezTo>
                          <a:pt x="8548" y="625"/>
                          <a:pt x="7767" y="352"/>
                          <a:pt x="6596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4" name="Google Shape;704;p29"/>
                  <p:cNvSpPr/>
                  <p:nvPr/>
                </p:nvSpPr>
                <p:spPr>
                  <a:xfrm>
                    <a:off x="3684125" y="2836500"/>
                    <a:ext cx="502500" cy="331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100" h="13270" extrusionOk="0">
                        <a:moveTo>
                          <a:pt x="19631" y="1"/>
                        </a:moveTo>
                        <a:lnTo>
                          <a:pt x="19631" y="1"/>
                        </a:lnTo>
                        <a:cubicBezTo>
                          <a:pt x="14050" y="1328"/>
                          <a:pt x="1" y="5738"/>
                          <a:pt x="19670" y="13270"/>
                        </a:cubicBezTo>
                        <a:cubicBezTo>
                          <a:pt x="19943" y="11162"/>
                          <a:pt x="20099" y="9016"/>
                          <a:pt x="20099" y="6791"/>
                        </a:cubicBezTo>
                        <a:cubicBezTo>
                          <a:pt x="20099" y="4489"/>
                          <a:pt x="19943" y="2225"/>
                          <a:pt x="19631" y="1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5" name="Google Shape;705;p29"/>
                  <p:cNvSpPr/>
                  <p:nvPr/>
                </p:nvSpPr>
                <p:spPr>
                  <a:xfrm>
                    <a:off x="4174875" y="2821375"/>
                    <a:ext cx="290300" cy="370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12" h="14825" extrusionOk="0">
                        <a:moveTo>
                          <a:pt x="4035" y="1"/>
                        </a:moveTo>
                        <a:cubicBezTo>
                          <a:pt x="2848" y="1"/>
                          <a:pt x="1991" y="177"/>
                          <a:pt x="1991" y="177"/>
                        </a:cubicBezTo>
                        <a:cubicBezTo>
                          <a:pt x="1991" y="177"/>
                          <a:pt x="1211" y="333"/>
                          <a:pt x="1" y="606"/>
                        </a:cubicBezTo>
                        <a:cubicBezTo>
                          <a:pt x="313" y="2830"/>
                          <a:pt x="469" y="5094"/>
                          <a:pt x="469" y="7396"/>
                        </a:cubicBezTo>
                        <a:cubicBezTo>
                          <a:pt x="469" y="9621"/>
                          <a:pt x="313" y="11767"/>
                          <a:pt x="40" y="13875"/>
                        </a:cubicBezTo>
                        <a:cubicBezTo>
                          <a:pt x="430" y="14031"/>
                          <a:pt x="820" y="14148"/>
                          <a:pt x="1211" y="14304"/>
                        </a:cubicBezTo>
                        <a:cubicBezTo>
                          <a:pt x="1211" y="14304"/>
                          <a:pt x="2641" y="14825"/>
                          <a:pt x="4413" y="14825"/>
                        </a:cubicBezTo>
                        <a:cubicBezTo>
                          <a:pt x="7060" y="14825"/>
                          <a:pt x="10469" y="13663"/>
                          <a:pt x="11006" y="7865"/>
                        </a:cubicBezTo>
                        <a:cubicBezTo>
                          <a:pt x="11612" y="1010"/>
                          <a:pt x="6877" y="1"/>
                          <a:pt x="4035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6" name="Google Shape;706;p29"/>
                  <p:cNvSpPr/>
                  <p:nvPr/>
                </p:nvSpPr>
                <p:spPr>
                  <a:xfrm>
                    <a:off x="3654475" y="2323325"/>
                    <a:ext cx="458000" cy="302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20" h="12096" extrusionOk="0">
                        <a:moveTo>
                          <a:pt x="11646" y="0"/>
                        </a:moveTo>
                        <a:cubicBezTo>
                          <a:pt x="8011" y="3431"/>
                          <a:pt x="0" y="12096"/>
                          <a:pt x="11703" y="12096"/>
                        </a:cubicBezTo>
                        <a:cubicBezTo>
                          <a:pt x="13445" y="12096"/>
                          <a:pt x="15624" y="11904"/>
                          <a:pt x="18319" y="11474"/>
                        </a:cubicBezTo>
                        <a:cubicBezTo>
                          <a:pt x="17539" y="9484"/>
                          <a:pt x="16563" y="7532"/>
                          <a:pt x="15470" y="5659"/>
                        </a:cubicBezTo>
                        <a:cubicBezTo>
                          <a:pt x="14338" y="3669"/>
                          <a:pt x="13051" y="1756"/>
                          <a:pt x="11646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7" name="Google Shape;707;p29"/>
                  <p:cNvSpPr/>
                  <p:nvPr/>
                </p:nvSpPr>
                <p:spPr>
                  <a:xfrm>
                    <a:off x="3945600" y="2228675"/>
                    <a:ext cx="431275" cy="381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51" h="15260" extrusionOk="0">
                        <a:moveTo>
                          <a:pt x="7351" y="1"/>
                        </a:moveTo>
                        <a:cubicBezTo>
                          <a:pt x="4292" y="1"/>
                          <a:pt x="1562" y="2420"/>
                          <a:pt x="1562" y="2420"/>
                        </a:cubicBezTo>
                        <a:cubicBezTo>
                          <a:pt x="1562" y="2420"/>
                          <a:pt x="898" y="2928"/>
                          <a:pt x="1" y="3786"/>
                        </a:cubicBezTo>
                        <a:cubicBezTo>
                          <a:pt x="1406" y="5542"/>
                          <a:pt x="2693" y="7455"/>
                          <a:pt x="3825" y="9445"/>
                        </a:cubicBezTo>
                        <a:cubicBezTo>
                          <a:pt x="4918" y="11318"/>
                          <a:pt x="5894" y="13270"/>
                          <a:pt x="6674" y="15260"/>
                        </a:cubicBezTo>
                        <a:cubicBezTo>
                          <a:pt x="7103" y="15182"/>
                          <a:pt x="7494" y="15104"/>
                          <a:pt x="7923" y="15026"/>
                        </a:cubicBezTo>
                        <a:cubicBezTo>
                          <a:pt x="7923" y="15026"/>
                          <a:pt x="17250" y="13387"/>
                          <a:pt x="13152" y="4567"/>
                        </a:cubicBezTo>
                        <a:cubicBezTo>
                          <a:pt x="11538" y="1057"/>
                          <a:pt x="9373" y="1"/>
                          <a:pt x="7351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8" name="Google Shape;708;p29"/>
                  <p:cNvSpPr/>
                  <p:nvPr/>
                </p:nvSpPr>
                <p:spPr>
                  <a:xfrm>
                    <a:off x="3414350" y="1993550"/>
                    <a:ext cx="364450" cy="301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78" h="12063" extrusionOk="0">
                        <a:moveTo>
                          <a:pt x="3064" y="0"/>
                        </a:moveTo>
                        <a:cubicBezTo>
                          <a:pt x="1916" y="3857"/>
                          <a:pt x="1" y="12063"/>
                          <a:pt x="4584" y="12063"/>
                        </a:cubicBezTo>
                        <a:cubicBezTo>
                          <a:pt x="6542" y="12063"/>
                          <a:pt x="9684" y="10566"/>
                          <a:pt x="14577" y="6596"/>
                        </a:cubicBezTo>
                        <a:cubicBezTo>
                          <a:pt x="12899" y="5269"/>
                          <a:pt x="11104" y="4059"/>
                          <a:pt x="9231" y="2966"/>
                        </a:cubicBezTo>
                        <a:cubicBezTo>
                          <a:pt x="7201" y="1835"/>
                          <a:pt x="5172" y="820"/>
                          <a:pt x="3064" y="0"/>
                        </a:cubicBezTo>
                        <a:close/>
                      </a:path>
                    </a:pathLst>
                  </a:custGeom>
                  <a:solidFill>
                    <a:srgbClr val="009D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9" name="Google Shape;709;p29"/>
                  <p:cNvSpPr/>
                  <p:nvPr/>
                </p:nvSpPr>
                <p:spPr>
                  <a:xfrm>
                    <a:off x="3490950" y="1801525"/>
                    <a:ext cx="493700" cy="356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48" h="14277" extrusionOk="0">
                        <a:moveTo>
                          <a:pt x="7107" y="1"/>
                        </a:moveTo>
                        <a:cubicBezTo>
                          <a:pt x="2558" y="1"/>
                          <a:pt x="664" y="5730"/>
                          <a:pt x="664" y="5730"/>
                        </a:cubicBezTo>
                        <a:cubicBezTo>
                          <a:pt x="664" y="5730"/>
                          <a:pt x="352" y="6472"/>
                          <a:pt x="0" y="7681"/>
                        </a:cubicBezTo>
                        <a:cubicBezTo>
                          <a:pt x="2108" y="8501"/>
                          <a:pt x="4137" y="9516"/>
                          <a:pt x="6167" y="10647"/>
                        </a:cubicBezTo>
                        <a:cubicBezTo>
                          <a:pt x="8040" y="11740"/>
                          <a:pt x="9835" y="12950"/>
                          <a:pt x="11513" y="14277"/>
                        </a:cubicBezTo>
                        <a:cubicBezTo>
                          <a:pt x="11864" y="14004"/>
                          <a:pt x="12177" y="13731"/>
                          <a:pt x="12489" y="13457"/>
                        </a:cubicBezTo>
                        <a:cubicBezTo>
                          <a:pt x="12489" y="13457"/>
                          <a:pt x="19748" y="7369"/>
                          <a:pt x="11786" y="1750"/>
                        </a:cubicBezTo>
                        <a:cubicBezTo>
                          <a:pt x="9988" y="489"/>
                          <a:pt x="8434" y="1"/>
                          <a:pt x="7107" y="1"/>
                        </a:cubicBezTo>
                        <a:close/>
                      </a:path>
                    </a:pathLst>
                  </a:custGeom>
                  <a:solidFill>
                    <a:srgbClr val="F13F3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10" name="Google Shape;710;p29"/>
                  <p:cNvSpPr/>
                  <p:nvPr/>
                </p:nvSpPr>
                <p:spPr>
                  <a:xfrm>
                    <a:off x="2018675" y="1922325"/>
                    <a:ext cx="2167950" cy="21689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718" h="86756" fill="none" extrusionOk="0">
                        <a:moveTo>
                          <a:pt x="86717" y="43358"/>
                        </a:moveTo>
                        <a:cubicBezTo>
                          <a:pt x="86717" y="67320"/>
                          <a:pt x="67321" y="86755"/>
                          <a:pt x="43359" y="86755"/>
                        </a:cubicBezTo>
                        <a:cubicBezTo>
                          <a:pt x="19436" y="86755"/>
                          <a:pt x="1" y="67320"/>
                          <a:pt x="1" y="43358"/>
                        </a:cubicBezTo>
                        <a:cubicBezTo>
                          <a:pt x="1" y="19436"/>
                          <a:pt x="19436" y="1"/>
                          <a:pt x="43359" y="1"/>
                        </a:cubicBezTo>
                        <a:cubicBezTo>
                          <a:pt x="67321" y="1"/>
                          <a:pt x="86717" y="19436"/>
                          <a:pt x="86717" y="43358"/>
                        </a:cubicBezTo>
                        <a:close/>
                        <a:moveTo>
                          <a:pt x="86717" y="43358"/>
                        </a:moveTo>
                        <a:close/>
                      </a:path>
                    </a:pathLst>
                  </a:custGeom>
                  <a:noFill/>
                  <a:ln w="15600" cap="flat" cmpd="sng">
                    <a:solidFill>
                      <a:srgbClr val="515151"/>
                    </a:solidFill>
                    <a:prstDash val="solid"/>
                    <a:miter lim="39026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11" name="Google Shape;711;p29"/>
                  <p:cNvSpPr/>
                  <p:nvPr/>
                </p:nvSpPr>
                <p:spPr>
                  <a:xfrm>
                    <a:off x="1738675" y="1643300"/>
                    <a:ext cx="2727950" cy="2726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118" h="109078" fill="none" extrusionOk="0">
                        <a:moveTo>
                          <a:pt x="54559" y="0"/>
                        </a:moveTo>
                        <a:cubicBezTo>
                          <a:pt x="59086" y="0"/>
                          <a:pt x="62637" y="4098"/>
                          <a:pt x="66852" y="5113"/>
                        </a:cubicBezTo>
                        <a:cubicBezTo>
                          <a:pt x="72004" y="6400"/>
                          <a:pt x="77780" y="4878"/>
                          <a:pt x="82229" y="7493"/>
                        </a:cubicBezTo>
                        <a:cubicBezTo>
                          <a:pt x="86014" y="9757"/>
                          <a:pt x="86834" y="15337"/>
                          <a:pt x="89956" y="18381"/>
                        </a:cubicBezTo>
                        <a:cubicBezTo>
                          <a:pt x="93663" y="21972"/>
                          <a:pt x="99517" y="23182"/>
                          <a:pt x="102093" y="27709"/>
                        </a:cubicBezTo>
                        <a:cubicBezTo>
                          <a:pt x="104122" y="31338"/>
                          <a:pt x="101586" y="36294"/>
                          <a:pt x="102756" y="40392"/>
                        </a:cubicBezTo>
                        <a:cubicBezTo>
                          <a:pt x="104161" y="45231"/>
                          <a:pt x="109118" y="49251"/>
                          <a:pt x="109118" y="54519"/>
                        </a:cubicBezTo>
                        <a:cubicBezTo>
                          <a:pt x="109118" y="59437"/>
                          <a:pt x="105020" y="62754"/>
                          <a:pt x="103810" y="67281"/>
                        </a:cubicBezTo>
                        <a:cubicBezTo>
                          <a:pt x="102600" y="71847"/>
                          <a:pt x="104239" y="77584"/>
                          <a:pt x="101937" y="81604"/>
                        </a:cubicBezTo>
                        <a:cubicBezTo>
                          <a:pt x="99634" y="85623"/>
                          <a:pt x="93780" y="87418"/>
                          <a:pt x="90580" y="90697"/>
                        </a:cubicBezTo>
                        <a:cubicBezTo>
                          <a:pt x="87107" y="94248"/>
                          <a:pt x="86209" y="99243"/>
                          <a:pt x="81916" y="101741"/>
                        </a:cubicBezTo>
                        <a:cubicBezTo>
                          <a:pt x="77819" y="104122"/>
                          <a:pt x="72121" y="102560"/>
                          <a:pt x="67438" y="103809"/>
                        </a:cubicBezTo>
                        <a:cubicBezTo>
                          <a:pt x="62911" y="105019"/>
                          <a:pt x="59476" y="109078"/>
                          <a:pt x="54559" y="109078"/>
                        </a:cubicBezTo>
                        <a:cubicBezTo>
                          <a:pt x="49681" y="109078"/>
                          <a:pt x="45583" y="105917"/>
                          <a:pt x="41056" y="104707"/>
                        </a:cubicBezTo>
                        <a:cubicBezTo>
                          <a:pt x="36412" y="103419"/>
                          <a:pt x="31299" y="104122"/>
                          <a:pt x="27241" y="101741"/>
                        </a:cubicBezTo>
                        <a:cubicBezTo>
                          <a:pt x="22675" y="99126"/>
                          <a:pt x="21114" y="94053"/>
                          <a:pt x="17523" y="90267"/>
                        </a:cubicBezTo>
                        <a:cubicBezTo>
                          <a:pt x="14284" y="86833"/>
                          <a:pt x="8937" y="84804"/>
                          <a:pt x="6635" y="80628"/>
                        </a:cubicBezTo>
                        <a:cubicBezTo>
                          <a:pt x="4488" y="76686"/>
                          <a:pt x="6401" y="71886"/>
                          <a:pt x="5269" y="67437"/>
                        </a:cubicBezTo>
                        <a:cubicBezTo>
                          <a:pt x="4215" y="63144"/>
                          <a:pt x="0" y="59164"/>
                          <a:pt x="0" y="54519"/>
                        </a:cubicBezTo>
                        <a:cubicBezTo>
                          <a:pt x="0" y="49641"/>
                          <a:pt x="4059" y="46324"/>
                          <a:pt x="5269" y="41797"/>
                        </a:cubicBezTo>
                        <a:cubicBezTo>
                          <a:pt x="6518" y="37114"/>
                          <a:pt x="4957" y="31299"/>
                          <a:pt x="7337" y="27201"/>
                        </a:cubicBezTo>
                        <a:cubicBezTo>
                          <a:pt x="9835" y="22869"/>
                          <a:pt x="14986" y="21855"/>
                          <a:pt x="18538" y="18381"/>
                        </a:cubicBezTo>
                        <a:cubicBezTo>
                          <a:pt x="21777" y="15259"/>
                          <a:pt x="23299" y="9601"/>
                          <a:pt x="27241" y="7298"/>
                        </a:cubicBezTo>
                        <a:cubicBezTo>
                          <a:pt x="31260" y="4995"/>
                          <a:pt x="36919" y="6361"/>
                          <a:pt x="41524" y="5113"/>
                        </a:cubicBezTo>
                        <a:cubicBezTo>
                          <a:pt x="46090" y="3864"/>
                          <a:pt x="49564" y="0"/>
                          <a:pt x="54559" y="0"/>
                        </a:cubicBezTo>
                        <a:close/>
                        <a:moveTo>
                          <a:pt x="54559" y="0"/>
                        </a:moveTo>
                        <a:close/>
                      </a:path>
                    </a:pathLst>
                  </a:custGeom>
                  <a:noFill/>
                  <a:ln w="14625" cap="flat" cmpd="sng">
                    <a:solidFill>
                      <a:srgbClr val="AF3605"/>
                    </a:solidFill>
                    <a:prstDash val="solid"/>
                    <a:miter lim="39026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cxnSp>
              <p:nvCxnSpPr>
                <p:cNvPr id="712" name="Google Shape;712;p29"/>
                <p:cNvCxnSpPr/>
                <p:nvPr/>
              </p:nvCxnSpPr>
              <p:spPr>
                <a:xfrm>
                  <a:off x="5623175" y="3094075"/>
                  <a:ext cx="8556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13" name="Google Shape;713;p29"/>
                <p:cNvSpPr txBox="1"/>
                <p:nvPr/>
              </p:nvSpPr>
              <p:spPr>
                <a:xfrm>
                  <a:off x="4809872" y="2946948"/>
                  <a:ext cx="804900" cy="338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000">
                      <a:solidFill>
                        <a:schemeClr val="dk1"/>
                      </a:solidFill>
                      <a:latin typeface="Kalam"/>
                      <a:ea typeface="Kalam"/>
                      <a:cs typeface="Kalam"/>
                      <a:sym typeface="Kalam"/>
                    </a:rPr>
                    <a:t>XYLEM</a:t>
                  </a:r>
                  <a:endParaRPr sz="1000">
                    <a:solidFill>
                      <a:schemeClr val="dk1"/>
                    </a:solidFill>
                    <a:latin typeface="Kalam"/>
                    <a:ea typeface="Kalam"/>
                    <a:cs typeface="Kalam"/>
                    <a:sym typeface="Kalam"/>
                  </a:endParaRPr>
                </a:p>
              </p:txBody>
            </p:sp>
            <p:sp>
              <p:nvSpPr>
                <p:cNvPr id="714" name="Google Shape;714;p29"/>
                <p:cNvSpPr txBox="1"/>
                <p:nvPr/>
              </p:nvSpPr>
              <p:spPr>
                <a:xfrm>
                  <a:off x="5069264" y="1632257"/>
                  <a:ext cx="804900" cy="338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000" dirty="0">
                      <a:solidFill>
                        <a:schemeClr val="dk1"/>
                      </a:solidFill>
                      <a:latin typeface="Kalam"/>
                      <a:ea typeface="Kalam"/>
                      <a:cs typeface="Kalam"/>
                      <a:sym typeface="Kalam"/>
                    </a:rPr>
                    <a:t>PHLOEM</a:t>
                  </a:r>
                  <a:endParaRPr sz="1000" dirty="0">
                    <a:solidFill>
                      <a:schemeClr val="dk1"/>
                    </a:solidFill>
                    <a:latin typeface="Kalam"/>
                    <a:ea typeface="Kalam"/>
                    <a:cs typeface="Kalam"/>
                    <a:sym typeface="Kalam"/>
                  </a:endParaRPr>
                </a:p>
              </p:txBody>
            </p:sp>
          </p:grpSp>
          <p:sp>
            <p:nvSpPr>
              <p:cNvPr id="715" name="Google Shape;715;p29"/>
              <p:cNvSpPr txBox="1"/>
              <p:nvPr/>
            </p:nvSpPr>
            <p:spPr>
              <a:xfrm>
                <a:off x="5454150" y="3895088"/>
                <a:ext cx="3018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The </a:t>
                </a:r>
                <a:r>
                  <a:rPr lang="en" b="1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vascular bundle </a:t>
                </a:r>
                <a:r>
                  <a:rPr lang="en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is the major transport system in a plant.</a:t>
                </a:r>
                <a:endParaRPr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cxnSp>
          <p:nvCxnSpPr>
            <p:cNvPr id="716" name="Google Shape;716;p29"/>
            <p:cNvCxnSpPr/>
            <p:nvPr/>
          </p:nvCxnSpPr>
          <p:spPr>
            <a:xfrm>
              <a:off x="5592875" y="1737225"/>
              <a:ext cx="855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25470D0E-CCAF-CC50-1277-423F475259D9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159F9586-4348-15C1-4F42-AE41D802B1F8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AE7236-A75F-C3C6-C49E-5DB2EC5C58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2AFFA1-0DD4-E01A-2AA7-2143FF42A7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22" name="Google Shape;722;p30"/>
          <p:cNvSpPr txBox="1"/>
          <p:nvPr/>
        </p:nvSpPr>
        <p:spPr>
          <a:xfrm>
            <a:off x="5747925" y="1728900"/>
            <a:ext cx="28878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</a:t>
            </a:r>
            <a:r>
              <a:rPr lang="en" b="1">
                <a:solidFill>
                  <a:srgbClr val="009DFF"/>
                </a:solidFill>
                <a:latin typeface="Cambria"/>
                <a:ea typeface="Cambria"/>
                <a:cs typeface="Cambria"/>
                <a:sym typeface="Cambria"/>
              </a:rPr>
              <a:t>xylem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is responsible for transporting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water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from the roots to the leaves of the plant.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</a:t>
            </a:r>
            <a:r>
              <a:rPr lang="en" b="1">
                <a:solidFill>
                  <a:srgbClr val="F13F3F"/>
                </a:solidFill>
                <a:latin typeface="Cambria"/>
                <a:ea typeface="Cambria"/>
                <a:cs typeface="Cambria"/>
                <a:sym typeface="Cambria"/>
              </a:rPr>
              <a:t>phloem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is responsible for moving </a:t>
            </a:r>
            <a:r>
              <a:rPr lang="en" b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dissolved sugars 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and other nutrients around the plant.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723" name="Google Shape;723;p30"/>
          <p:cNvGrpSpPr/>
          <p:nvPr/>
        </p:nvGrpSpPr>
        <p:grpSpPr>
          <a:xfrm>
            <a:off x="-3" y="-11"/>
            <a:ext cx="5125734" cy="5143253"/>
            <a:chOff x="1094117" y="238125"/>
            <a:chExt cx="5483828" cy="5425944"/>
          </a:xfrm>
        </p:grpSpPr>
        <p:sp>
          <p:nvSpPr>
            <p:cNvPr id="724" name="Google Shape;724;p30"/>
            <p:cNvSpPr/>
            <p:nvPr/>
          </p:nvSpPr>
          <p:spPr>
            <a:xfrm>
              <a:off x="1094379" y="238125"/>
              <a:ext cx="5483566" cy="5152100"/>
            </a:xfrm>
            <a:custGeom>
              <a:avLst/>
              <a:gdLst/>
              <a:ahLst/>
              <a:cxnLst/>
              <a:rect l="l" t="t" r="r" b="b"/>
              <a:pathLst>
                <a:path w="207377" h="206084" extrusionOk="0">
                  <a:moveTo>
                    <a:pt x="0" y="0"/>
                  </a:moveTo>
                  <a:lnTo>
                    <a:pt x="207377" y="0"/>
                  </a:lnTo>
                  <a:lnTo>
                    <a:pt x="207377" y="206084"/>
                  </a:lnTo>
                  <a:lnTo>
                    <a:pt x="0" y="206084"/>
                  </a:lnTo>
                  <a:close/>
                </a:path>
              </a:pathLst>
            </a:custGeom>
            <a:solidFill>
              <a:srgbClr val="EDF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0"/>
            <p:cNvSpPr/>
            <p:nvPr/>
          </p:nvSpPr>
          <p:spPr>
            <a:xfrm>
              <a:off x="1094117" y="3862720"/>
              <a:ext cx="5483326" cy="1801350"/>
            </a:xfrm>
            <a:custGeom>
              <a:avLst/>
              <a:gdLst/>
              <a:ahLst/>
              <a:cxnLst/>
              <a:rect l="l" t="t" r="r" b="b"/>
              <a:pathLst>
                <a:path w="217269" h="72054" extrusionOk="0">
                  <a:moveTo>
                    <a:pt x="1" y="0"/>
                  </a:moveTo>
                  <a:lnTo>
                    <a:pt x="1" y="72053"/>
                  </a:lnTo>
                  <a:lnTo>
                    <a:pt x="217268" y="72053"/>
                  </a:lnTo>
                  <a:lnTo>
                    <a:pt x="217268" y="0"/>
                  </a:lnTo>
                  <a:close/>
                </a:path>
              </a:pathLst>
            </a:custGeom>
            <a:solidFill>
              <a:srgbClr val="6D42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0"/>
            <p:cNvSpPr/>
            <p:nvPr/>
          </p:nvSpPr>
          <p:spPr>
            <a:xfrm>
              <a:off x="3563300" y="2552450"/>
              <a:ext cx="68175" cy="93625"/>
            </a:xfrm>
            <a:custGeom>
              <a:avLst/>
              <a:gdLst/>
              <a:ahLst/>
              <a:cxnLst/>
              <a:rect l="l" t="t" r="r" b="b"/>
              <a:pathLst>
                <a:path w="2727" h="3745" fill="none" extrusionOk="0">
                  <a:moveTo>
                    <a:pt x="0" y="3744"/>
                  </a:moveTo>
                  <a:lnTo>
                    <a:pt x="1063" y="2589"/>
                  </a:lnTo>
                  <a:lnTo>
                    <a:pt x="2727" y="1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0"/>
            <p:cNvSpPr/>
            <p:nvPr/>
          </p:nvSpPr>
          <p:spPr>
            <a:xfrm>
              <a:off x="3961925" y="2181550"/>
              <a:ext cx="64725" cy="62425"/>
            </a:xfrm>
            <a:custGeom>
              <a:avLst/>
              <a:gdLst/>
              <a:ahLst/>
              <a:cxnLst/>
              <a:rect l="l" t="t" r="r" b="b"/>
              <a:pathLst>
                <a:path w="2589" h="2497" fill="none" extrusionOk="0">
                  <a:moveTo>
                    <a:pt x="0" y="1"/>
                  </a:moveTo>
                  <a:lnTo>
                    <a:pt x="924" y="833"/>
                  </a:lnTo>
                  <a:lnTo>
                    <a:pt x="2588" y="2497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0"/>
            <p:cNvSpPr/>
            <p:nvPr/>
          </p:nvSpPr>
          <p:spPr>
            <a:xfrm>
              <a:off x="3552900" y="2190800"/>
              <a:ext cx="419450" cy="458275"/>
            </a:xfrm>
            <a:custGeom>
              <a:avLst/>
              <a:gdLst/>
              <a:ahLst/>
              <a:cxnLst/>
              <a:rect l="l" t="t" r="r" b="b"/>
              <a:pathLst>
                <a:path w="16778" h="18331" extrusionOk="0">
                  <a:moveTo>
                    <a:pt x="16777" y="1"/>
                  </a:moveTo>
                  <a:cubicBezTo>
                    <a:pt x="15760" y="740"/>
                    <a:pt x="14651" y="1387"/>
                    <a:pt x="13496" y="1895"/>
                  </a:cubicBezTo>
                  <a:cubicBezTo>
                    <a:pt x="11786" y="2681"/>
                    <a:pt x="9983" y="3143"/>
                    <a:pt x="8227" y="3744"/>
                  </a:cubicBezTo>
                  <a:cubicBezTo>
                    <a:pt x="6471" y="4299"/>
                    <a:pt x="4714" y="4992"/>
                    <a:pt x="3235" y="6101"/>
                  </a:cubicBezTo>
                  <a:cubicBezTo>
                    <a:pt x="2080" y="6979"/>
                    <a:pt x="1109" y="8089"/>
                    <a:pt x="601" y="9429"/>
                  </a:cubicBezTo>
                  <a:cubicBezTo>
                    <a:pt x="46" y="10769"/>
                    <a:pt x="0" y="12294"/>
                    <a:pt x="647" y="13635"/>
                  </a:cubicBezTo>
                  <a:cubicBezTo>
                    <a:pt x="1017" y="14467"/>
                    <a:pt x="1710" y="15160"/>
                    <a:pt x="2311" y="15853"/>
                  </a:cubicBezTo>
                  <a:cubicBezTo>
                    <a:pt x="3051" y="16593"/>
                    <a:pt x="3744" y="17378"/>
                    <a:pt x="4668" y="17840"/>
                  </a:cubicBezTo>
                  <a:cubicBezTo>
                    <a:pt x="5374" y="18175"/>
                    <a:pt x="6140" y="18330"/>
                    <a:pt x="6917" y="18330"/>
                  </a:cubicBezTo>
                  <a:cubicBezTo>
                    <a:pt x="7107" y="18330"/>
                    <a:pt x="7297" y="18321"/>
                    <a:pt x="7487" y="18303"/>
                  </a:cubicBezTo>
                  <a:cubicBezTo>
                    <a:pt x="8412" y="18164"/>
                    <a:pt x="9336" y="17794"/>
                    <a:pt x="10122" y="17286"/>
                  </a:cubicBezTo>
                  <a:cubicBezTo>
                    <a:pt x="11693" y="16223"/>
                    <a:pt x="12802" y="14559"/>
                    <a:pt x="13588" y="12803"/>
                  </a:cubicBezTo>
                  <a:cubicBezTo>
                    <a:pt x="14882" y="9983"/>
                    <a:pt x="15529" y="6841"/>
                    <a:pt x="15391" y="3744"/>
                  </a:cubicBezTo>
                  <a:lnTo>
                    <a:pt x="16777" y="1"/>
                  </a:ln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0"/>
            <p:cNvSpPr/>
            <p:nvPr/>
          </p:nvSpPr>
          <p:spPr>
            <a:xfrm>
              <a:off x="3610675" y="2289025"/>
              <a:ext cx="278475" cy="298125"/>
            </a:xfrm>
            <a:custGeom>
              <a:avLst/>
              <a:gdLst/>
              <a:ahLst/>
              <a:cxnLst/>
              <a:rect l="l" t="t" r="r" b="b"/>
              <a:pathLst>
                <a:path w="11139" h="11925" fill="none" extrusionOk="0">
                  <a:moveTo>
                    <a:pt x="0" y="11924"/>
                  </a:moveTo>
                  <a:cubicBezTo>
                    <a:pt x="2218" y="9798"/>
                    <a:pt x="4344" y="7626"/>
                    <a:pt x="6378" y="5407"/>
                  </a:cubicBezTo>
                  <a:cubicBezTo>
                    <a:pt x="8042" y="3651"/>
                    <a:pt x="9613" y="1849"/>
                    <a:pt x="11138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0"/>
            <p:cNvSpPr/>
            <p:nvPr/>
          </p:nvSpPr>
          <p:spPr>
            <a:xfrm>
              <a:off x="3792075" y="2397625"/>
              <a:ext cx="94750" cy="10425"/>
            </a:xfrm>
            <a:custGeom>
              <a:avLst/>
              <a:gdLst/>
              <a:ahLst/>
              <a:cxnLst/>
              <a:rect l="l" t="t" r="r" b="b"/>
              <a:pathLst>
                <a:path w="3790" h="417" fill="none" extrusionOk="0">
                  <a:moveTo>
                    <a:pt x="0" y="139"/>
                  </a:moveTo>
                  <a:cubicBezTo>
                    <a:pt x="647" y="370"/>
                    <a:pt x="1387" y="416"/>
                    <a:pt x="2126" y="370"/>
                  </a:cubicBezTo>
                  <a:cubicBezTo>
                    <a:pt x="2681" y="324"/>
                    <a:pt x="3235" y="185"/>
                    <a:pt x="379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0"/>
            <p:cNvSpPr/>
            <p:nvPr/>
          </p:nvSpPr>
          <p:spPr>
            <a:xfrm>
              <a:off x="3728525" y="2449625"/>
              <a:ext cx="164100" cy="21975"/>
            </a:xfrm>
            <a:custGeom>
              <a:avLst/>
              <a:gdLst/>
              <a:ahLst/>
              <a:cxnLst/>
              <a:rect l="l" t="t" r="r" b="b"/>
              <a:pathLst>
                <a:path w="6564" h="879" fill="none" extrusionOk="0">
                  <a:moveTo>
                    <a:pt x="0" y="740"/>
                  </a:moveTo>
                  <a:cubicBezTo>
                    <a:pt x="1156" y="878"/>
                    <a:pt x="2357" y="878"/>
                    <a:pt x="3513" y="740"/>
                  </a:cubicBezTo>
                  <a:cubicBezTo>
                    <a:pt x="4529" y="601"/>
                    <a:pt x="5546" y="370"/>
                    <a:pt x="6563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0"/>
            <p:cNvSpPr/>
            <p:nvPr/>
          </p:nvSpPr>
          <p:spPr>
            <a:xfrm>
              <a:off x="3667275" y="2528200"/>
              <a:ext cx="161800" cy="13875"/>
            </a:xfrm>
            <a:custGeom>
              <a:avLst/>
              <a:gdLst/>
              <a:ahLst/>
              <a:cxnLst/>
              <a:rect l="l" t="t" r="r" b="b"/>
              <a:pathLst>
                <a:path w="6472" h="555" fill="none" extrusionOk="0">
                  <a:moveTo>
                    <a:pt x="6471" y="0"/>
                  </a:moveTo>
                  <a:cubicBezTo>
                    <a:pt x="5824" y="185"/>
                    <a:pt x="5131" y="324"/>
                    <a:pt x="4438" y="370"/>
                  </a:cubicBezTo>
                  <a:cubicBezTo>
                    <a:pt x="2959" y="555"/>
                    <a:pt x="1433" y="462"/>
                    <a:pt x="1" y="139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0"/>
            <p:cNvSpPr/>
            <p:nvPr/>
          </p:nvSpPr>
          <p:spPr>
            <a:xfrm>
              <a:off x="3686925" y="2341000"/>
              <a:ext cx="11575" cy="160650"/>
            </a:xfrm>
            <a:custGeom>
              <a:avLst/>
              <a:gdLst/>
              <a:ahLst/>
              <a:cxnLst/>
              <a:rect l="l" t="t" r="r" b="b"/>
              <a:pathLst>
                <a:path w="463" h="6426" fill="none" extrusionOk="0">
                  <a:moveTo>
                    <a:pt x="416" y="6425"/>
                  </a:moveTo>
                  <a:cubicBezTo>
                    <a:pt x="278" y="5917"/>
                    <a:pt x="231" y="5454"/>
                    <a:pt x="185" y="4946"/>
                  </a:cubicBezTo>
                  <a:cubicBezTo>
                    <a:pt x="0" y="3282"/>
                    <a:pt x="93" y="1618"/>
                    <a:pt x="463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0"/>
            <p:cNvSpPr/>
            <p:nvPr/>
          </p:nvSpPr>
          <p:spPr>
            <a:xfrm>
              <a:off x="3756250" y="2298250"/>
              <a:ext cx="18500" cy="122500"/>
            </a:xfrm>
            <a:custGeom>
              <a:avLst/>
              <a:gdLst/>
              <a:ahLst/>
              <a:cxnLst/>
              <a:rect l="l" t="t" r="r" b="b"/>
              <a:pathLst>
                <a:path w="740" h="4900" fill="none" extrusionOk="0">
                  <a:moveTo>
                    <a:pt x="694" y="4900"/>
                  </a:moveTo>
                  <a:cubicBezTo>
                    <a:pt x="231" y="4114"/>
                    <a:pt x="0" y="3144"/>
                    <a:pt x="47" y="2173"/>
                  </a:cubicBezTo>
                  <a:cubicBezTo>
                    <a:pt x="93" y="1433"/>
                    <a:pt x="324" y="694"/>
                    <a:pt x="74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0"/>
            <p:cNvSpPr/>
            <p:nvPr/>
          </p:nvSpPr>
          <p:spPr>
            <a:xfrm>
              <a:off x="3844050" y="2254350"/>
              <a:ext cx="20825" cy="83225"/>
            </a:xfrm>
            <a:custGeom>
              <a:avLst/>
              <a:gdLst/>
              <a:ahLst/>
              <a:cxnLst/>
              <a:rect l="l" t="t" r="r" b="b"/>
              <a:pathLst>
                <a:path w="833" h="3329" fill="none" extrusionOk="0">
                  <a:moveTo>
                    <a:pt x="186" y="3328"/>
                  </a:moveTo>
                  <a:cubicBezTo>
                    <a:pt x="1" y="2589"/>
                    <a:pt x="47" y="1803"/>
                    <a:pt x="278" y="1063"/>
                  </a:cubicBezTo>
                  <a:cubicBezTo>
                    <a:pt x="417" y="694"/>
                    <a:pt x="602" y="324"/>
                    <a:pt x="833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0"/>
            <p:cNvSpPr/>
            <p:nvPr/>
          </p:nvSpPr>
          <p:spPr>
            <a:xfrm>
              <a:off x="3834825" y="2344475"/>
              <a:ext cx="57800" cy="12725"/>
            </a:xfrm>
            <a:custGeom>
              <a:avLst/>
              <a:gdLst/>
              <a:ahLst/>
              <a:cxnLst/>
              <a:rect l="l" t="t" r="r" b="b"/>
              <a:pathLst>
                <a:path w="2312" h="509" fill="none" extrusionOk="0">
                  <a:moveTo>
                    <a:pt x="0" y="324"/>
                  </a:moveTo>
                  <a:cubicBezTo>
                    <a:pt x="370" y="463"/>
                    <a:pt x="786" y="509"/>
                    <a:pt x="1156" y="463"/>
                  </a:cubicBezTo>
                  <a:cubicBezTo>
                    <a:pt x="1572" y="416"/>
                    <a:pt x="1988" y="278"/>
                    <a:pt x="231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0"/>
            <p:cNvSpPr/>
            <p:nvPr/>
          </p:nvSpPr>
          <p:spPr>
            <a:xfrm>
              <a:off x="3125375" y="4100750"/>
              <a:ext cx="637825" cy="48550"/>
            </a:xfrm>
            <a:custGeom>
              <a:avLst/>
              <a:gdLst/>
              <a:ahLst/>
              <a:cxnLst/>
              <a:rect l="l" t="t" r="r" b="b"/>
              <a:pathLst>
                <a:path w="25513" h="1942" fill="none" extrusionOk="0">
                  <a:moveTo>
                    <a:pt x="25513" y="647"/>
                  </a:moveTo>
                  <a:lnTo>
                    <a:pt x="25420" y="0"/>
                  </a:lnTo>
                  <a:cubicBezTo>
                    <a:pt x="21399" y="786"/>
                    <a:pt x="17332" y="1294"/>
                    <a:pt x="13265" y="1479"/>
                  </a:cubicBezTo>
                  <a:cubicBezTo>
                    <a:pt x="8874" y="1756"/>
                    <a:pt x="4391" y="1664"/>
                    <a:pt x="1" y="1248"/>
                  </a:cubicBezTo>
                  <a:cubicBezTo>
                    <a:pt x="4391" y="1756"/>
                    <a:pt x="8828" y="1941"/>
                    <a:pt x="13311" y="1802"/>
                  </a:cubicBezTo>
                  <a:cubicBezTo>
                    <a:pt x="17378" y="1710"/>
                    <a:pt x="21492" y="1294"/>
                    <a:pt x="25513" y="647"/>
                  </a:cubicBezTo>
                  <a:close/>
                </a:path>
              </a:pathLst>
            </a:custGeom>
            <a:noFill/>
            <a:ln w="27725" cap="rnd" cmpd="sng">
              <a:solidFill>
                <a:srgbClr val="E8D9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0"/>
            <p:cNvSpPr/>
            <p:nvPr/>
          </p:nvSpPr>
          <p:spPr>
            <a:xfrm>
              <a:off x="2775275" y="4196650"/>
              <a:ext cx="974075" cy="314300"/>
            </a:xfrm>
            <a:custGeom>
              <a:avLst/>
              <a:gdLst/>
              <a:ahLst/>
              <a:cxnLst/>
              <a:rect l="l" t="t" r="r" b="b"/>
              <a:pathLst>
                <a:path w="38963" h="12572" fill="none" extrusionOk="0">
                  <a:moveTo>
                    <a:pt x="38962" y="555"/>
                  </a:moveTo>
                  <a:lnTo>
                    <a:pt x="38777" y="0"/>
                  </a:lnTo>
                  <a:cubicBezTo>
                    <a:pt x="36559" y="740"/>
                    <a:pt x="34248" y="1387"/>
                    <a:pt x="31937" y="1895"/>
                  </a:cubicBezTo>
                  <a:lnTo>
                    <a:pt x="31937" y="1895"/>
                  </a:lnTo>
                  <a:cubicBezTo>
                    <a:pt x="26853" y="3004"/>
                    <a:pt x="21631" y="3466"/>
                    <a:pt x="16593" y="4760"/>
                  </a:cubicBezTo>
                  <a:lnTo>
                    <a:pt x="16593" y="4760"/>
                  </a:lnTo>
                  <a:cubicBezTo>
                    <a:pt x="10631" y="6332"/>
                    <a:pt x="4946" y="8966"/>
                    <a:pt x="1" y="12571"/>
                  </a:cubicBezTo>
                  <a:cubicBezTo>
                    <a:pt x="5039" y="9059"/>
                    <a:pt x="10723" y="6470"/>
                    <a:pt x="16639" y="5038"/>
                  </a:cubicBezTo>
                  <a:lnTo>
                    <a:pt x="16639" y="5038"/>
                  </a:lnTo>
                  <a:cubicBezTo>
                    <a:pt x="21677" y="3836"/>
                    <a:pt x="26899" y="3420"/>
                    <a:pt x="32030" y="2403"/>
                  </a:cubicBezTo>
                  <a:cubicBezTo>
                    <a:pt x="32030" y="2403"/>
                    <a:pt x="32030" y="2403"/>
                    <a:pt x="32030" y="2403"/>
                  </a:cubicBezTo>
                  <a:cubicBezTo>
                    <a:pt x="34387" y="1895"/>
                    <a:pt x="36697" y="1294"/>
                    <a:pt x="38962" y="555"/>
                  </a:cubicBezTo>
                  <a:close/>
                </a:path>
              </a:pathLst>
            </a:custGeom>
            <a:noFill/>
            <a:ln w="27725" cap="rnd" cmpd="sng">
              <a:solidFill>
                <a:srgbClr val="E8D9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0"/>
            <p:cNvSpPr/>
            <p:nvPr/>
          </p:nvSpPr>
          <p:spPr>
            <a:xfrm>
              <a:off x="3329900" y="4253250"/>
              <a:ext cx="462200" cy="422925"/>
            </a:xfrm>
            <a:custGeom>
              <a:avLst/>
              <a:gdLst/>
              <a:ahLst/>
              <a:cxnLst/>
              <a:rect l="l" t="t" r="r" b="b"/>
              <a:pathLst>
                <a:path w="18488" h="16917" fill="none" extrusionOk="0">
                  <a:moveTo>
                    <a:pt x="18487" y="602"/>
                  </a:moveTo>
                  <a:lnTo>
                    <a:pt x="18256" y="1"/>
                  </a:lnTo>
                  <a:cubicBezTo>
                    <a:pt x="14004" y="1572"/>
                    <a:pt x="10122" y="4022"/>
                    <a:pt x="6887" y="7164"/>
                  </a:cubicBezTo>
                  <a:cubicBezTo>
                    <a:pt x="3975" y="9937"/>
                    <a:pt x="1664" y="13265"/>
                    <a:pt x="0" y="16916"/>
                  </a:cubicBezTo>
                  <a:cubicBezTo>
                    <a:pt x="1756" y="13311"/>
                    <a:pt x="4160" y="10076"/>
                    <a:pt x="7071" y="7396"/>
                  </a:cubicBezTo>
                  <a:cubicBezTo>
                    <a:pt x="10353" y="4345"/>
                    <a:pt x="14281" y="2034"/>
                    <a:pt x="18487" y="602"/>
                  </a:cubicBezTo>
                  <a:close/>
                </a:path>
              </a:pathLst>
            </a:custGeom>
            <a:noFill/>
            <a:ln w="27725" cap="rnd" cmpd="sng">
              <a:solidFill>
                <a:srgbClr val="E8D9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0"/>
            <p:cNvSpPr/>
            <p:nvPr/>
          </p:nvSpPr>
          <p:spPr>
            <a:xfrm>
              <a:off x="3801300" y="4079950"/>
              <a:ext cx="541925" cy="707150"/>
            </a:xfrm>
            <a:custGeom>
              <a:avLst/>
              <a:gdLst/>
              <a:ahLst/>
              <a:cxnLst/>
              <a:rect l="l" t="t" r="r" b="b"/>
              <a:pathLst>
                <a:path w="21677" h="28286" fill="none" extrusionOk="0">
                  <a:moveTo>
                    <a:pt x="93" y="0"/>
                  </a:moveTo>
                  <a:lnTo>
                    <a:pt x="1" y="647"/>
                  </a:lnTo>
                  <a:cubicBezTo>
                    <a:pt x="4253" y="1248"/>
                    <a:pt x="8228" y="4021"/>
                    <a:pt x="10261" y="7857"/>
                  </a:cubicBezTo>
                  <a:lnTo>
                    <a:pt x="10261" y="7857"/>
                  </a:lnTo>
                  <a:cubicBezTo>
                    <a:pt x="12202" y="11370"/>
                    <a:pt x="12480" y="15668"/>
                    <a:pt x="14051" y="19458"/>
                  </a:cubicBezTo>
                  <a:lnTo>
                    <a:pt x="14051" y="19458"/>
                  </a:lnTo>
                  <a:cubicBezTo>
                    <a:pt x="15576" y="23109"/>
                    <a:pt x="18303" y="26252"/>
                    <a:pt x="21677" y="28285"/>
                  </a:cubicBezTo>
                  <a:cubicBezTo>
                    <a:pt x="18349" y="26205"/>
                    <a:pt x="15715" y="23016"/>
                    <a:pt x="14236" y="19365"/>
                  </a:cubicBezTo>
                  <a:lnTo>
                    <a:pt x="14236" y="19365"/>
                  </a:lnTo>
                  <a:cubicBezTo>
                    <a:pt x="12757" y="15575"/>
                    <a:pt x="12526" y="11323"/>
                    <a:pt x="10631" y="7672"/>
                  </a:cubicBezTo>
                  <a:lnTo>
                    <a:pt x="10631" y="7672"/>
                  </a:lnTo>
                  <a:cubicBezTo>
                    <a:pt x="8551" y="3651"/>
                    <a:pt x="4530" y="740"/>
                    <a:pt x="93" y="0"/>
                  </a:cubicBezTo>
                  <a:close/>
                </a:path>
              </a:pathLst>
            </a:custGeom>
            <a:noFill/>
            <a:ln w="27725" cap="rnd" cmpd="sng">
              <a:solidFill>
                <a:srgbClr val="E8D9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0"/>
            <p:cNvSpPr/>
            <p:nvPr/>
          </p:nvSpPr>
          <p:spPr>
            <a:xfrm>
              <a:off x="3796700" y="3997900"/>
              <a:ext cx="569650" cy="335100"/>
            </a:xfrm>
            <a:custGeom>
              <a:avLst/>
              <a:gdLst/>
              <a:ahLst/>
              <a:cxnLst/>
              <a:rect l="l" t="t" r="r" b="b"/>
              <a:pathLst>
                <a:path w="22786" h="13404" fill="none" extrusionOk="0">
                  <a:moveTo>
                    <a:pt x="231" y="1"/>
                  </a:moveTo>
                  <a:lnTo>
                    <a:pt x="0" y="601"/>
                  </a:lnTo>
                  <a:cubicBezTo>
                    <a:pt x="3559" y="1757"/>
                    <a:pt x="6979" y="3236"/>
                    <a:pt x="10306" y="4946"/>
                  </a:cubicBezTo>
                  <a:cubicBezTo>
                    <a:pt x="14743" y="7303"/>
                    <a:pt x="18949" y="10122"/>
                    <a:pt x="22785" y="13404"/>
                  </a:cubicBezTo>
                  <a:cubicBezTo>
                    <a:pt x="19042" y="10030"/>
                    <a:pt x="14882" y="7072"/>
                    <a:pt x="10445" y="4622"/>
                  </a:cubicBezTo>
                  <a:cubicBezTo>
                    <a:pt x="7164" y="2820"/>
                    <a:pt x="3744" y="1249"/>
                    <a:pt x="231" y="1"/>
                  </a:cubicBezTo>
                  <a:close/>
                </a:path>
              </a:pathLst>
            </a:custGeom>
            <a:noFill/>
            <a:ln w="27725" cap="rnd" cmpd="sng">
              <a:solidFill>
                <a:srgbClr val="E8D9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0"/>
            <p:cNvSpPr/>
            <p:nvPr/>
          </p:nvSpPr>
          <p:spPr>
            <a:xfrm>
              <a:off x="3832500" y="2114025"/>
              <a:ext cx="143300" cy="103675"/>
            </a:xfrm>
            <a:custGeom>
              <a:avLst/>
              <a:gdLst/>
              <a:ahLst/>
              <a:cxnLst/>
              <a:rect l="l" t="t" r="r" b="b"/>
              <a:pathLst>
                <a:path w="5732" h="4147" extrusionOk="0">
                  <a:moveTo>
                    <a:pt x="1861" y="1"/>
                  </a:moveTo>
                  <a:cubicBezTo>
                    <a:pt x="1444" y="1"/>
                    <a:pt x="1033" y="21"/>
                    <a:pt x="602" y="21"/>
                  </a:cubicBezTo>
                  <a:lnTo>
                    <a:pt x="1" y="21"/>
                  </a:lnTo>
                  <a:cubicBezTo>
                    <a:pt x="139" y="252"/>
                    <a:pt x="232" y="437"/>
                    <a:pt x="324" y="622"/>
                  </a:cubicBezTo>
                  <a:cubicBezTo>
                    <a:pt x="648" y="1177"/>
                    <a:pt x="925" y="1731"/>
                    <a:pt x="1295" y="2286"/>
                  </a:cubicBezTo>
                  <a:cubicBezTo>
                    <a:pt x="1618" y="2794"/>
                    <a:pt x="2081" y="3303"/>
                    <a:pt x="2589" y="3626"/>
                  </a:cubicBezTo>
                  <a:cubicBezTo>
                    <a:pt x="2912" y="3857"/>
                    <a:pt x="3282" y="4042"/>
                    <a:pt x="3698" y="4135"/>
                  </a:cubicBezTo>
                  <a:cubicBezTo>
                    <a:pt x="3769" y="4142"/>
                    <a:pt x="3841" y="4146"/>
                    <a:pt x="3912" y="4146"/>
                  </a:cubicBezTo>
                  <a:cubicBezTo>
                    <a:pt x="4254" y="4146"/>
                    <a:pt x="4586" y="4057"/>
                    <a:pt x="4854" y="3903"/>
                  </a:cubicBezTo>
                  <a:cubicBezTo>
                    <a:pt x="5085" y="3719"/>
                    <a:pt x="5270" y="3487"/>
                    <a:pt x="5362" y="3210"/>
                  </a:cubicBezTo>
                  <a:cubicBezTo>
                    <a:pt x="5547" y="2933"/>
                    <a:pt x="5685" y="2656"/>
                    <a:pt x="5685" y="2378"/>
                  </a:cubicBezTo>
                  <a:cubicBezTo>
                    <a:pt x="5732" y="1962"/>
                    <a:pt x="5547" y="1546"/>
                    <a:pt x="5316" y="1177"/>
                  </a:cubicBezTo>
                  <a:cubicBezTo>
                    <a:pt x="5038" y="853"/>
                    <a:pt x="4715" y="622"/>
                    <a:pt x="4299" y="437"/>
                  </a:cubicBezTo>
                  <a:cubicBezTo>
                    <a:pt x="3744" y="160"/>
                    <a:pt x="3097" y="21"/>
                    <a:pt x="2496" y="21"/>
                  </a:cubicBezTo>
                  <a:cubicBezTo>
                    <a:pt x="2281" y="6"/>
                    <a:pt x="2070" y="1"/>
                    <a:pt x="1861" y="1"/>
                  </a:cubicBezTo>
                  <a:close/>
                </a:path>
              </a:pathLst>
            </a:custGeom>
            <a:solidFill>
              <a:srgbClr val="7D9D45"/>
            </a:solidFill>
            <a:ln w="265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0"/>
            <p:cNvSpPr/>
            <p:nvPr/>
          </p:nvSpPr>
          <p:spPr>
            <a:xfrm>
              <a:off x="3764325" y="2102975"/>
              <a:ext cx="75150" cy="2362900"/>
            </a:xfrm>
            <a:custGeom>
              <a:avLst/>
              <a:gdLst/>
              <a:ahLst/>
              <a:cxnLst/>
              <a:rect l="l" t="t" r="r" b="b"/>
              <a:pathLst>
                <a:path w="3006" h="94516" fill="none" extrusionOk="0">
                  <a:moveTo>
                    <a:pt x="2404" y="1"/>
                  </a:moveTo>
                  <a:cubicBezTo>
                    <a:pt x="2497" y="4114"/>
                    <a:pt x="2589" y="8181"/>
                    <a:pt x="2728" y="12249"/>
                  </a:cubicBezTo>
                  <a:cubicBezTo>
                    <a:pt x="2866" y="16824"/>
                    <a:pt x="3005" y="21353"/>
                    <a:pt x="2913" y="25929"/>
                  </a:cubicBezTo>
                  <a:cubicBezTo>
                    <a:pt x="2682" y="35404"/>
                    <a:pt x="1480" y="44878"/>
                    <a:pt x="879" y="54353"/>
                  </a:cubicBezTo>
                  <a:cubicBezTo>
                    <a:pt x="1" y="67756"/>
                    <a:pt x="324" y="81205"/>
                    <a:pt x="1850" y="94516"/>
                  </a:cubicBezTo>
                </a:path>
              </a:pathLst>
            </a:custGeom>
            <a:noFill/>
            <a:ln w="82025" cap="rnd" cmpd="sng">
              <a:solidFill>
                <a:srgbClr val="3F44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0"/>
            <p:cNvSpPr/>
            <p:nvPr/>
          </p:nvSpPr>
          <p:spPr>
            <a:xfrm>
              <a:off x="3654575" y="4428825"/>
              <a:ext cx="324700" cy="254600"/>
            </a:xfrm>
            <a:custGeom>
              <a:avLst/>
              <a:gdLst/>
              <a:ahLst/>
              <a:cxnLst/>
              <a:rect l="l" t="t" r="r" b="b"/>
              <a:pathLst>
                <a:path w="12988" h="10184" extrusionOk="0">
                  <a:moveTo>
                    <a:pt x="6962" y="0"/>
                  </a:moveTo>
                  <a:cubicBezTo>
                    <a:pt x="6563" y="0"/>
                    <a:pt x="6165" y="32"/>
                    <a:pt x="5777" y="95"/>
                  </a:cubicBezTo>
                  <a:cubicBezTo>
                    <a:pt x="4807" y="280"/>
                    <a:pt x="3836" y="604"/>
                    <a:pt x="3004" y="1066"/>
                  </a:cubicBezTo>
                  <a:cubicBezTo>
                    <a:pt x="2172" y="1574"/>
                    <a:pt x="1433" y="2267"/>
                    <a:pt x="925" y="3053"/>
                  </a:cubicBezTo>
                  <a:cubicBezTo>
                    <a:pt x="555" y="3654"/>
                    <a:pt x="278" y="4301"/>
                    <a:pt x="139" y="4994"/>
                  </a:cubicBezTo>
                  <a:cubicBezTo>
                    <a:pt x="0" y="5641"/>
                    <a:pt x="46" y="6381"/>
                    <a:pt x="278" y="7028"/>
                  </a:cubicBezTo>
                  <a:cubicBezTo>
                    <a:pt x="509" y="7629"/>
                    <a:pt x="878" y="8183"/>
                    <a:pt x="1341" y="8645"/>
                  </a:cubicBezTo>
                  <a:cubicBezTo>
                    <a:pt x="1803" y="9108"/>
                    <a:pt x="2357" y="9431"/>
                    <a:pt x="2958" y="9708"/>
                  </a:cubicBezTo>
                  <a:cubicBezTo>
                    <a:pt x="3860" y="10043"/>
                    <a:pt x="4811" y="10183"/>
                    <a:pt x="5757" y="10183"/>
                  </a:cubicBezTo>
                  <a:cubicBezTo>
                    <a:pt x="6120" y="10183"/>
                    <a:pt x="6482" y="10163"/>
                    <a:pt x="6840" y="10124"/>
                  </a:cubicBezTo>
                  <a:cubicBezTo>
                    <a:pt x="8135" y="9986"/>
                    <a:pt x="9475" y="9662"/>
                    <a:pt x="10584" y="8923"/>
                  </a:cubicBezTo>
                  <a:cubicBezTo>
                    <a:pt x="11739" y="8183"/>
                    <a:pt x="12618" y="7028"/>
                    <a:pt x="12849" y="5734"/>
                  </a:cubicBezTo>
                  <a:cubicBezTo>
                    <a:pt x="12987" y="4856"/>
                    <a:pt x="12895" y="3931"/>
                    <a:pt x="12525" y="3146"/>
                  </a:cubicBezTo>
                  <a:cubicBezTo>
                    <a:pt x="12155" y="2360"/>
                    <a:pt x="11555" y="1667"/>
                    <a:pt x="10815" y="1158"/>
                  </a:cubicBezTo>
                  <a:cubicBezTo>
                    <a:pt x="9707" y="372"/>
                    <a:pt x="8323" y="0"/>
                    <a:pt x="6962" y="0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0"/>
            <p:cNvSpPr/>
            <p:nvPr/>
          </p:nvSpPr>
          <p:spPr>
            <a:xfrm>
              <a:off x="2559225" y="4384950"/>
              <a:ext cx="270400" cy="226800"/>
            </a:xfrm>
            <a:custGeom>
              <a:avLst/>
              <a:gdLst/>
              <a:ahLst/>
              <a:cxnLst/>
              <a:rect l="l" t="t" r="r" b="b"/>
              <a:pathLst>
                <a:path w="10816" h="9072" extrusionOk="0">
                  <a:moveTo>
                    <a:pt x="6365" y="1"/>
                  </a:moveTo>
                  <a:cubicBezTo>
                    <a:pt x="5266" y="1"/>
                    <a:pt x="4187" y="335"/>
                    <a:pt x="3189" y="833"/>
                  </a:cubicBezTo>
                  <a:cubicBezTo>
                    <a:pt x="2542" y="1111"/>
                    <a:pt x="1941" y="1527"/>
                    <a:pt x="1433" y="2035"/>
                  </a:cubicBezTo>
                  <a:cubicBezTo>
                    <a:pt x="925" y="2497"/>
                    <a:pt x="509" y="3144"/>
                    <a:pt x="278" y="3791"/>
                  </a:cubicBezTo>
                  <a:cubicBezTo>
                    <a:pt x="0" y="4762"/>
                    <a:pt x="139" y="5871"/>
                    <a:pt x="601" y="6749"/>
                  </a:cubicBezTo>
                  <a:cubicBezTo>
                    <a:pt x="1109" y="7627"/>
                    <a:pt x="1895" y="8321"/>
                    <a:pt x="2866" y="8690"/>
                  </a:cubicBezTo>
                  <a:cubicBezTo>
                    <a:pt x="3456" y="8956"/>
                    <a:pt x="4104" y="9071"/>
                    <a:pt x="4748" y="9071"/>
                  </a:cubicBezTo>
                  <a:cubicBezTo>
                    <a:pt x="5111" y="9071"/>
                    <a:pt x="5473" y="9034"/>
                    <a:pt x="5824" y="8968"/>
                  </a:cubicBezTo>
                  <a:cubicBezTo>
                    <a:pt x="6794" y="8783"/>
                    <a:pt x="7765" y="8321"/>
                    <a:pt x="8550" y="7720"/>
                  </a:cubicBezTo>
                  <a:cubicBezTo>
                    <a:pt x="9336" y="7119"/>
                    <a:pt x="9983" y="6380"/>
                    <a:pt x="10353" y="5501"/>
                  </a:cubicBezTo>
                  <a:cubicBezTo>
                    <a:pt x="10723" y="4623"/>
                    <a:pt x="10815" y="3560"/>
                    <a:pt x="10492" y="2682"/>
                  </a:cubicBezTo>
                  <a:cubicBezTo>
                    <a:pt x="10261" y="1989"/>
                    <a:pt x="9845" y="1388"/>
                    <a:pt x="9290" y="972"/>
                  </a:cubicBezTo>
                  <a:cubicBezTo>
                    <a:pt x="8689" y="510"/>
                    <a:pt x="8042" y="233"/>
                    <a:pt x="7349" y="94"/>
                  </a:cubicBezTo>
                  <a:cubicBezTo>
                    <a:pt x="7020" y="30"/>
                    <a:pt x="6692" y="1"/>
                    <a:pt x="6365" y="1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0"/>
            <p:cNvSpPr/>
            <p:nvPr/>
          </p:nvSpPr>
          <p:spPr>
            <a:xfrm>
              <a:off x="3065300" y="4570850"/>
              <a:ext cx="493400" cy="365075"/>
            </a:xfrm>
            <a:custGeom>
              <a:avLst/>
              <a:gdLst/>
              <a:ahLst/>
              <a:cxnLst/>
              <a:rect l="l" t="t" r="r" b="b"/>
              <a:pathLst>
                <a:path w="19736" h="14603" extrusionOk="0">
                  <a:moveTo>
                    <a:pt x="6113" y="0"/>
                  </a:moveTo>
                  <a:cubicBezTo>
                    <a:pt x="5623" y="0"/>
                    <a:pt x="5139" y="46"/>
                    <a:pt x="4668" y="145"/>
                  </a:cubicBezTo>
                  <a:cubicBezTo>
                    <a:pt x="3744" y="284"/>
                    <a:pt x="2866" y="654"/>
                    <a:pt x="2126" y="1208"/>
                  </a:cubicBezTo>
                  <a:cubicBezTo>
                    <a:pt x="1248" y="1901"/>
                    <a:pt x="555" y="2918"/>
                    <a:pt x="278" y="4027"/>
                  </a:cubicBezTo>
                  <a:cubicBezTo>
                    <a:pt x="0" y="5137"/>
                    <a:pt x="93" y="6338"/>
                    <a:pt x="463" y="7401"/>
                  </a:cubicBezTo>
                  <a:cubicBezTo>
                    <a:pt x="879" y="8418"/>
                    <a:pt x="1572" y="9342"/>
                    <a:pt x="2358" y="10082"/>
                  </a:cubicBezTo>
                  <a:cubicBezTo>
                    <a:pt x="3143" y="10868"/>
                    <a:pt x="4068" y="11468"/>
                    <a:pt x="5038" y="12069"/>
                  </a:cubicBezTo>
                  <a:cubicBezTo>
                    <a:pt x="6425" y="12901"/>
                    <a:pt x="7857" y="13641"/>
                    <a:pt x="9429" y="14103"/>
                  </a:cubicBezTo>
                  <a:cubicBezTo>
                    <a:pt x="10496" y="14417"/>
                    <a:pt x="11607" y="14603"/>
                    <a:pt x="12716" y="14603"/>
                  </a:cubicBezTo>
                  <a:cubicBezTo>
                    <a:pt x="13240" y="14603"/>
                    <a:pt x="13763" y="14561"/>
                    <a:pt x="14282" y="14473"/>
                  </a:cubicBezTo>
                  <a:cubicBezTo>
                    <a:pt x="15853" y="14149"/>
                    <a:pt x="17378" y="13363"/>
                    <a:pt x="18441" y="12069"/>
                  </a:cubicBezTo>
                  <a:cubicBezTo>
                    <a:pt x="18950" y="11468"/>
                    <a:pt x="19319" y="10729"/>
                    <a:pt x="19550" y="9943"/>
                  </a:cubicBezTo>
                  <a:cubicBezTo>
                    <a:pt x="19735" y="9158"/>
                    <a:pt x="19735" y="8326"/>
                    <a:pt x="19550" y="7494"/>
                  </a:cubicBezTo>
                  <a:cubicBezTo>
                    <a:pt x="19181" y="6015"/>
                    <a:pt x="18118" y="4767"/>
                    <a:pt x="16824" y="3889"/>
                  </a:cubicBezTo>
                  <a:cubicBezTo>
                    <a:pt x="15576" y="3011"/>
                    <a:pt x="14097" y="2410"/>
                    <a:pt x="12664" y="1855"/>
                  </a:cubicBezTo>
                  <a:cubicBezTo>
                    <a:pt x="10954" y="1116"/>
                    <a:pt x="9244" y="376"/>
                    <a:pt x="7395" y="99"/>
                  </a:cubicBezTo>
                  <a:cubicBezTo>
                    <a:pt x="6966" y="35"/>
                    <a:pt x="6537" y="0"/>
                    <a:pt x="6113" y="0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0"/>
            <p:cNvSpPr/>
            <p:nvPr/>
          </p:nvSpPr>
          <p:spPr>
            <a:xfrm>
              <a:off x="4288900" y="4239150"/>
              <a:ext cx="589300" cy="353825"/>
            </a:xfrm>
            <a:custGeom>
              <a:avLst/>
              <a:gdLst/>
              <a:ahLst/>
              <a:cxnLst/>
              <a:rect l="l" t="t" r="r" b="b"/>
              <a:pathLst>
                <a:path w="23572" h="14153" extrusionOk="0">
                  <a:moveTo>
                    <a:pt x="5767" y="0"/>
                  </a:moveTo>
                  <a:cubicBezTo>
                    <a:pt x="5244" y="0"/>
                    <a:pt x="4722" y="46"/>
                    <a:pt x="4206" y="149"/>
                  </a:cubicBezTo>
                  <a:cubicBezTo>
                    <a:pt x="2820" y="426"/>
                    <a:pt x="1480" y="1212"/>
                    <a:pt x="694" y="2413"/>
                  </a:cubicBezTo>
                  <a:cubicBezTo>
                    <a:pt x="278" y="3014"/>
                    <a:pt x="47" y="3707"/>
                    <a:pt x="47" y="4401"/>
                  </a:cubicBezTo>
                  <a:cubicBezTo>
                    <a:pt x="1" y="5094"/>
                    <a:pt x="185" y="5834"/>
                    <a:pt x="555" y="6434"/>
                  </a:cubicBezTo>
                  <a:cubicBezTo>
                    <a:pt x="879" y="6943"/>
                    <a:pt x="1387" y="7359"/>
                    <a:pt x="1895" y="7636"/>
                  </a:cubicBezTo>
                  <a:cubicBezTo>
                    <a:pt x="2450" y="7960"/>
                    <a:pt x="3051" y="8144"/>
                    <a:pt x="3652" y="8283"/>
                  </a:cubicBezTo>
                  <a:cubicBezTo>
                    <a:pt x="4807" y="8607"/>
                    <a:pt x="6055" y="8653"/>
                    <a:pt x="7257" y="8976"/>
                  </a:cubicBezTo>
                  <a:cubicBezTo>
                    <a:pt x="9984" y="9716"/>
                    <a:pt x="12156" y="11749"/>
                    <a:pt x="14698" y="13043"/>
                  </a:cubicBezTo>
                  <a:cubicBezTo>
                    <a:pt x="15946" y="13690"/>
                    <a:pt x="17332" y="14153"/>
                    <a:pt x="18765" y="14153"/>
                  </a:cubicBezTo>
                  <a:cubicBezTo>
                    <a:pt x="19458" y="14153"/>
                    <a:pt x="20151" y="14014"/>
                    <a:pt x="20845" y="13737"/>
                  </a:cubicBezTo>
                  <a:cubicBezTo>
                    <a:pt x="21492" y="13459"/>
                    <a:pt x="22092" y="13043"/>
                    <a:pt x="22555" y="12535"/>
                  </a:cubicBezTo>
                  <a:cubicBezTo>
                    <a:pt x="23017" y="11934"/>
                    <a:pt x="23340" y="11241"/>
                    <a:pt x="23479" y="10501"/>
                  </a:cubicBezTo>
                  <a:cubicBezTo>
                    <a:pt x="23571" y="9762"/>
                    <a:pt x="23525" y="9023"/>
                    <a:pt x="23340" y="8283"/>
                  </a:cubicBezTo>
                  <a:cubicBezTo>
                    <a:pt x="22971" y="6850"/>
                    <a:pt x="22000" y="5602"/>
                    <a:pt x="20798" y="4724"/>
                  </a:cubicBezTo>
                  <a:cubicBezTo>
                    <a:pt x="18441" y="2922"/>
                    <a:pt x="15391" y="2367"/>
                    <a:pt x="12525" y="1535"/>
                  </a:cubicBezTo>
                  <a:cubicBezTo>
                    <a:pt x="11185" y="1119"/>
                    <a:pt x="9845" y="657"/>
                    <a:pt x="8412" y="334"/>
                  </a:cubicBezTo>
                  <a:cubicBezTo>
                    <a:pt x="7541" y="130"/>
                    <a:pt x="6652" y="0"/>
                    <a:pt x="5767" y="0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0"/>
            <p:cNvSpPr/>
            <p:nvPr/>
          </p:nvSpPr>
          <p:spPr>
            <a:xfrm>
              <a:off x="4223050" y="4719750"/>
              <a:ext cx="292350" cy="197900"/>
            </a:xfrm>
            <a:custGeom>
              <a:avLst/>
              <a:gdLst/>
              <a:ahLst/>
              <a:cxnLst/>
              <a:rect l="l" t="t" r="r" b="b"/>
              <a:pathLst>
                <a:path w="11694" h="7916" extrusionOk="0">
                  <a:moveTo>
                    <a:pt x="6570" y="0"/>
                  </a:moveTo>
                  <a:cubicBezTo>
                    <a:pt x="5748" y="0"/>
                    <a:pt x="4918" y="119"/>
                    <a:pt x="4114" y="290"/>
                  </a:cubicBezTo>
                  <a:cubicBezTo>
                    <a:pt x="3328" y="429"/>
                    <a:pt x="2542" y="613"/>
                    <a:pt x="1849" y="983"/>
                  </a:cubicBezTo>
                  <a:cubicBezTo>
                    <a:pt x="1156" y="1353"/>
                    <a:pt x="555" y="1954"/>
                    <a:pt x="231" y="2693"/>
                  </a:cubicBezTo>
                  <a:cubicBezTo>
                    <a:pt x="0" y="3294"/>
                    <a:pt x="0" y="3987"/>
                    <a:pt x="185" y="4634"/>
                  </a:cubicBezTo>
                  <a:cubicBezTo>
                    <a:pt x="370" y="5235"/>
                    <a:pt x="786" y="5836"/>
                    <a:pt x="1248" y="6252"/>
                  </a:cubicBezTo>
                  <a:cubicBezTo>
                    <a:pt x="2219" y="7176"/>
                    <a:pt x="3559" y="7592"/>
                    <a:pt x="4853" y="7777"/>
                  </a:cubicBezTo>
                  <a:cubicBezTo>
                    <a:pt x="5394" y="7862"/>
                    <a:pt x="5954" y="7915"/>
                    <a:pt x="6512" y="7915"/>
                  </a:cubicBezTo>
                  <a:cubicBezTo>
                    <a:pt x="7479" y="7915"/>
                    <a:pt x="8440" y="7754"/>
                    <a:pt x="9290" y="7315"/>
                  </a:cubicBezTo>
                  <a:cubicBezTo>
                    <a:pt x="9983" y="6991"/>
                    <a:pt x="10584" y="6483"/>
                    <a:pt x="11000" y="5882"/>
                  </a:cubicBezTo>
                  <a:cubicBezTo>
                    <a:pt x="11462" y="5235"/>
                    <a:pt x="11693" y="4449"/>
                    <a:pt x="11647" y="3710"/>
                  </a:cubicBezTo>
                  <a:cubicBezTo>
                    <a:pt x="11555" y="2924"/>
                    <a:pt x="11231" y="2185"/>
                    <a:pt x="10723" y="1584"/>
                  </a:cubicBezTo>
                  <a:cubicBezTo>
                    <a:pt x="10168" y="1029"/>
                    <a:pt x="9475" y="613"/>
                    <a:pt x="8735" y="336"/>
                  </a:cubicBezTo>
                  <a:cubicBezTo>
                    <a:pt x="8036" y="96"/>
                    <a:pt x="7306" y="0"/>
                    <a:pt x="6570" y="0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0"/>
            <p:cNvSpPr/>
            <p:nvPr/>
          </p:nvSpPr>
          <p:spPr>
            <a:xfrm>
              <a:off x="2908150" y="4042325"/>
              <a:ext cx="307375" cy="209900"/>
            </a:xfrm>
            <a:custGeom>
              <a:avLst/>
              <a:gdLst/>
              <a:ahLst/>
              <a:cxnLst/>
              <a:rect l="l" t="t" r="r" b="b"/>
              <a:pathLst>
                <a:path w="12295" h="8396" extrusionOk="0">
                  <a:moveTo>
                    <a:pt x="6901" y="0"/>
                  </a:moveTo>
                  <a:cubicBezTo>
                    <a:pt x="6650" y="0"/>
                    <a:pt x="6398" y="9"/>
                    <a:pt x="6148" y="26"/>
                  </a:cubicBezTo>
                  <a:cubicBezTo>
                    <a:pt x="4715" y="72"/>
                    <a:pt x="3282" y="350"/>
                    <a:pt x="2081" y="1089"/>
                  </a:cubicBezTo>
                  <a:cubicBezTo>
                    <a:pt x="1480" y="1459"/>
                    <a:pt x="971" y="1967"/>
                    <a:pt x="602" y="2568"/>
                  </a:cubicBezTo>
                  <a:cubicBezTo>
                    <a:pt x="232" y="3169"/>
                    <a:pt x="1" y="3908"/>
                    <a:pt x="47" y="4602"/>
                  </a:cubicBezTo>
                  <a:cubicBezTo>
                    <a:pt x="93" y="5434"/>
                    <a:pt x="463" y="6265"/>
                    <a:pt x="1018" y="6866"/>
                  </a:cubicBezTo>
                  <a:cubicBezTo>
                    <a:pt x="1619" y="7467"/>
                    <a:pt x="2358" y="7929"/>
                    <a:pt x="3190" y="8160"/>
                  </a:cubicBezTo>
                  <a:cubicBezTo>
                    <a:pt x="3766" y="8325"/>
                    <a:pt x="4354" y="8396"/>
                    <a:pt x="4945" y="8396"/>
                  </a:cubicBezTo>
                  <a:cubicBezTo>
                    <a:pt x="6014" y="8396"/>
                    <a:pt x="7094" y="8164"/>
                    <a:pt x="8135" y="7837"/>
                  </a:cubicBezTo>
                  <a:cubicBezTo>
                    <a:pt x="9106" y="7560"/>
                    <a:pt x="10030" y="7190"/>
                    <a:pt x="10816" y="6543"/>
                  </a:cubicBezTo>
                  <a:cubicBezTo>
                    <a:pt x="11185" y="6265"/>
                    <a:pt x="11509" y="5896"/>
                    <a:pt x="11786" y="5480"/>
                  </a:cubicBezTo>
                  <a:cubicBezTo>
                    <a:pt x="12064" y="5018"/>
                    <a:pt x="12202" y="4555"/>
                    <a:pt x="12248" y="4047"/>
                  </a:cubicBezTo>
                  <a:cubicBezTo>
                    <a:pt x="12295" y="3354"/>
                    <a:pt x="12110" y="2661"/>
                    <a:pt x="11740" y="2106"/>
                  </a:cubicBezTo>
                  <a:cubicBezTo>
                    <a:pt x="11324" y="1505"/>
                    <a:pt x="10816" y="1043"/>
                    <a:pt x="10169" y="719"/>
                  </a:cubicBezTo>
                  <a:cubicBezTo>
                    <a:pt x="9184" y="189"/>
                    <a:pt x="8044" y="0"/>
                    <a:pt x="6901" y="0"/>
                  </a:cubicBezTo>
                  <a:close/>
                </a:path>
              </a:pathLst>
            </a:custGeom>
            <a:solidFill>
              <a:srgbClr val="B79D68"/>
            </a:solidFill>
            <a:ln w="27725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0"/>
            <p:cNvSpPr/>
            <p:nvPr/>
          </p:nvSpPr>
          <p:spPr>
            <a:xfrm>
              <a:off x="2987875" y="4115750"/>
              <a:ext cx="19675" cy="89000"/>
            </a:xfrm>
            <a:custGeom>
              <a:avLst/>
              <a:gdLst/>
              <a:ahLst/>
              <a:cxnLst/>
              <a:rect l="l" t="t" r="r" b="b"/>
              <a:pathLst>
                <a:path w="787" h="3560" fill="none" extrusionOk="0">
                  <a:moveTo>
                    <a:pt x="787" y="1"/>
                  </a:moveTo>
                  <a:cubicBezTo>
                    <a:pt x="278" y="602"/>
                    <a:pt x="1" y="1387"/>
                    <a:pt x="140" y="2173"/>
                  </a:cubicBezTo>
                  <a:cubicBezTo>
                    <a:pt x="186" y="2681"/>
                    <a:pt x="371" y="3190"/>
                    <a:pt x="694" y="3560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0"/>
            <p:cNvSpPr/>
            <p:nvPr/>
          </p:nvSpPr>
          <p:spPr>
            <a:xfrm>
              <a:off x="3084950" y="4084550"/>
              <a:ext cx="27750" cy="65900"/>
            </a:xfrm>
            <a:custGeom>
              <a:avLst/>
              <a:gdLst/>
              <a:ahLst/>
              <a:cxnLst/>
              <a:rect l="l" t="t" r="r" b="b"/>
              <a:pathLst>
                <a:path w="1110" h="2636" fill="none" extrusionOk="0">
                  <a:moveTo>
                    <a:pt x="139" y="1"/>
                  </a:moveTo>
                  <a:cubicBezTo>
                    <a:pt x="46" y="371"/>
                    <a:pt x="0" y="833"/>
                    <a:pt x="93" y="1203"/>
                  </a:cubicBezTo>
                  <a:cubicBezTo>
                    <a:pt x="231" y="1803"/>
                    <a:pt x="601" y="2312"/>
                    <a:pt x="1109" y="2635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0"/>
            <p:cNvSpPr/>
            <p:nvPr/>
          </p:nvSpPr>
          <p:spPr>
            <a:xfrm>
              <a:off x="2641250" y="4465850"/>
              <a:ext cx="19675" cy="80900"/>
            </a:xfrm>
            <a:custGeom>
              <a:avLst/>
              <a:gdLst/>
              <a:ahLst/>
              <a:cxnLst/>
              <a:rect l="l" t="t" r="r" b="b"/>
              <a:pathLst>
                <a:path w="787" h="3236" fill="none" extrusionOk="0">
                  <a:moveTo>
                    <a:pt x="1" y="1"/>
                  </a:moveTo>
                  <a:cubicBezTo>
                    <a:pt x="139" y="463"/>
                    <a:pt x="232" y="971"/>
                    <a:pt x="370" y="1433"/>
                  </a:cubicBezTo>
                  <a:cubicBezTo>
                    <a:pt x="509" y="2034"/>
                    <a:pt x="648" y="2635"/>
                    <a:pt x="786" y="3236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0"/>
            <p:cNvSpPr/>
            <p:nvPr/>
          </p:nvSpPr>
          <p:spPr>
            <a:xfrm>
              <a:off x="2722125" y="4433500"/>
              <a:ext cx="43950" cy="21975"/>
            </a:xfrm>
            <a:custGeom>
              <a:avLst/>
              <a:gdLst/>
              <a:ahLst/>
              <a:cxnLst/>
              <a:rect l="l" t="t" r="r" b="b"/>
              <a:pathLst>
                <a:path w="1758" h="879" fill="none" extrusionOk="0">
                  <a:moveTo>
                    <a:pt x="1" y="1"/>
                  </a:moveTo>
                  <a:cubicBezTo>
                    <a:pt x="186" y="278"/>
                    <a:pt x="463" y="509"/>
                    <a:pt x="740" y="694"/>
                  </a:cubicBezTo>
                  <a:cubicBezTo>
                    <a:pt x="1064" y="833"/>
                    <a:pt x="1434" y="879"/>
                    <a:pt x="1757" y="833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0"/>
            <p:cNvSpPr/>
            <p:nvPr/>
          </p:nvSpPr>
          <p:spPr>
            <a:xfrm>
              <a:off x="3154275" y="4627625"/>
              <a:ext cx="63575" cy="115550"/>
            </a:xfrm>
            <a:custGeom>
              <a:avLst/>
              <a:gdLst/>
              <a:ahLst/>
              <a:cxnLst/>
              <a:rect l="l" t="t" r="r" b="b"/>
              <a:pathLst>
                <a:path w="2543" h="4622" fill="none" extrusionOk="0">
                  <a:moveTo>
                    <a:pt x="2542" y="0"/>
                  </a:moveTo>
                  <a:cubicBezTo>
                    <a:pt x="1664" y="231"/>
                    <a:pt x="878" y="878"/>
                    <a:pt x="462" y="1664"/>
                  </a:cubicBezTo>
                  <a:cubicBezTo>
                    <a:pt x="0" y="2588"/>
                    <a:pt x="0" y="3698"/>
                    <a:pt x="416" y="4622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0"/>
            <p:cNvSpPr/>
            <p:nvPr/>
          </p:nvSpPr>
          <p:spPr>
            <a:xfrm>
              <a:off x="3239775" y="4698100"/>
              <a:ext cx="42775" cy="129425"/>
            </a:xfrm>
            <a:custGeom>
              <a:avLst/>
              <a:gdLst/>
              <a:ahLst/>
              <a:cxnLst/>
              <a:rect l="l" t="t" r="r" b="b"/>
              <a:pathLst>
                <a:path w="1711" h="5177" fill="none" extrusionOk="0">
                  <a:moveTo>
                    <a:pt x="0" y="5177"/>
                  </a:moveTo>
                  <a:lnTo>
                    <a:pt x="1156" y="2958"/>
                  </a:lnTo>
                  <a:moveTo>
                    <a:pt x="1525" y="1341"/>
                  </a:moveTo>
                  <a:lnTo>
                    <a:pt x="1710" y="0"/>
                  </a:ln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0"/>
            <p:cNvSpPr/>
            <p:nvPr/>
          </p:nvSpPr>
          <p:spPr>
            <a:xfrm>
              <a:off x="3448900" y="4703875"/>
              <a:ext cx="58950" cy="84375"/>
            </a:xfrm>
            <a:custGeom>
              <a:avLst/>
              <a:gdLst/>
              <a:ahLst/>
              <a:cxnLst/>
              <a:rect l="l" t="t" r="r" b="b"/>
              <a:pathLst>
                <a:path w="2358" h="3375" fill="none" extrusionOk="0">
                  <a:moveTo>
                    <a:pt x="2265" y="3374"/>
                  </a:moveTo>
                  <a:cubicBezTo>
                    <a:pt x="2358" y="2912"/>
                    <a:pt x="2311" y="2404"/>
                    <a:pt x="2127" y="1942"/>
                  </a:cubicBezTo>
                  <a:cubicBezTo>
                    <a:pt x="1988" y="1479"/>
                    <a:pt x="1711" y="1017"/>
                    <a:pt x="1295" y="694"/>
                  </a:cubicBezTo>
                  <a:cubicBezTo>
                    <a:pt x="925" y="324"/>
                    <a:pt x="463" y="93"/>
                    <a:pt x="1" y="1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0"/>
            <p:cNvSpPr/>
            <p:nvPr/>
          </p:nvSpPr>
          <p:spPr>
            <a:xfrm>
              <a:off x="3772425" y="4534025"/>
              <a:ext cx="70500" cy="94775"/>
            </a:xfrm>
            <a:custGeom>
              <a:avLst/>
              <a:gdLst/>
              <a:ahLst/>
              <a:cxnLst/>
              <a:rect l="l" t="t" r="r" b="b"/>
              <a:pathLst>
                <a:path w="2820" h="3791" fill="none" extrusionOk="0">
                  <a:moveTo>
                    <a:pt x="0" y="1"/>
                  </a:moveTo>
                  <a:cubicBezTo>
                    <a:pt x="647" y="93"/>
                    <a:pt x="1248" y="370"/>
                    <a:pt x="1757" y="786"/>
                  </a:cubicBezTo>
                  <a:cubicBezTo>
                    <a:pt x="2219" y="1248"/>
                    <a:pt x="2589" y="1849"/>
                    <a:pt x="2727" y="2496"/>
                  </a:cubicBezTo>
                  <a:cubicBezTo>
                    <a:pt x="2820" y="2912"/>
                    <a:pt x="2820" y="3374"/>
                    <a:pt x="2727" y="3790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0"/>
            <p:cNvSpPr/>
            <p:nvPr/>
          </p:nvSpPr>
          <p:spPr>
            <a:xfrm>
              <a:off x="4317800" y="4795150"/>
              <a:ext cx="129425" cy="53175"/>
            </a:xfrm>
            <a:custGeom>
              <a:avLst/>
              <a:gdLst/>
              <a:ahLst/>
              <a:cxnLst/>
              <a:rect l="l" t="t" r="r" b="b"/>
              <a:pathLst>
                <a:path w="5177" h="2127" fill="none" extrusionOk="0">
                  <a:moveTo>
                    <a:pt x="0" y="2127"/>
                  </a:moveTo>
                  <a:cubicBezTo>
                    <a:pt x="739" y="1017"/>
                    <a:pt x="1987" y="232"/>
                    <a:pt x="3328" y="93"/>
                  </a:cubicBezTo>
                  <a:cubicBezTo>
                    <a:pt x="3928" y="1"/>
                    <a:pt x="4576" y="47"/>
                    <a:pt x="5176" y="232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0"/>
            <p:cNvSpPr/>
            <p:nvPr/>
          </p:nvSpPr>
          <p:spPr>
            <a:xfrm>
              <a:off x="4409075" y="4307550"/>
              <a:ext cx="27750" cy="102875"/>
            </a:xfrm>
            <a:custGeom>
              <a:avLst/>
              <a:gdLst/>
              <a:ahLst/>
              <a:cxnLst/>
              <a:rect l="l" t="t" r="r" b="b"/>
              <a:pathLst>
                <a:path w="1110" h="4115" fill="none" extrusionOk="0">
                  <a:moveTo>
                    <a:pt x="139" y="1"/>
                  </a:moveTo>
                  <a:cubicBezTo>
                    <a:pt x="0" y="833"/>
                    <a:pt x="93" y="1665"/>
                    <a:pt x="324" y="2450"/>
                  </a:cubicBezTo>
                  <a:cubicBezTo>
                    <a:pt x="509" y="3051"/>
                    <a:pt x="786" y="3606"/>
                    <a:pt x="1109" y="4114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0"/>
            <p:cNvSpPr/>
            <p:nvPr/>
          </p:nvSpPr>
          <p:spPr>
            <a:xfrm>
              <a:off x="4547725" y="4344525"/>
              <a:ext cx="99375" cy="86700"/>
            </a:xfrm>
            <a:custGeom>
              <a:avLst/>
              <a:gdLst/>
              <a:ahLst/>
              <a:cxnLst/>
              <a:rect l="l" t="t" r="r" b="b"/>
              <a:pathLst>
                <a:path w="3975" h="3468" fill="none" extrusionOk="0">
                  <a:moveTo>
                    <a:pt x="0" y="3467"/>
                  </a:moveTo>
                  <a:cubicBezTo>
                    <a:pt x="231" y="2358"/>
                    <a:pt x="925" y="1341"/>
                    <a:pt x="1895" y="740"/>
                  </a:cubicBezTo>
                  <a:cubicBezTo>
                    <a:pt x="2496" y="324"/>
                    <a:pt x="3235" y="47"/>
                    <a:pt x="3975" y="1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0"/>
            <p:cNvSpPr/>
            <p:nvPr/>
          </p:nvSpPr>
          <p:spPr>
            <a:xfrm>
              <a:off x="4650550" y="4471625"/>
              <a:ext cx="117875" cy="43950"/>
            </a:xfrm>
            <a:custGeom>
              <a:avLst/>
              <a:gdLst/>
              <a:ahLst/>
              <a:cxnLst/>
              <a:rect l="l" t="t" r="r" b="b"/>
              <a:pathLst>
                <a:path w="4715" h="1758" fill="none" extrusionOk="0">
                  <a:moveTo>
                    <a:pt x="1" y="1757"/>
                  </a:moveTo>
                  <a:cubicBezTo>
                    <a:pt x="879" y="1064"/>
                    <a:pt x="1849" y="555"/>
                    <a:pt x="2958" y="278"/>
                  </a:cubicBezTo>
                  <a:cubicBezTo>
                    <a:pt x="3513" y="93"/>
                    <a:pt x="4114" y="47"/>
                    <a:pt x="4715" y="1"/>
                  </a:cubicBezTo>
                </a:path>
              </a:pathLst>
            </a:custGeom>
            <a:noFill/>
            <a:ln w="19650" cap="rnd" cmpd="sng">
              <a:solidFill>
                <a:srgbClr val="92794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0"/>
            <p:cNvSpPr/>
            <p:nvPr/>
          </p:nvSpPr>
          <p:spPr>
            <a:xfrm>
              <a:off x="3823275" y="4211650"/>
              <a:ext cx="352425" cy="931325"/>
            </a:xfrm>
            <a:custGeom>
              <a:avLst/>
              <a:gdLst/>
              <a:ahLst/>
              <a:cxnLst/>
              <a:rect l="l" t="t" r="r" b="b"/>
              <a:pathLst>
                <a:path w="14097" h="37253" fill="none" extrusionOk="0">
                  <a:moveTo>
                    <a:pt x="0" y="1"/>
                  </a:moveTo>
                  <a:cubicBezTo>
                    <a:pt x="2265" y="1203"/>
                    <a:pt x="4252" y="2959"/>
                    <a:pt x="5777" y="5085"/>
                  </a:cubicBezTo>
                  <a:cubicBezTo>
                    <a:pt x="7718" y="7858"/>
                    <a:pt x="8781" y="11186"/>
                    <a:pt x="9151" y="14559"/>
                  </a:cubicBezTo>
                  <a:cubicBezTo>
                    <a:pt x="9752" y="19736"/>
                    <a:pt x="8920" y="25097"/>
                    <a:pt x="10306" y="30135"/>
                  </a:cubicBezTo>
                  <a:cubicBezTo>
                    <a:pt x="11000" y="32769"/>
                    <a:pt x="12340" y="35219"/>
                    <a:pt x="14096" y="37252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0"/>
            <p:cNvSpPr/>
            <p:nvPr/>
          </p:nvSpPr>
          <p:spPr>
            <a:xfrm>
              <a:off x="3825575" y="4887600"/>
              <a:ext cx="236875" cy="175650"/>
            </a:xfrm>
            <a:custGeom>
              <a:avLst/>
              <a:gdLst/>
              <a:ahLst/>
              <a:cxnLst/>
              <a:rect l="l" t="t" r="r" b="b"/>
              <a:pathLst>
                <a:path w="9475" h="7026" fill="none" extrusionOk="0">
                  <a:moveTo>
                    <a:pt x="9475" y="0"/>
                  </a:moveTo>
                  <a:cubicBezTo>
                    <a:pt x="9013" y="924"/>
                    <a:pt x="8320" y="1710"/>
                    <a:pt x="7534" y="2357"/>
                  </a:cubicBezTo>
                  <a:cubicBezTo>
                    <a:pt x="6240" y="3420"/>
                    <a:pt x="4622" y="4021"/>
                    <a:pt x="3189" y="4807"/>
                  </a:cubicBezTo>
                  <a:cubicBezTo>
                    <a:pt x="2034" y="5408"/>
                    <a:pt x="971" y="6147"/>
                    <a:pt x="0" y="7025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0"/>
            <p:cNvSpPr/>
            <p:nvPr/>
          </p:nvSpPr>
          <p:spPr>
            <a:xfrm>
              <a:off x="3919175" y="5001975"/>
              <a:ext cx="18500" cy="135225"/>
            </a:xfrm>
            <a:custGeom>
              <a:avLst/>
              <a:gdLst/>
              <a:ahLst/>
              <a:cxnLst/>
              <a:rect l="l" t="t" r="r" b="b"/>
              <a:pathLst>
                <a:path w="740" h="5409" fill="none" extrusionOk="0">
                  <a:moveTo>
                    <a:pt x="0" y="1"/>
                  </a:moveTo>
                  <a:cubicBezTo>
                    <a:pt x="0" y="879"/>
                    <a:pt x="46" y="1757"/>
                    <a:pt x="139" y="2589"/>
                  </a:cubicBezTo>
                  <a:cubicBezTo>
                    <a:pt x="277" y="3559"/>
                    <a:pt x="462" y="4484"/>
                    <a:pt x="740" y="5408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0"/>
            <p:cNvSpPr/>
            <p:nvPr/>
          </p:nvSpPr>
          <p:spPr>
            <a:xfrm>
              <a:off x="4072825" y="5040100"/>
              <a:ext cx="33550" cy="128275"/>
            </a:xfrm>
            <a:custGeom>
              <a:avLst/>
              <a:gdLst/>
              <a:ahLst/>
              <a:cxnLst/>
              <a:rect l="l" t="t" r="r" b="b"/>
              <a:pathLst>
                <a:path w="1342" h="5131" fill="none" extrusionOk="0">
                  <a:moveTo>
                    <a:pt x="1341" y="1"/>
                  </a:moveTo>
                  <a:cubicBezTo>
                    <a:pt x="1295" y="787"/>
                    <a:pt x="1203" y="1572"/>
                    <a:pt x="1018" y="2312"/>
                  </a:cubicBezTo>
                  <a:cubicBezTo>
                    <a:pt x="787" y="3282"/>
                    <a:pt x="463" y="4253"/>
                    <a:pt x="1" y="513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0"/>
            <p:cNvSpPr/>
            <p:nvPr/>
          </p:nvSpPr>
          <p:spPr>
            <a:xfrm>
              <a:off x="4085550" y="4975400"/>
              <a:ext cx="112100" cy="53175"/>
            </a:xfrm>
            <a:custGeom>
              <a:avLst/>
              <a:gdLst/>
              <a:ahLst/>
              <a:cxnLst/>
              <a:rect l="l" t="t" r="r" b="b"/>
              <a:pathLst>
                <a:path w="4484" h="2127" fill="none" extrusionOk="0">
                  <a:moveTo>
                    <a:pt x="0" y="1"/>
                  </a:moveTo>
                  <a:cubicBezTo>
                    <a:pt x="509" y="370"/>
                    <a:pt x="1063" y="648"/>
                    <a:pt x="1618" y="971"/>
                  </a:cubicBezTo>
                  <a:cubicBezTo>
                    <a:pt x="2542" y="1433"/>
                    <a:pt x="3513" y="1803"/>
                    <a:pt x="4483" y="212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0"/>
            <p:cNvSpPr/>
            <p:nvPr/>
          </p:nvSpPr>
          <p:spPr>
            <a:xfrm>
              <a:off x="3229375" y="4359550"/>
              <a:ext cx="544225" cy="741825"/>
            </a:xfrm>
            <a:custGeom>
              <a:avLst/>
              <a:gdLst/>
              <a:ahLst/>
              <a:cxnLst/>
              <a:rect l="l" t="t" r="r" b="b"/>
              <a:pathLst>
                <a:path w="21769" h="29673" fill="none" extrusionOk="0">
                  <a:moveTo>
                    <a:pt x="21769" y="93"/>
                  </a:moveTo>
                  <a:cubicBezTo>
                    <a:pt x="20613" y="1"/>
                    <a:pt x="19412" y="232"/>
                    <a:pt x="18395" y="786"/>
                  </a:cubicBezTo>
                  <a:cubicBezTo>
                    <a:pt x="17378" y="1387"/>
                    <a:pt x="16546" y="2219"/>
                    <a:pt x="15992" y="3282"/>
                  </a:cubicBezTo>
                  <a:cubicBezTo>
                    <a:pt x="15298" y="4576"/>
                    <a:pt x="15160" y="6101"/>
                    <a:pt x="15113" y="7580"/>
                  </a:cubicBezTo>
                  <a:cubicBezTo>
                    <a:pt x="15113" y="9059"/>
                    <a:pt x="15206" y="10585"/>
                    <a:pt x="15067" y="12063"/>
                  </a:cubicBezTo>
                  <a:cubicBezTo>
                    <a:pt x="14651" y="15900"/>
                    <a:pt x="12433" y="19320"/>
                    <a:pt x="9798" y="22139"/>
                  </a:cubicBezTo>
                  <a:cubicBezTo>
                    <a:pt x="6979" y="25189"/>
                    <a:pt x="3651" y="27731"/>
                    <a:pt x="0" y="29672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0"/>
            <p:cNvSpPr/>
            <p:nvPr/>
          </p:nvSpPr>
          <p:spPr>
            <a:xfrm>
              <a:off x="3606050" y="4670375"/>
              <a:ext cx="82050" cy="340875"/>
            </a:xfrm>
            <a:custGeom>
              <a:avLst/>
              <a:gdLst/>
              <a:ahLst/>
              <a:cxnLst/>
              <a:rect l="l" t="t" r="r" b="b"/>
              <a:pathLst>
                <a:path w="3282" h="13635" fill="none" extrusionOk="0">
                  <a:moveTo>
                    <a:pt x="0" y="0"/>
                  </a:moveTo>
                  <a:cubicBezTo>
                    <a:pt x="185" y="2265"/>
                    <a:pt x="509" y="4530"/>
                    <a:pt x="1017" y="6748"/>
                  </a:cubicBezTo>
                  <a:cubicBezTo>
                    <a:pt x="1572" y="9105"/>
                    <a:pt x="2357" y="11416"/>
                    <a:pt x="3282" y="13634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0"/>
            <p:cNvSpPr/>
            <p:nvPr/>
          </p:nvSpPr>
          <p:spPr>
            <a:xfrm>
              <a:off x="3229375" y="3942450"/>
              <a:ext cx="523425" cy="501475"/>
            </a:xfrm>
            <a:custGeom>
              <a:avLst/>
              <a:gdLst/>
              <a:ahLst/>
              <a:cxnLst/>
              <a:rect l="l" t="t" r="r" b="b"/>
              <a:pathLst>
                <a:path w="20937" h="20059" fill="none" extrusionOk="0">
                  <a:moveTo>
                    <a:pt x="20937" y="647"/>
                  </a:moveTo>
                  <a:cubicBezTo>
                    <a:pt x="19504" y="139"/>
                    <a:pt x="17933" y="0"/>
                    <a:pt x="16407" y="278"/>
                  </a:cubicBezTo>
                  <a:cubicBezTo>
                    <a:pt x="14929" y="509"/>
                    <a:pt x="13496" y="1156"/>
                    <a:pt x="12294" y="2126"/>
                  </a:cubicBezTo>
                  <a:cubicBezTo>
                    <a:pt x="10677" y="3374"/>
                    <a:pt x="9567" y="5177"/>
                    <a:pt x="8643" y="7025"/>
                  </a:cubicBezTo>
                  <a:cubicBezTo>
                    <a:pt x="7765" y="8874"/>
                    <a:pt x="7025" y="10815"/>
                    <a:pt x="6101" y="12618"/>
                  </a:cubicBezTo>
                  <a:cubicBezTo>
                    <a:pt x="4622" y="15483"/>
                    <a:pt x="2496" y="18025"/>
                    <a:pt x="0" y="20059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0"/>
            <p:cNvSpPr/>
            <p:nvPr/>
          </p:nvSpPr>
          <p:spPr>
            <a:xfrm>
              <a:off x="3031800" y="4382675"/>
              <a:ext cx="254200" cy="108625"/>
            </a:xfrm>
            <a:custGeom>
              <a:avLst/>
              <a:gdLst/>
              <a:ahLst/>
              <a:cxnLst/>
              <a:rect l="l" t="t" r="r" b="b"/>
              <a:pathLst>
                <a:path w="10168" h="4345" fill="none" extrusionOk="0">
                  <a:moveTo>
                    <a:pt x="10168" y="93"/>
                  </a:moveTo>
                  <a:cubicBezTo>
                    <a:pt x="9059" y="0"/>
                    <a:pt x="7903" y="93"/>
                    <a:pt x="6794" y="324"/>
                  </a:cubicBezTo>
                  <a:cubicBezTo>
                    <a:pt x="4160" y="924"/>
                    <a:pt x="1756" y="2357"/>
                    <a:pt x="0" y="4345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0"/>
            <p:cNvSpPr/>
            <p:nvPr/>
          </p:nvSpPr>
          <p:spPr>
            <a:xfrm>
              <a:off x="3060675" y="4438125"/>
              <a:ext cx="37000" cy="141000"/>
            </a:xfrm>
            <a:custGeom>
              <a:avLst/>
              <a:gdLst/>
              <a:ahLst/>
              <a:cxnLst/>
              <a:rect l="l" t="t" r="r" b="b"/>
              <a:pathLst>
                <a:path w="1480" h="5640" fill="none" extrusionOk="0">
                  <a:moveTo>
                    <a:pt x="1295" y="1"/>
                  </a:moveTo>
                  <a:cubicBezTo>
                    <a:pt x="1480" y="879"/>
                    <a:pt x="1480" y="1757"/>
                    <a:pt x="1295" y="2635"/>
                  </a:cubicBezTo>
                  <a:cubicBezTo>
                    <a:pt x="1110" y="3744"/>
                    <a:pt x="648" y="4761"/>
                    <a:pt x="1" y="5639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0"/>
            <p:cNvSpPr/>
            <p:nvPr/>
          </p:nvSpPr>
          <p:spPr>
            <a:xfrm>
              <a:off x="2917400" y="4440425"/>
              <a:ext cx="151400" cy="60125"/>
            </a:xfrm>
            <a:custGeom>
              <a:avLst/>
              <a:gdLst/>
              <a:ahLst/>
              <a:cxnLst/>
              <a:rect l="l" t="t" r="r" b="b"/>
              <a:pathLst>
                <a:path w="6056" h="2405" fill="none" extrusionOk="0">
                  <a:moveTo>
                    <a:pt x="6055" y="324"/>
                  </a:moveTo>
                  <a:cubicBezTo>
                    <a:pt x="4900" y="1"/>
                    <a:pt x="3606" y="47"/>
                    <a:pt x="2496" y="463"/>
                  </a:cubicBezTo>
                  <a:cubicBezTo>
                    <a:pt x="1526" y="879"/>
                    <a:pt x="648" y="1526"/>
                    <a:pt x="1" y="2404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0"/>
            <p:cNvSpPr/>
            <p:nvPr/>
          </p:nvSpPr>
          <p:spPr>
            <a:xfrm>
              <a:off x="3145025" y="4405775"/>
              <a:ext cx="4650" cy="113250"/>
            </a:xfrm>
            <a:custGeom>
              <a:avLst/>
              <a:gdLst/>
              <a:ahLst/>
              <a:cxnLst/>
              <a:rect l="l" t="t" r="r" b="b"/>
              <a:pathLst>
                <a:path w="186" h="4530" fill="none" extrusionOk="0">
                  <a:moveTo>
                    <a:pt x="93" y="0"/>
                  </a:moveTo>
                  <a:cubicBezTo>
                    <a:pt x="139" y="879"/>
                    <a:pt x="185" y="1803"/>
                    <a:pt x="139" y="2681"/>
                  </a:cubicBezTo>
                  <a:cubicBezTo>
                    <a:pt x="139" y="3328"/>
                    <a:pt x="93" y="3929"/>
                    <a:pt x="0" y="4530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0"/>
            <p:cNvSpPr/>
            <p:nvPr/>
          </p:nvSpPr>
          <p:spPr>
            <a:xfrm>
              <a:off x="3285975" y="4356100"/>
              <a:ext cx="34700" cy="162925"/>
            </a:xfrm>
            <a:custGeom>
              <a:avLst/>
              <a:gdLst/>
              <a:ahLst/>
              <a:cxnLst/>
              <a:rect l="l" t="t" r="r" b="b"/>
              <a:pathLst>
                <a:path w="1388" h="6517" fill="none" extrusionOk="0">
                  <a:moveTo>
                    <a:pt x="1110" y="0"/>
                  </a:moveTo>
                  <a:cubicBezTo>
                    <a:pt x="1387" y="1294"/>
                    <a:pt x="1387" y="2681"/>
                    <a:pt x="1064" y="3975"/>
                  </a:cubicBezTo>
                  <a:cubicBezTo>
                    <a:pt x="833" y="4853"/>
                    <a:pt x="463" y="5731"/>
                    <a:pt x="1" y="651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0"/>
            <p:cNvSpPr/>
            <p:nvPr/>
          </p:nvSpPr>
          <p:spPr>
            <a:xfrm>
              <a:off x="3320650" y="4432350"/>
              <a:ext cx="37000" cy="63575"/>
            </a:xfrm>
            <a:custGeom>
              <a:avLst/>
              <a:gdLst/>
              <a:ahLst/>
              <a:cxnLst/>
              <a:rect l="l" t="t" r="r" b="b"/>
              <a:pathLst>
                <a:path w="1480" h="2543" fill="none" extrusionOk="0">
                  <a:moveTo>
                    <a:pt x="0" y="0"/>
                  </a:moveTo>
                  <a:cubicBezTo>
                    <a:pt x="370" y="647"/>
                    <a:pt x="740" y="1295"/>
                    <a:pt x="1110" y="1942"/>
                  </a:cubicBezTo>
                  <a:cubicBezTo>
                    <a:pt x="1248" y="2126"/>
                    <a:pt x="1341" y="2358"/>
                    <a:pt x="1479" y="2542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0"/>
            <p:cNvSpPr/>
            <p:nvPr/>
          </p:nvSpPr>
          <p:spPr>
            <a:xfrm>
              <a:off x="3644175" y="4866800"/>
              <a:ext cx="138675" cy="120175"/>
            </a:xfrm>
            <a:custGeom>
              <a:avLst/>
              <a:gdLst/>
              <a:ahLst/>
              <a:cxnLst/>
              <a:rect l="l" t="t" r="r" b="b"/>
              <a:pathLst>
                <a:path w="5547" h="4807" fill="none" extrusionOk="0">
                  <a:moveTo>
                    <a:pt x="0" y="139"/>
                  </a:moveTo>
                  <a:cubicBezTo>
                    <a:pt x="555" y="0"/>
                    <a:pt x="1156" y="46"/>
                    <a:pt x="1710" y="231"/>
                  </a:cubicBezTo>
                  <a:cubicBezTo>
                    <a:pt x="2265" y="416"/>
                    <a:pt x="2773" y="786"/>
                    <a:pt x="3097" y="1294"/>
                  </a:cubicBezTo>
                  <a:cubicBezTo>
                    <a:pt x="3374" y="1664"/>
                    <a:pt x="3513" y="2126"/>
                    <a:pt x="3698" y="2588"/>
                  </a:cubicBezTo>
                  <a:cubicBezTo>
                    <a:pt x="3836" y="3004"/>
                    <a:pt x="4021" y="3466"/>
                    <a:pt x="4299" y="3836"/>
                  </a:cubicBezTo>
                  <a:cubicBezTo>
                    <a:pt x="4622" y="4298"/>
                    <a:pt x="5038" y="4622"/>
                    <a:pt x="5546" y="480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0"/>
            <p:cNvSpPr/>
            <p:nvPr/>
          </p:nvSpPr>
          <p:spPr>
            <a:xfrm>
              <a:off x="3450050" y="4810175"/>
              <a:ext cx="172200" cy="287725"/>
            </a:xfrm>
            <a:custGeom>
              <a:avLst/>
              <a:gdLst/>
              <a:ahLst/>
              <a:cxnLst/>
              <a:rect l="l" t="t" r="r" b="b"/>
              <a:pathLst>
                <a:path w="6888" h="11509" fill="none" extrusionOk="0">
                  <a:moveTo>
                    <a:pt x="6887" y="1"/>
                  </a:moveTo>
                  <a:cubicBezTo>
                    <a:pt x="6564" y="1202"/>
                    <a:pt x="6055" y="2358"/>
                    <a:pt x="5362" y="3421"/>
                  </a:cubicBezTo>
                  <a:cubicBezTo>
                    <a:pt x="4530" y="4715"/>
                    <a:pt x="3421" y="5870"/>
                    <a:pt x="2497" y="7118"/>
                  </a:cubicBezTo>
                  <a:cubicBezTo>
                    <a:pt x="1480" y="8458"/>
                    <a:pt x="648" y="9937"/>
                    <a:pt x="1" y="11509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0"/>
            <p:cNvSpPr/>
            <p:nvPr/>
          </p:nvSpPr>
          <p:spPr>
            <a:xfrm>
              <a:off x="3265200" y="5021625"/>
              <a:ext cx="91300" cy="223025"/>
            </a:xfrm>
            <a:custGeom>
              <a:avLst/>
              <a:gdLst/>
              <a:ahLst/>
              <a:cxnLst/>
              <a:rect l="l" t="t" r="r" b="b"/>
              <a:pathLst>
                <a:path w="3652" h="8921" fill="none" extrusionOk="0">
                  <a:moveTo>
                    <a:pt x="3651" y="0"/>
                  </a:moveTo>
                  <a:cubicBezTo>
                    <a:pt x="2542" y="832"/>
                    <a:pt x="1895" y="2219"/>
                    <a:pt x="1987" y="3605"/>
                  </a:cubicBezTo>
                  <a:cubicBezTo>
                    <a:pt x="2034" y="4160"/>
                    <a:pt x="2172" y="4668"/>
                    <a:pt x="2265" y="5223"/>
                  </a:cubicBezTo>
                  <a:cubicBezTo>
                    <a:pt x="2357" y="5731"/>
                    <a:pt x="2450" y="6286"/>
                    <a:pt x="2357" y="6841"/>
                  </a:cubicBezTo>
                  <a:cubicBezTo>
                    <a:pt x="2218" y="7395"/>
                    <a:pt x="1941" y="7904"/>
                    <a:pt x="1525" y="8273"/>
                  </a:cubicBezTo>
                  <a:cubicBezTo>
                    <a:pt x="1109" y="8643"/>
                    <a:pt x="555" y="8874"/>
                    <a:pt x="0" y="8920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0"/>
            <p:cNvSpPr/>
            <p:nvPr/>
          </p:nvSpPr>
          <p:spPr>
            <a:xfrm>
              <a:off x="3373800" y="4993900"/>
              <a:ext cx="30075" cy="100550"/>
            </a:xfrm>
            <a:custGeom>
              <a:avLst/>
              <a:gdLst/>
              <a:ahLst/>
              <a:cxnLst/>
              <a:rect l="l" t="t" r="r" b="b"/>
              <a:pathLst>
                <a:path w="1203" h="4022" fill="none" extrusionOk="0">
                  <a:moveTo>
                    <a:pt x="648" y="0"/>
                  </a:moveTo>
                  <a:cubicBezTo>
                    <a:pt x="1110" y="786"/>
                    <a:pt x="1202" y="1756"/>
                    <a:pt x="925" y="2588"/>
                  </a:cubicBezTo>
                  <a:cubicBezTo>
                    <a:pt x="740" y="3143"/>
                    <a:pt x="416" y="3651"/>
                    <a:pt x="0" y="402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0"/>
            <p:cNvSpPr/>
            <p:nvPr/>
          </p:nvSpPr>
          <p:spPr>
            <a:xfrm>
              <a:off x="4039325" y="4490125"/>
              <a:ext cx="444875" cy="137525"/>
            </a:xfrm>
            <a:custGeom>
              <a:avLst/>
              <a:gdLst/>
              <a:ahLst/>
              <a:cxnLst/>
              <a:rect l="l" t="t" r="r" b="b"/>
              <a:pathLst>
                <a:path w="17795" h="5501" fill="none" extrusionOk="0">
                  <a:moveTo>
                    <a:pt x="1" y="0"/>
                  </a:moveTo>
                  <a:cubicBezTo>
                    <a:pt x="2635" y="185"/>
                    <a:pt x="5223" y="601"/>
                    <a:pt x="7719" y="1294"/>
                  </a:cubicBezTo>
                  <a:cubicBezTo>
                    <a:pt x="11278" y="2265"/>
                    <a:pt x="14652" y="3651"/>
                    <a:pt x="17794" y="5500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0"/>
            <p:cNvSpPr/>
            <p:nvPr/>
          </p:nvSpPr>
          <p:spPr>
            <a:xfrm>
              <a:off x="4366325" y="4527100"/>
              <a:ext cx="149075" cy="40450"/>
            </a:xfrm>
            <a:custGeom>
              <a:avLst/>
              <a:gdLst/>
              <a:ahLst/>
              <a:cxnLst/>
              <a:rect l="l" t="t" r="r" b="b"/>
              <a:pathLst>
                <a:path w="5963" h="1618" fill="none" extrusionOk="0">
                  <a:moveTo>
                    <a:pt x="0" y="1618"/>
                  </a:moveTo>
                  <a:cubicBezTo>
                    <a:pt x="740" y="1156"/>
                    <a:pt x="1618" y="786"/>
                    <a:pt x="2450" y="509"/>
                  </a:cubicBezTo>
                  <a:cubicBezTo>
                    <a:pt x="3605" y="139"/>
                    <a:pt x="4807" y="0"/>
                    <a:pt x="5962" y="46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0"/>
            <p:cNvSpPr/>
            <p:nvPr/>
          </p:nvSpPr>
          <p:spPr>
            <a:xfrm>
              <a:off x="4444875" y="4610275"/>
              <a:ext cx="85525" cy="115575"/>
            </a:xfrm>
            <a:custGeom>
              <a:avLst/>
              <a:gdLst/>
              <a:ahLst/>
              <a:cxnLst/>
              <a:rect l="l" t="t" r="r" b="b"/>
              <a:pathLst>
                <a:path w="3421" h="4623" fill="none" extrusionOk="0">
                  <a:moveTo>
                    <a:pt x="47" y="1"/>
                  </a:moveTo>
                  <a:cubicBezTo>
                    <a:pt x="1" y="971"/>
                    <a:pt x="324" y="1988"/>
                    <a:pt x="879" y="2820"/>
                  </a:cubicBezTo>
                  <a:cubicBezTo>
                    <a:pt x="1480" y="3698"/>
                    <a:pt x="2404" y="4345"/>
                    <a:pt x="3421" y="4623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0"/>
            <p:cNvSpPr/>
            <p:nvPr/>
          </p:nvSpPr>
          <p:spPr>
            <a:xfrm>
              <a:off x="4266950" y="4484350"/>
              <a:ext cx="125975" cy="42775"/>
            </a:xfrm>
            <a:custGeom>
              <a:avLst/>
              <a:gdLst/>
              <a:ahLst/>
              <a:cxnLst/>
              <a:rect l="l" t="t" r="r" b="b"/>
              <a:pathLst>
                <a:path w="5039" h="1711" fill="none" extrusionOk="0">
                  <a:moveTo>
                    <a:pt x="0" y="1710"/>
                  </a:moveTo>
                  <a:cubicBezTo>
                    <a:pt x="555" y="1063"/>
                    <a:pt x="1295" y="601"/>
                    <a:pt x="2126" y="324"/>
                  </a:cubicBezTo>
                  <a:cubicBezTo>
                    <a:pt x="3097" y="0"/>
                    <a:pt x="4114" y="0"/>
                    <a:pt x="5038" y="324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0"/>
            <p:cNvSpPr/>
            <p:nvPr/>
          </p:nvSpPr>
          <p:spPr>
            <a:xfrm>
              <a:off x="4219575" y="4515550"/>
              <a:ext cx="73975" cy="145600"/>
            </a:xfrm>
            <a:custGeom>
              <a:avLst/>
              <a:gdLst/>
              <a:ahLst/>
              <a:cxnLst/>
              <a:rect l="l" t="t" r="r" b="b"/>
              <a:pathLst>
                <a:path w="2959" h="5824" fill="none" extrusionOk="0">
                  <a:moveTo>
                    <a:pt x="1" y="0"/>
                  </a:moveTo>
                  <a:cubicBezTo>
                    <a:pt x="370" y="924"/>
                    <a:pt x="786" y="1849"/>
                    <a:pt x="1202" y="2727"/>
                  </a:cubicBezTo>
                  <a:cubicBezTo>
                    <a:pt x="1757" y="3790"/>
                    <a:pt x="2311" y="4807"/>
                    <a:pt x="2958" y="5823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0"/>
            <p:cNvSpPr/>
            <p:nvPr/>
          </p:nvSpPr>
          <p:spPr>
            <a:xfrm>
              <a:off x="4266950" y="4609125"/>
              <a:ext cx="113250" cy="43925"/>
            </a:xfrm>
            <a:custGeom>
              <a:avLst/>
              <a:gdLst/>
              <a:ahLst/>
              <a:cxnLst/>
              <a:rect l="l" t="t" r="r" b="b"/>
              <a:pathLst>
                <a:path w="4530" h="1757" fill="none" extrusionOk="0">
                  <a:moveTo>
                    <a:pt x="0" y="1"/>
                  </a:moveTo>
                  <a:cubicBezTo>
                    <a:pt x="1110" y="47"/>
                    <a:pt x="2173" y="278"/>
                    <a:pt x="3143" y="786"/>
                  </a:cubicBezTo>
                  <a:cubicBezTo>
                    <a:pt x="3605" y="1064"/>
                    <a:pt x="4068" y="1387"/>
                    <a:pt x="4530" y="175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0"/>
            <p:cNvSpPr/>
            <p:nvPr/>
          </p:nvSpPr>
          <p:spPr>
            <a:xfrm>
              <a:off x="3512450" y="4022175"/>
              <a:ext cx="73975" cy="266925"/>
            </a:xfrm>
            <a:custGeom>
              <a:avLst/>
              <a:gdLst/>
              <a:ahLst/>
              <a:cxnLst/>
              <a:rect l="l" t="t" r="r" b="b"/>
              <a:pathLst>
                <a:path w="2959" h="10677" fill="none" extrusionOk="0">
                  <a:moveTo>
                    <a:pt x="1" y="0"/>
                  </a:moveTo>
                  <a:cubicBezTo>
                    <a:pt x="1" y="1572"/>
                    <a:pt x="185" y="3097"/>
                    <a:pt x="555" y="4576"/>
                  </a:cubicBezTo>
                  <a:cubicBezTo>
                    <a:pt x="1064" y="6748"/>
                    <a:pt x="1849" y="8782"/>
                    <a:pt x="2958" y="10676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0"/>
            <p:cNvSpPr/>
            <p:nvPr/>
          </p:nvSpPr>
          <p:spPr>
            <a:xfrm>
              <a:off x="3420025" y="4181625"/>
              <a:ext cx="67025" cy="182575"/>
            </a:xfrm>
            <a:custGeom>
              <a:avLst/>
              <a:gdLst/>
              <a:ahLst/>
              <a:cxnLst/>
              <a:rect l="l" t="t" r="r" b="b"/>
              <a:pathLst>
                <a:path w="2681" h="7303" fill="none" extrusionOk="0">
                  <a:moveTo>
                    <a:pt x="0" y="0"/>
                  </a:moveTo>
                  <a:cubicBezTo>
                    <a:pt x="93" y="1525"/>
                    <a:pt x="416" y="3004"/>
                    <a:pt x="971" y="4391"/>
                  </a:cubicBezTo>
                  <a:cubicBezTo>
                    <a:pt x="1433" y="5454"/>
                    <a:pt x="1988" y="6424"/>
                    <a:pt x="2681" y="7303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0"/>
            <p:cNvSpPr/>
            <p:nvPr/>
          </p:nvSpPr>
          <p:spPr>
            <a:xfrm>
              <a:off x="3267500" y="4027950"/>
              <a:ext cx="198750" cy="43925"/>
            </a:xfrm>
            <a:custGeom>
              <a:avLst/>
              <a:gdLst/>
              <a:ahLst/>
              <a:cxnLst/>
              <a:rect l="l" t="t" r="r" b="b"/>
              <a:pathLst>
                <a:path w="7950" h="1757" fill="none" extrusionOk="0">
                  <a:moveTo>
                    <a:pt x="0" y="878"/>
                  </a:moveTo>
                  <a:cubicBezTo>
                    <a:pt x="1618" y="139"/>
                    <a:pt x="3467" y="0"/>
                    <a:pt x="5177" y="416"/>
                  </a:cubicBezTo>
                  <a:cubicBezTo>
                    <a:pt x="6147" y="647"/>
                    <a:pt x="7118" y="1110"/>
                    <a:pt x="7950" y="175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0"/>
            <p:cNvSpPr/>
            <p:nvPr/>
          </p:nvSpPr>
          <p:spPr>
            <a:xfrm>
              <a:off x="3052600" y="4222050"/>
              <a:ext cx="344325" cy="72825"/>
            </a:xfrm>
            <a:custGeom>
              <a:avLst/>
              <a:gdLst/>
              <a:ahLst/>
              <a:cxnLst/>
              <a:rect l="l" t="t" r="r" b="b"/>
              <a:pathLst>
                <a:path w="13773" h="2913" fill="none" extrusionOk="0">
                  <a:moveTo>
                    <a:pt x="0" y="2774"/>
                  </a:moveTo>
                  <a:cubicBezTo>
                    <a:pt x="2357" y="2913"/>
                    <a:pt x="4714" y="2728"/>
                    <a:pt x="7071" y="2265"/>
                  </a:cubicBezTo>
                  <a:cubicBezTo>
                    <a:pt x="9382" y="1803"/>
                    <a:pt x="11647" y="1018"/>
                    <a:pt x="13773" y="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0"/>
            <p:cNvSpPr/>
            <p:nvPr/>
          </p:nvSpPr>
          <p:spPr>
            <a:xfrm>
              <a:off x="3805925" y="3919325"/>
              <a:ext cx="364000" cy="385950"/>
            </a:xfrm>
            <a:custGeom>
              <a:avLst/>
              <a:gdLst/>
              <a:ahLst/>
              <a:cxnLst/>
              <a:rect l="l" t="t" r="r" b="b"/>
              <a:pathLst>
                <a:path w="14560" h="15438" fill="none" extrusionOk="0">
                  <a:moveTo>
                    <a:pt x="1" y="1"/>
                  </a:moveTo>
                  <a:cubicBezTo>
                    <a:pt x="2265" y="232"/>
                    <a:pt x="4438" y="971"/>
                    <a:pt x="6379" y="2081"/>
                  </a:cubicBezTo>
                  <a:cubicBezTo>
                    <a:pt x="11093" y="4807"/>
                    <a:pt x="14282" y="9984"/>
                    <a:pt x="14559" y="1543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0"/>
            <p:cNvSpPr/>
            <p:nvPr/>
          </p:nvSpPr>
          <p:spPr>
            <a:xfrm>
              <a:off x="4057825" y="4092650"/>
              <a:ext cx="31200" cy="100550"/>
            </a:xfrm>
            <a:custGeom>
              <a:avLst/>
              <a:gdLst/>
              <a:ahLst/>
              <a:cxnLst/>
              <a:rect l="l" t="t" r="r" b="b"/>
              <a:pathLst>
                <a:path w="1248" h="4022" fill="none" extrusionOk="0">
                  <a:moveTo>
                    <a:pt x="0" y="4021"/>
                  </a:moveTo>
                  <a:cubicBezTo>
                    <a:pt x="370" y="3513"/>
                    <a:pt x="647" y="2958"/>
                    <a:pt x="832" y="2358"/>
                  </a:cubicBezTo>
                  <a:cubicBezTo>
                    <a:pt x="1109" y="1618"/>
                    <a:pt x="1248" y="786"/>
                    <a:pt x="1248" y="0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0"/>
            <p:cNvSpPr/>
            <p:nvPr/>
          </p:nvSpPr>
          <p:spPr>
            <a:xfrm>
              <a:off x="3346075" y="4524775"/>
              <a:ext cx="257675" cy="39325"/>
            </a:xfrm>
            <a:custGeom>
              <a:avLst/>
              <a:gdLst/>
              <a:ahLst/>
              <a:cxnLst/>
              <a:rect l="l" t="t" r="r" b="b"/>
              <a:pathLst>
                <a:path w="10307" h="1573" fill="none" extrusionOk="0">
                  <a:moveTo>
                    <a:pt x="0" y="1018"/>
                  </a:moveTo>
                  <a:cubicBezTo>
                    <a:pt x="1941" y="1480"/>
                    <a:pt x="3975" y="1572"/>
                    <a:pt x="5916" y="1295"/>
                  </a:cubicBezTo>
                  <a:cubicBezTo>
                    <a:pt x="7441" y="1064"/>
                    <a:pt x="8920" y="648"/>
                    <a:pt x="10307" y="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0"/>
            <p:cNvSpPr/>
            <p:nvPr/>
          </p:nvSpPr>
          <p:spPr>
            <a:xfrm>
              <a:off x="3462775" y="4559450"/>
              <a:ext cx="16200" cy="60100"/>
            </a:xfrm>
            <a:custGeom>
              <a:avLst/>
              <a:gdLst/>
              <a:ahLst/>
              <a:cxnLst/>
              <a:rect l="l" t="t" r="r" b="b"/>
              <a:pathLst>
                <a:path w="648" h="2404" fill="none" extrusionOk="0">
                  <a:moveTo>
                    <a:pt x="647" y="0"/>
                  </a:moveTo>
                  <a:cubicBezTo>
                    <a:pt x="324" y="416"/>
                    <a:pt x="139" y="925"/>
                    <a:pt x="46" y="1433"/>
                  </a:cubicBezTo>
                  <a:cubicBezTo>
                    <a:pt x="0" y="1757"/>
                    <a:pt x="0" y="2080"/>
                    <a:pt x="46" y="2404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0"/>
            <p:cNvSpPr/>
            <p:nvPr/>
          </p:nvSpPr>
          <p:spPr>
            <a:xfrm>
              <a:off x="3526325" y="4470475"/>
              <a:ext cx="87825" cy="15050"/>
            </a:xfrm>
            <a:custGeom>
              <a:avLst/>
              <a:gdLst/>
              <a:ahLst/>
              <a:cxnLst/>
              <a:rect l="l" t="t" r="r" b="b"/>
              <a:pathLst>
                <a:path w="3513" h="602" fill="none" extrusionOk="0">
                  <a:moveTo>
                    <a:pt x="0" y="370"/>
                  </a:moveTo>
                  <a:cubicBezTo>
                    <a:pt x="647" y="555"/>
                    <a:pt x="1340" y="601"/>
                    <a:pt x="1988" y="509"/>
                  </a:cubicBezTo>
                  <a:cubicBezTo>
                    <a:pt x="2496" y="463"/>
                    <a:pt x="3004" y="278"/>
                    <a:pt x="3513" y="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0"/>
            <p:cNvSpPr/>
            <p:nvPr/>
          </p:nvSpPr>
          <p:spPr>
            <a:xfrm>
              <a:off x="3545950" y="4483175"/>
              <a:ext cx="23150" cy="43950"/>
            </a:xfrm>
            <a:custGeom>
              <a:avLst/>
              <a:gdLst/>
              <a:ahLst/>
              <a:cxnLst/>
              <a:rect l="l" t="t" r="r" b="b"/>
              <a:pathLst>
                <a:path w="926" h="1758" fill="none" extrusionOk="0">
                  <a:moveTo>
                    <a:pt x="925" y="1"/>
                  </a:moveTo>
                  <a:cubicBezTo>
                    <a:pt x="602" y="232"/>
                    <a:pt x="371" y="509"/>
                    <a:pt x="186" y="879"/>
                  </a:cubicBezTo>
                  <a:cubicBezTo>
                    <a:pt x="47" y="1156"/>
                    <a:pt x="1" y="1434"/>
                    <a:pt x="1" y="1757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0"/>
            <p:cNvSpPr/>
            <p:nvPr/>
          </p:nvSpPr>
          <p:spPr>
            <a:xfrm>
              <a:off x="3636075" y="4427725"/>
              <a:ext cx="250750" cy="375550"/>
            </a:xfrm>
            <a:custGeom>
              <a:avLst/>
              <a:gdLst/>
              <a:ahLst/>
              <a:cxnLst/>
              <a:rect l="l" t="t" r="r" b="b"/>
              <a:pathLst>
                <a:path w="10030" h="15022" fill="none" extrusionOk="0">
                  <a:moveTo>
                    <a:pt x="1" y="1"/>
                  </a:moveTo>
                  <a:cubicBezTo>
                    <a:pt x="186" y="925"/>
                    <a:pt x="463" y="1803"/>
                    <a:pt x="740" y="2727"/>
                  </a:cubicBezTo>
                  <a:cubicBezTo>
                    <a:pt x="1988" y="6563"/>
                    <a:pt x="4160" y="10168"/>
                    <a:pt x="7164" y="12895"/>
                  </a:cubicBezTo>
                  <a:cubicBezTo>
                    <a:pt x="8089" y="13681"/>
                    <a:pt x="9013" y="14420"/>
                    <a:pt x="10030" y="1502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0"/>
            <p:cNvSpPr/>
            <p:nvPr/>
          </p:nvSpPr>
          <p:spPr>
            <a:xfrm>
              <a:off x="3748150" y="4688850"/>
              <a:ext cx="26600" cy="145625"/>
            </a:xfrm>
            <a:custGeom>
              <a:avLst/>
              <a:gdLst/>
              <a:ahLst/>
              <a:cxnLst/>
              <a:rect l="l" t="t" r="r" b="b"/>
              <a:pathLst>
                <a:path w="1064" h="5825" fill="none" extrusionOk="0">
                  <a:moveTo>
                    <a:pt x="1" y="5824"/>
                  </a:moveTo>
                  <a:cubicBezTo>
                    <a:pt x="324" y="5269"/>
                    <a:pt x="555" y="4715"/>
                    <a:pt x="694" y="4114"/>
                  </a:cubicBezTo>
                  <a:cubicBezTo>
                    <a:pt x="1064" y="2774"/>
                    <a:pt x="971" y="1295"/>
                    <a:pt x="371" y="1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0"/>
            <p:cNvSpPr/>
            <p:nvPr/>
          </p:nvSpPr>
          <p:spPr>
            <a:xfrm>
              <a:off x="3809400" y="4770900"/>
              <a:ext cx="27750" cy="135200"/>
            </a:xfrm>
            <a:custGeom>
              <a:avLst/>
              <a:gdLst/>
              <a:ahLst/>
              <a:cxnLst/>
              <a:rect l="l" t="t" r="r" b="b"/>
              <a:pathLst>
                <a:path w="1110" h="5408" fill="none" extrusionOk="0">
                  <a:moveTo>
                    <a:pt x="0" y="5408"/>
                  </a:moveTo>
                  <a:cubicBezTo>
                    <a:pt x="278" y="4761"/>
                    <a:pt x="463" y="4113"/>
                    <a:pt x="647" y="3466"/>
                  </a:cubicBezTo>
                  <a:cubicBezTo>
                    <a:pt x="925" y="2357"/>
                    <a:pt x="1110" y="1156"/>
                    <a:pt x="1110" y="0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0"/>
            <p:cNvSpPr/>
            <p:nvPr/>
          </p:nvSpPr>
          <p:spPr>
            <a:xfrm>
              <a:off x="4095950" y="4085725"/>
              <a:ext cx="300425" cy="99375"/>
            </a:xfrm>
            <a:custGeom>
              <a:avLst/>
              <a:gdLst/>
              <a:ahLst/>
              <a:cxnLst/>
              <a:rect l="l" t="t" r="r" b="b"/>
              <a:pathLst>
                <a:path w="12017" h="3975" fill="none" extrusionOk="0">
                  <a:moveTo>
                    <a:pt x="0" y="0"/>
                  </a:moveTo>
                  <a:cubicBezTo>
                    <a:pt x="1202" y="509"/>
                    <a:pt x="2450" y="878"/>
                    <a:pt x="3790" y="1109"/>
                  </a:cubicBezTo>
                  <a:cubicBezTo>
                    <a:pt x="5639" y="1433"/>
                    <a:pt x="7580" y="1479"/>
                    <a:pt x="9336" y="2172"/>
                  </a:cubicBezTo>
                  <a:cubicBezTo>
                    <a:pt x="10353" y="2588"/>
                    <a:pt x="11231" y="3189"/>
                    <a:pt x="12017" y="3975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0"/>
            <p:cNvSpPr/>
            <p:nvPr/>
          </p:nvSpPr>
          <p:spPr>
            <a:xfrm>
              <a:off x="3224750" y="5008900"/>
              <a:ext cx="131750" cy="12750"/>
            </a:xfrm>
            <a:custGeom>
              <a:avLst/>
              <a:gdLst/>
              <a:ahLst/>
              <a:cxnLst/>
              <a:rect l="l" t="t" r="r" b="b"/>
              <a:pathLst>
                <a:path w="5270" h="510" fill="none" extrusionOk="0">
                  <a:moveTo>
                    <a:pt x="0" y="1"/>
                  </a:moveTo>
                  <a:cubicBezTo>
                    <a:pt x="647" y="1"/>
                    <a:pt x="1341" y="47"/>
                    <a:pt x="1988" y="93"/>
                  </a:cubicBezTo>
                  <a:cubicBezTo>
                    <a:pt x="3097" y="186"/>
                    <a:pt x="4206" y="324"/>
                    <a:pt x="5269" y="509"/>
                  </a:cubicBezTo>
                </a:path>
              </a:pathLst>
            </a:custGeom>
            <a:noFill/>
            <a:ln w="27725" cap="rnd" cmpd="sng">
              <a:solidFill>
                <a:srgbClr val="2A1D1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0"/>
            <p:cNvSpPr/>
            <p:nvPr/>
          </p:nvSpPr>
          <p:spPr>
            <a:xfrm>
              <a:off x="3742375" y="1766750"/>
              <a:ext cx="367450" cy="366650"/>
            </a:xfrm>
            <a:custGeom>
              <a:avLst/>
              <a:gdLst/>
              <a:ahLst/>
              <a:cxnLst/>
              <a:rect l="l" t="t" r="r" b="b"/>
              <a:pathLst>
                <a:path w="14698" h="14666" extrusionOk="0">
                  <a:moveTo>
                    <a:pt x="1" y="1"/>
                  </a:moveTo>
                  <a:lnTo>
                    <a:pt x="1" y="1"/>
                  </a:lnTo>
                  <a:cubicBezTo>
                    <a:pt x="555" y="925"/>
                    <a:pt x="1018" y="1896"/>
                    <a:pt x="1387" y="2866"/>
                  </a:cubicBezTo>
                  <a:cubicBezTo>
                    <a:pt x="1896" y="4345"/>
                    <a:pt x="2173" y="5870"/>
                    <a:pt x="2589" y="7396"/>
                  </a:cubicBezTo>
                  <a:cubicBezTo>
                    <a:pt x="2959" y="8921"/>
                    <a:pt x="3421" y="10446"/>
                    <a:pt x="4253" y="11740"/>
                  </a:cubicBezTo>
                  <a:cubicBezTo>
                    <a:pt x="4900" y="12757"/>
                    <a:pt x="5778" y="13635"/>
                    <a:pt x="6841" y="14189"/>
                  </a:cubicBezTo>
                  <a:cubicBezTo>
                    <a:pt x="7477" y="14494"/>
                    <a:pt x="8195" y="14665"/>
                    <a:pt x="8917" y="14665"/>
                  </a:cubicBezTo>
                  <a:cubicBezTo>
                    <a:pt x="9402" y="14665"/>
                    <a:pt x="9889" y="14588"/>
                    <a:pt x="10353" y="14421"/>
                  </a:cubicBezTo>
                  <a:cubicBezTo>
                    <a:pt x="11047" y="14143"/>
                    <a:pt x="11694" y="13635"/>
                    <a:pt x="12295" y="13173"/>
                  </a:cubicBezTo>
                  <a:cubicBezTo>
                    <a:pt x="12988" y="12618"/>
                    <a:pt x="13681" y="12063"/>
                    <a:pt x="14097" y="11324"/>
                  </a:cubicBezTo>
                  <a:cubicBezTo>
                    <a:pt x="14513" y="10677"/>
                    <a:pt x="14698" y="9845"/>
                    <a:pt x="14698" y="9013"/>
                  </a:cubicBezTo>
                  <a:cubicBezTo>
                    <a:pt x="14652" y="8227"/>
                    <a:pt x="14374" y="7442"/>
                    <a:pt x="14005" y="6748"/>
                  </a:cubicBezTo>
                  <a:cubicBezTo>
                    <a:pt x="13219" y="5362"/>
                    <a:pt x="11879" y="4299"/>
                    <a:pt x="10492" y="3513"/>
                  </a:cubicBezTo>
                  <a:cubicBezTo>
                    <a:pt x="8227" y="2265"/>
                    <a:pt x="5639" y="1526"/>
                    <a:pt x="3005" y="138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D9D45"/>
            </a:solidFill>
            <a:ln w="231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0"/>
            <p:cNvSpPr/>
            <p:nvPr/>
          </p:nvSpPr>
          <p:spPr>
            <a:xfrm>
              <a:off x="3818650" y="1843025"/>
              <a:ext cx="231100" cy="253050"/>
            </a:xfrm>
            <a:custGeom>
              <a:avLst/>
              <a:gdLst/>
              <a:ahLst/>
              <a:cxnLst/>
              <a:rect l="l" t="t" r="r" b="b"/>
              <a:pathLst>
                <a:path w="9244" h="10122" fill="none" extrusionOk="0">
                  <a:moveTo>
                    <a:pt x="9244" y="10122"/>
                  </a:moveTo>
                  <a:cubicBezTo>
                    <a:pt x="7626" y="8134"/>
                    <a:pt x="5962" y="6193"/>
                    <a:pt x="4206" y="4345"/>
                  </a:cubicBezTo>
                  <a:cubicBezTo>
                    <a:pt x="2866" y="2866"/>
                    <a:pt x="1433" y="1433"/>
                    <a:pt x="0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0"/>
            <p:cNvSpPr/>
            <p:nvPr/>
          </p:nvSpPr>
          <p:spPr>
            <a:xfrm>
              <a:off x="3906450" y="1852250"/>
              <a:ext cx="8125" cy="79750"/>
            </a:xfrm>
            <a:custGeom>
              <a:avLst/>
              <a:gdLst/>
              <a:ahLst/>
              <a:cxnLst/>
              <a:rect l="l" t="t" r="r" b="b"/>
              <a:pathLst>
                <a:path w="325" h="3190" fill="none" extrusionOk="0">
                  <a:moveTo>
                    <a:pt x="1" y="3190"/>
                  </a:moveTo>
                  <a:cubicBezTo>
                    <a:pt x="232" y="2635"/>
                    <a:pt x="324" y="2034"/>
                    <a:pt x="324" y="1434"/>
                  </a:cubicBezTo>
                  <a:cubicBezTo>
                    <a:pt x="324" y="971"/>
                    <a:pt x="232" y="463"/>
                    <a:pt x="93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0"/>
            <p:cNvSpPr/>
            <p:nvPr/>
          </p:nvSpPr>
          <p:spPr>
            <a:xfrm>
              <a:off x="3953825" y="1851100"/>
              <a:ext cx="11575" cy="138675"/>
            </a:xfrm>
            <a:custGeom>
              <a:avLst/>
              <a:gdLst/>
              <a:ahLst/>
              <a:cxnLst/>
              <a:rect l="l" t="t" r="r" b="b"/>
              <a:pathLst>
                <a:path w="463" h="5547" fill="none" extrusionOk="0">
                  <a:moveTo>
                    <a:pt x="185" y="5547"/>
                  </a:moveTo>
                  <a:cubicBezTo>
                    <a:pt x="370" y="4576"/>
                    <a:pt x="463" y="3606"/>
                    <a:pt x="417" y="2589"/>
                  </a:cubicBezTo>
                  <a:cubicBezTo>
                    <a:pt x="370" y="1711"/>
                    <a:pt x="232" y="833"/>
                    <a:pt x="1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0"/>
            <p:cNvSpPr/>
            <p:nvPr/>
          </p:nvSpPr>
          <p:spPr>
            <a:xfrm>
              <a:off x="4008125" y="1908875"/>
              <a:ext cx="12750" cy="136375"/>
            </a:xfrm>
            <a:custGeom>
              <a:avLst/>
              <a:gdLst/>
              <a:ahLst/>
              <a:cxnLst/>
              <a:rect l="l" t="t" r="r" b="b"/>
              <a:pathLst>
                <a:path w="510" h="5455" fill="none" extrusionOk="0">
                  <a:moveTo>
                    <a:pt x="232" y="0"/>
                  </a:moveTo>
                  <a:cubicBezTo>
                    <a:pt x="371" y="601"/>
                    <a:pt x="463" y="1202"/>
                    <a:pt x="463" y="1757"/>
                  </a:cubicBezTo>
                  <a:cubicBezTo>
                    <a:pt x="509" y="3005"/>
                    <a:pt x="324" y="4252"/>
                    <a:pt x="1" y="5454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0"/>
            <p:cNvSpPr/>
            <p:nvPr/>
          </p:nvSpPr>
          <p:spPr>
            <a:xfrm>
              <a:off x="3849850" y="2005925"/>
              <a:ext cx="134050" cy="15050"/>
            </a:xfrm>
            <a:custGeom>
              <a:avLst/>
              <a:gdLst/>
              <a:ahLst/>
              <a:cxnLst/>
              <a:rect l="l" t="t" r="r" b="b"/>
              <a:pathLst>
                <a:path w="5362" h="602" fill="none" extrusionOk="0">
                  <a:moveTo>
                    <a:pt x="5361" y="509"/>
                  </a:moveTo>
                  <a:cubicBezTo>
                    <a:pt x="4945" y="555"/>
                    <a:pt x="4529" y="555"/>
                    <a:pt x="4113" y="602"/>
                  </a:cubicBezTo>
                  <a:cubicBezTo>
                    <a:pt x="2727" y="602"/>
                    <a:pt x="1340" y="417"/>
                    <a:pt x="0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0"/>
            <p:cNvSpPr/>
            <p:nvPr/>
          </p:nvSpPr>
          <p:spPr>
            <a:xfrm>
              <a:off x="3819800" y="1938925"/>
              <a:ext cx="101700" cy="20825"/>
            </a:xfrm>
            <a:custGeom>
              <a:avLst/>
              <a:gdLst/>
              <a:ahLst/>
              <a:cxnLst/>
              <a:rect l="l" t="t" r="r" b="b"/>
              <a:pathLst>
                <a:path w="4068" h="833" fill="none" extrusionOk="0">
                  <a:moveTo>
                    <a:pt x="4067" y="416"/>
                  </a:moveTo>
                  <a:cubicBezTo>
                    <a:pt x="3374" y="740"/>
                    <a:pt x="2542" y="832"/>
                    <a:pt x="1757" y="740"/>
                  </a:cubicBezTo>
                  <a:cubicBezTo>
                    <a:pt x="1110" y="647"/>
                    <a:pt x="509" y="416"/>
                    <a:pt x="0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0"/>
            <p:cNvSpPr/>
            <p:nvPr/>
          </p:nvSpPr>
          <p:spPr>
            <a:xfrm>
              <a:off x="3788600" y="1860350"/>
              <a:ext cx="68200" cy="21975"/>
            </a:xfrm>
            <a:custGeom>
              <a:avLst/>
              <a:gdLst/>
              <a:ahLst/>
              <a:cxnLst/>
              <a:rect l="l" t="t" r="r" b="b"/>
              <a:pathLst>
                <a:path w="2728" h="879" fill="none" extrusionOk="0">
                  <a:moveTo>
                    <a:pt x="2727" y="786"/>
                  </a:moveTo>
                  <a:cubicBezTo>
                    <a:pt x="2080" y="878"/>
                    <a:pt x="1433" y="832"/>
                    <a:pt x="832" y="555"/>
                  </a:cubicBezTo>
                  <a:cubicBezTo>
                    <a:pt x="555" y="416"/>
                    <a:pt x="232" y="231"/>
                    <a:pt x="0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0"/>
            <p:cNvSpPr/>
            <p:nvPr/>
          </p:nvSpPr>
          <p:spPr>
            <a:xfrm>
              <a:off x="3866025" y="1844175"/>
              <a:ext cx="8100" cy="48550"/>
            </a:xfrm>
            <a:custGeom>
              <a:avLst/>
              <a:gdLst/>
              <a:ahLst/>
              <a:cxnLst/>
              <a:rect l="l" t="t" r="r" b="b"/>
              <a:pathLst>
                <a:path w="324" h="1942" fill="none" extrusionOk="0">
                  <a:moveTo>
                    <a:pt x="92" y="1941"/>
                  </a:moveTo>
                  <a:cubicBezTo>
                    <a:pt x="231" y="1618"/>
                    <a:pt x="324" y="1294"/>
                    <a:pt x="277" y="971"/>
                  </a:cubicBezTo>
                  <a:cubicBezTo>
                    <a:pt x="277" y="647"/>
                    <a:pt x="185" y="278"/>
                    <a:pt x="0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0"/>
            <p:cNvSpPr/>
            <p:nvPr/>
          </p:nvSpPr>
          <p:spPr>
            <a:xfrm>
              <a:off x="3771275" y="933675"/>
              <a:ext cx="403275" cy="1172800"/>
            </a:xfrm>
            <a:custGeom>
              <a:avLst/>
              <a:gdLst/>
              <a:ahLst/>
              <a:cxnLst/>
              <a:rect l="l" t="t" r="r" b="b"/>
              <a:pathLst>
                <a:path w="16131" h="46912" extrusionOk="0">
                  <a:moveTo>
                    <a:pt x="16130" y="1"/>
                  </a:moveTo>
                  <a:lnTo>
                    <a:pt x="16130" y="1"/>
                  </a:lnTo>
                  <a:cubicBezTo>
                    <a:pt x="10492" y="1434"/>
                    <a:pt x="5500" y="5455"/>
                    <a:pt x="2958" y="10862"/>
                  </a:cubicBezTo>
                  <a:cubicBezTo>
                    <a:pt x="1063" y="14837"/>
                    <a:pt x="509" y="19274"/>
                    <a:pt x="278" y="23572"/>
                  </a:cubicBezTo>
                  <a:cubicBezTo>
                    <a:pt x="0" y="28794"/>
                    <a:pt x="139" y="34017"/>
                    <a:pt x="278" y="39193"/>
                  </a:cubicBezTo>
                  <a:cubicBezTo>
                    <a:pt x="324" y="41735"/>
                    <a:pt x="416" y="44323"/>
                    <a:pt x="462" y="46912"/>
                  </a:cubicBezTo>
                  <a:lnTo>
                    <a:pt x="3790" y="46681"/>
                  </a:lnTo>
                  <a:cubicBezTo>
                    <a:pt x="3559" y="44139"/>
                    <a:pt x="3328" y="41550"/>
                    <a:pt x="3097" y="39008"/>
                  </a:cubicBezTo>
                  <a:cubicBezTo>
                    <a:pt x="2635" y="33878"/>
                    <a:pt x="2172" y="28748"/>
                    <a:pt x="2126" y="23618"/>
                  </a:cubicBezTo>
                  <a:cubicBezTo>
                    <a:pt x="2126" y="19412"/>
                    <a:pt x="2357" y="15160"/>
                    <a:pt x="3929" y="11278"/>
                  </a:cubicBezTo>
                  <a:cubicBezTo>
                    <a:pt x="6008" y="6055"/>
                    <a:pt x="10584" y="1757"/>
                    <a:pt x="16130" y="1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0"/>
            <p:cNvSpPr/>
            <p:nvPr/>
          </p:nvSpPr>
          <p:spPr>
            <a:xfrm>
              <a:off x="3269800" y="911525"/>
              <a:ext cx="548875" cy="545600"/>
            </a:xfrm>
            <a:custGeom>
              <a:avLst/>
              <a:gdLst/>
              <a:ahLst/>
              <a:cxnLst/>
              <a:rect l="l" t="t" r="r" b="b"/>
              <a:pathLst>
                <a:path w="21955" h="21824" extrusionOk="0">
                  <a:moveTo>
                    <a:pt x="8307" y="0"/>
                  </a:moveTo>
                  <a:cubicBezTo>
                    <a:pt x="6397" y="0"/>
                    <a:pt x="4478" y="645"/>
                    <a:pt x="3005" y="1857"/>
                  </a:cubicBezTo>
                  <a:cubicBezTo>
                    <a:pt x="1434" y="3152"/>
                    <a:pt x="324" y="5000"/>
                    <a:pt x="1" y="6988"/>
                  </a:cubicBezTo>
                  <a:cubicBezTo>
                    <a:pt x="371" y="5000"/>
                    <a:pt x="1480" y="3152"/>
                    <a:pt x="3051" y="1904"/>
                  </a:cubicBezTo>
                  <a:cubicBezTo>
                    <a:pt x="4483" y="767"/>
                    <a:pt x="6336" y="129"/>
                    <a:pt x="8156" y="129"/>
                  </a:cubicBezTo>
                  <a:cubicBezTo>
                    <a:pt x="8335" y="129"/>
                    <a:pt x="8513" y="135"/>
                    <a:pt x="8690" y="147"/>
                  </a:cubicBezTo>
                  <a:cubicBezTo>
                    <a:pt x="10770" y="286"/>
                    <a:pt x="12757" y="1164"/>
                    <a:pt x="14328" y="2505"/>
                  </a:cubicBezTo>
                  <a:cubicBezTo>
                    <a:pt x="15946" y="3845"/>
                    <a:pt x="17194" y="5555"/>
                    <a:pt x="18164" y="7357"/>
                  </a:cubicBezTo>
                  <a:cubicBezTo>
                    <a:pt x="20568" y="11748"/>
                    <a:pt x="21538" y="16878"/>
                    <a:pt x="20891" y="21777"/>
                  </a:cubicBezTo>
                  <a:lnTo>
                    <a:pt x="21400" y="21823"/>
                  </a:lnTo>
                  <a:cubicBezTo>
                    <a:pt x="21954" y="16786"/>
                    <a:pt x="20937" y="11609"/>
                    <a:pt x="18442" y="7219"/>
                  </a:cubicBezTo>
                  <a:cubicBezTo>
                    <a:pt x="17425" y="5370"/>
                    <a:pt x="16131" y="3660"/>
                    <a:pt x="14467" y="2320"/>
                  </a:cubicBezTo>
                  <a:cubicBezTo>
                    <a:pt x="12849" y="979"/>
                    <a:pt x="10816" y="101"/>
                    <a:pt x="8690" y="9"/>
                  </a:cubicBezTo>
                  <a:cubicBezTo>
                    <a:pt x="8562" y="3"/>
                    <a:pt x="8434" y="0"/>
                    <a:pt x="8307" y="0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0"/>
            <p:cNvSpPr/>
            <p:nvPr/>
          </p:nvSpPr>
          <p:spPr>
            <a:xfrm>
              <a:off x="3149650" y="1380175"/>
              <a:ext cx="657450" cy="271050"/>
            </a:xfrm>
            <a:custGeom>
              <a:avLst/>
              <a:gdLst/>
              <a:ahLst/>
              <a:cxnLst/>
              <a:rect l="l" t="t" r="r" b="b"/>
              <a:pathLst>
                <a:path w="26298" h="10842" extrusionOk="0">
                  <a:moveTo>
                    <a:pt x="15563" y="0"/>
                  </a:moveTo>
                  <a:cubicBezTo>
                    <a:pt x="14604" y="0"/>
                    <a:pt x="13643" y="107"/>
                    <a:pt x="12710" y="304"/>
                  </a:cubicBezTo>
                  <a:cubicBezTo>
                    <a:pt x="10307" y="813"/>
                    <a:pt x="8088" y="1922"/>
                    <a:pt x="6009" y="3216"/>
                  </a:cubicBezTo>
                  <a:cubicBezTo>
                    <a:pt x="3790" y="4695"/>
                    <a:pt x="1757" y="6405"/>
                    <a:pt x="0" y="8392"/>
                  </a:cubicBezTo>
                  <a:cubicBezTo>
                    <a:pt x="1803" y="6451"/>
                    <a:pt x="3836" y="4741"/>
                    <a:pt x="6101" y="3309"/>
                  </a:cubicBezTo>
                  <a:cubicBezTo>
                    <a:pt x="8135" y="2061"/>
                    <a:pt x="10399" y="998"/>
                    <a:pt x="12756" y="535"/>
                  </a:cubicBezTo>
                  <a:cubicBezTo>
                    <a:pt x="13604" y="369"/>
                    <a:pt x="14476" y="281"/>
                    <a:pt x="15346" y="281"/>
                  </a:cubicBezTo>
                  <a:cubicBezTo>
                    <a:pt x="16894" y="281"/>
                    <a:pt x="18437" y="561"/>
                    <a:pt x="19828" y="1183"/>
                  </a:cubicBezTo>
                  <a:cubicBezTo>
                    <a:pt x="21676" y="1968"/>
                    <a:pt x="23248" y="3355"/>
                    <a:pt x="24311" y="5065"/>
                  </a:cubicBezTo>
                  <a:cubicBezTo>
                    <a:pt x="25327" y="6775"/>
                    <a:pt x="25836" y="8808"/>
                    <a:pt x="25697" y="10796"/>
                  </a:cubicBezTo>
                  <a:lnTo>
                    <a:pt x="26206" y="10842"/>
                  </a:lnTo>
                  <a:cubicBezTo>
                    <a:pt x="26298" y="8762"/>
                    <a:pt x="25743" y="6636"/>
                    <a:pt x="24634" y="4880"/>
                  </a:cubicBezTo>
                  <a:cubicBezTo>
                    <a:pt x="23525" y="3077"/>
                    <a:pt x="21907" y="1691"/>
                    <a:pt x="19966" y="859"/>
                  </a:cubicBezTo>
                  <a:cubicBezTo>
                    <a:pt x="18581" y="265"/>
                    <a:pt x="17074" y="0"/>
                    <a:pt x="15563" y="0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0"/>
            <p:cNvSpPr/>
            <p:nvPr/>
          </p:nvSpPr>
          <p:spPr>
            <a:xfrm>
              <a:off x="3801300" y="2564000"/>
              <a:ext cx="1277950" cy="599700"/>
            </a:xfrm>
            <a:custGeom>
              <a:avLst/>
              <a:gdLst/>
              <a:ahLst/>
              <a:cxnLst/>
              <a:rect l="l" t="t" r="r" b="b"/>
              <a:pathLst>
                <a:path w="51118" h="23988" extrusionOk="0">
                  <a:moveTo>
                    <a:pt x="51117" y="1"/>
                  </a:moveTo>
                  <a:lnTo>
                    <a:pt x="51117" y="1"/>
                  </a:lnTo>
                  <a:cubicBezTo>
                    <a:pt x="40441" y="232"/>
                    <a:pt x="29857" y="2959"/>
                    <a:pt x="20336" y="7858"/>
                  </a:cubicBezTo>
                  <a:cubicBezTo>
                    <a:pt x="12664" y="11786"/>
                    <a:pt x="5732" y="17194"/>
                    <a:pt x="1" y="23664"/>
                  </a:cubicBezTo>
                  <a:lnTo>
                    <a:pt x="371" y="23988"/>
                  </a:lnTo>
                  <a:cubicBezTo>
                    <a:pt x="6009" y="17517"/>
                    <a:pt x="12849" y="12110"/>
                    <a:pt x="20475" y="8089"/>
                  </a:cubicBezTo>
                  <a:cubicBezTo>
                    <a:pt x="29903" y="3097"/>
                    <a:pt x="40487" y="324"/>
                    <a:pt x="51117" y="1"/>
                  </a:cubicBezTo>
                  <a:close/>
                </a:path>
              </a:pathLst>
            </a:custGeom>
            <a:solidFill>
              <a:srgbClr val="556B2F"/>
            </a:solidFill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3478950" y="2464650"/>
              <a:ext cx="52025" cy="52000"/>
            </a:xfrm>
            <a:custGeom>
              <a:avLst/>
              <a:gdLst/>
              <a:ahLst/>
              <a:cxnLst/>
              <a:rect l="l" t="t" r="r" b="b"/>
              <a:pathLst>
                <a:path w="2081" h="2080" fill="none" extrusionOk="0">
                  <a:moveTo>
                    <a:pt x="0" y="2080"/>
                  </a:moveTo>
                  <a:lnTo>
                    <a:pt x="878" y="1479"/>
                  </a:lnTo>
                  <a:lnTo>
                    <a:pt x="2080" y="0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3621050" y="2698025"/>
              <a:ext cx="87850" cy="47400"/>
            </a:xfrm>
            <a:custGeom>
              <a:avLst/>
              <a:gdLst/>
              <a:ahLst/>
              <a:cxnLst/>
              <a:rect l="l" t="t" r="r" b="b"/>
              <a:pathLst>
                <a:path w="3514" h="1896" fill="none" extrusionOk="0">
                  <a:moveTo>
                    <a:pt x="1" y="1896"/>
                  </a:moveTo>
                  <a:lnTo>
                    <a:pt x="1803" y="1526"/>
                  </a:lnTo>
                  <a:lnTo>
                    <a:pt x="3513" y="1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0"/>
            <p:cNvSpPr/>
            <p:nvPr/>
          </p:nvSpPr>
          <p:spPr>
            <a:xfrm>
              <a:off x="3060675" y="2016325"/>
              <a:ext cx="771850" cy="1012200"/>
            </a:xfrm>
            <a:custGeom>
              <a:avLst/>
              <a:gdLst/>
              <a:ahLst/>
              <a:cxnLst/>
              <a:rect l="l" t="t" r="r" b="b"/>
              <a:pathLst>
                <a:path w="30874" h="40488" extrusionOk="0">
                  <a:moveTo>
                    <a:pt x="1" y="1"/>
                  </a:moveTo>
                  <a:lnTo>
                    <a:pt x="1" y="1"/>
                  </a:lnTo>
                  <a:cubicBezTo>
                    <a:pt x="5316" y="4669"/>
                    <a:pt x="10215" y="9753"/>
                    <a:pt x="14651" y="15252"/>
                  </a:cubicBezTo>
                  <a:cubicBezTo>
                    <a:pt x="20937" y="22971"/>
                    <a:pt x="26252" y="31475"/>
                    <a:pt x="30458" y="40487"/>
                  </a:cubicBezTo>
                  <a:lnTo>
                    <a:pt x="30874" y="40256"/>
                  </a:lnTo>
                  <a:cubicBezTo>
                    <a:pt x="26576" y="31244"/>
                    <a:pt x="21168" y="22786"/>
                    <a:pt x="14836" y="15114"/>
                  </a:cubicBezTo>
                  <a:cubicBezTo>
                    <a:pt x="10307" y="9660"/>
                    <a:pt x="5362" y="4622"/>
                    <a:pt x="1" y="1"/>
                  </a:cubicBezTo>
                  <a:close/>
                </a:path>
              </a:pathLst>
            </a:custGeom>
            <a:solidFill>
              <a:srgbClr val="556B2F"/>
            </a:solidFill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0"/>
            <p:cNvSpPr/>
            <p:nvPr/>
          </p:nvSpPr>
          <p:spPr>
            <a:xfrm>
              <a:off x="3829050" y="1931975"/>
              <a:ext cx="432150" cy="539625"/>
            </a:xfrm>
            <a:custGeom>
              <a:avLst/>
              <a:gdLst/>
              <a:ahLst/>
              <a:cxnLst/>
              <a:rect l="l" t="t" r="r" b="b"/>
              <a:pathLst>
                <a:path w="17286" h="21585" extrusionOk="0">
                  <a:moveTo>
                    <a:pt x="17285" y="1"/>
                  </a:moveTo>
                  <a:lnTo>
                    <a:pt x="17285" y="1"/>
                  </a:lnTo>
                  <a:cubicBezTo>
                    <a:pt x="13357" y="3328"/>
                    <a:pt x="9798" y="7072"/>
                    <a:pt x="6655" y="11139"/>
                  </a:cubicBezTo>
                  <a:cubicBezTo>
                    <a:pt x="4160" y="14374"/>
                    <a:pt x="1941" y="17795"/>
                    <a:pt x="0" y="21353"/>
                  </a:cubicBezTo>
                  <a:lnTo>
                    <a:pt x="416" y="21584"/>
                  </a:lnTo>
                  <a:cubicBezTo>
                    <a:pt x="2311" y="17979"/>
                    <a:pt x="4437" y="14559"/>
                    <a:pt x="6886" y="11324"/>
                  </a:cubicBezTo>
                  <a:cubicBezTo>
                    <a:pt x="9937" y="7211"/>
                    <a:pt x="13449" y="3421"/>
                    <a:pt x="17285" y="1"/>
                  </a:cubicBezTo>
                  <a:close/>
                </a:path>
              </a:pathLst>
            </a:custGeom>
            <a:solidFill>
              <a:srgbClr val="556B2F"/>
            </a:solidFill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2947450" y="2997850"/>
              <a:ext cx="844650" cy="641900"/>
            </a:xfrm>
            <a:custGeom>
              <a:avLst/>
              <a:gdLst/>
              <a:ahLst/>
              <a:cxnLst/>
              <a:rect l="l" t="t" r="r" b="b"/>
              <a:pathLst>
                <a:path w="33786" h="25676" extrusionOk="0">
                  <a:moveTo>
                    <a:pt x="5642" y="1"/>
                  </a:moveTo>
                  <a:cubicBezTo>
                    <a:pt x="3746" y="1"/>
                    <a:pt x="1853" y="192"/>
                    <a:pt x="0" y="579"/>
                  </a:cubicBezTo>
                  <a:cubicBezTo>
                    <a:pt x="1783" y="220"/>
                    <a:pt x="3598" y="44"/>
                    <a:pt x="5412" y="44"/>
                  </a:cubicBezTo>
                  <a:cubicBezTo>
                    <a:pt x="10837" y="44"/>
                    <a:pt x="16249" y="1621"/>
                    <a:pt x="20752" y="4600"/>
                  </a:cubicBezTo>
                  <a:cubicBezTo>
                    <a:pt x="27869" y="9222"/>
                    <a:pt x="32630" y="17264"/>
                    <a:pt x="33323" y="25675"/>
                  </a:cubicBezTo>
                  <a:lnTo>
                    <a:pt x="33785" y="25629"/>
                  </a:lnTo>
                  <a:cubicBezTo>
                    <a:pt x="32999" y="17079"/>
                    <a:pt x="28100" y="8991"/>
                    <a:pt x="20891" y="4415"/>
                  </a:cubicBezTo>
                  <a:cubicBezTo>
                    <a:pt x="16354" y="1516"/>
                    <a:pt x="10986" y="1"/>
                    <a:pt x="5642" y="1"/>
                  </a:cubicBezTo>
                  <a:close/>
                </a:path>
              </a:pathLst>
            </a:custGeom>
            <a:solidFill>
              <a:srgbClr val="556B2F"/>
            </a:solidFill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3316025" y="1410875"/>
              <a:ext cx="83225" cy="225350"/>
            </a:xfrm>
            <a:custGeom>
              <a:avLst/>
              <a:gdLst/>
              <a:ahLst/>
              <a:cxnLst/>
              <a:rect l="l" t="t" r="r" b="b"/>
              <a:pathLst>
                <a:path w="3329" h="9014" extrusionOk="0">
                  <a:moveTo>
                    <a:pt x="3190" y="1"/>
                  </a:moveTo>
                  <a:cubicBezTo>
                    <a:pt x="1988" y="1618"/>
                    <a:pt x="1110" y="3421"/>
                    <a:pt x="555" y="5316"/>
                  </a:cubicBezTo>
                  <a:cubicBezTo>
                    <a:pt x="232" y="6517"/>
                    <a:pt x="47" y="7765"/>
                    <a:pt x="1" y="9013"/>
                  </a:cubicBezTo>
                  <a:cubicBezTo>
                    <a:pt x="47" y="7765"/>
                    <a:pt x="278" y="6517"/>
                    <a:pt x="648" y="5362"/>
                  </a:cubicBezTo>
                  <a:cubicBezTo>
                    <a:pt x="1202" y="3467"/>
                    <a:pt x="2127" y="1665"/>
                    <a:pt x="3328" y="139"/>
                  </a:cubicBezTo>
                  <a:lnTo>
                    <a:pt x="3190" y="1"/>
                  </a:ln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0"/>
            <p:cNvSpPr/>
            <p:nvPr/>
          </p:nvSpPr>
          <p:spPr>
            <a:xfrm>
              <a:off x="3042200" y="1381950"/>
              <a:ext cx="303900" cy="78650"/>
            </a:xfrm>
            <a:custGeom>
              <a:avLst/>
              <a:gdLst/>
              <a:ahLst/>
              <a:cxnLst/>
              <a:rect l="l" t="t" r="r" b="b"/>
              <a:pathLst>
                <a:path w="12156" h="3146" extrusionOk="0">
                  <a:moveTo>
                    <a:pt x="6605" y="0"/>
                  </a:moveTo>
                  <a:cubicBezTo>
                    <a:pt x="6544" y="0"/>
                    <a:pt x="6484" y="1"/>
                    <a:pt x="6424" y="2"/>
                  </a:cubicBezTo>
                  <a:cubicBezTo>
                    <a:pt x="3975" y="95"/>
                    <a:pt x="1525" y="1250"/>
                    <a:pt x="0" y="3145"/>
                  </a:cubicBezTo>
                  <a:cubicBezTo>
                    <a:pt x="1571" y="1296"/>
                    <a:pt x="3975" y="141"/>
                    <a:pt x="6424" y="141"/>
                  </a:cubicBezTo>
                  <a:cubicBezTo>
                    <a:pt x="6484" y="140"/>
                    <a:pt x="6544" y="139"/>
                    <a:pt x="6604" y="139"/>
                  </a:cubicBezTo>
                  <a:cubicBezTo>
                    <a:pt x="8577" y="139"/>
                    <a:pt x="10536" y="874"/>
                    <a:pt x="12017" y="2175"/>
                  </a:cubicBezTo>
                  <a:lnTo>
                    <a:pt x="12155" y="2036"/>
                  </a:lnTo>
                  <a:cubicBezTo>
                    <a:pt x="10630" y="735"/>
                    <a:pt x="8583" y="0"/>
                    <a:pt x="6605" y="0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0"/>
            <p:cNvSpPr/>
            <p:nvPr/>
          </p:nvSpPr>
          <p:spPr>
            <a:xfrm>
              <a:off x="3855625" y="1158275"/>
              <a:ext cx="484150" cy="167125"/>
            </a:xfrm>
            <a:custGeom>
              <a:avLst/>
              <a:gdLst/>
              <a:ahLst/>
              <a:cxnLst/>
              <a:rect l="l" t="t" r="r" b="b"/>
              <a:pathLst>
                <a:path w="19366" h="6685" extrusionOk="0">
                  <a:moveTo>
                    <a:pt x="8118" y="1"/>
                  </a:moveTo>
                  <a:cubicBezTo>
                    <a:pt x="5214" y="1"/>
                    <a:pt x="2278" y="1010"/>
                    <a:pt x="0" y="2849"/>
                  </a:cubicBezTo>
                  <a:lnTo>
                    <a:pt x="324" y="3218"/>
                  </a:lnTo>
                  <a:cubicBezTo>
                    <a:pt x="2532" y="1378"/>
                    <a:pt x="5429" y="297"/>
                    <a:pt x="8340" y="297"/>
                  </a:cubicBezTo>
                  <a:cubicBezTo>
                    <a:pt x="8718" y="297"/>
                    <a:pt x="9097" y="316"/>
                    <a:pt x="9475" y="353"/>
                  </a:cubicBezTo>
                  <a:cubicBezTo>
                    <a:pt x="13496" y="676"/>
                    <a:pt x="17332" y="3126"/>
                    <a:pt x="19365" y="6685"/>
                  </a:cubicBezTo>
                  <a:cubicBezTo>
                    <a:pt x="17424" y="3080"/>
                    <a:pt x="13588" y="491"/>
                    <a:pt x="9475" y="76"/>
                  </a:cubicBezTo>
                  <a:cubicBezTo>
                    <a:pt x="9025" y="26"/>
                    <a:pt x="8572" y="1"/>
                    <a:pt x="8118" y="1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4098250" y="1162450"/>
              <a:ext cx="56650" cy="177975"/>
            </a:xfrm>
            <a:custGeom>
              <a:avLst/>
              <a:gdLst/>
              <a:ahLst/>
              <a:cxnLst/>
              <a:rect l="l" t="t" r="r" b="b"/>
              <a:pathLst>
                <a:path w="2266" h="7119" extrusionOk="0">
                  <a:moveTo>
                    <a:pt x="139" y="1"/>
                  </a:moveTo>
                  <a:lnTo>
                    <a:pt x="1" y="140"/>
                  </a:lnTo>
                  <a:cubicBezTo>
                    <a:pt x="1202" y="1203"/>
                    <a:pt x="1988" y="2774"/>
                    <a:pt x="2127" y="4392"/>
                  </a:cubicBezTo>
                  <a:cubicBezTo>
                    <a:pt x="2219" y="5316"/>
                    <a:pt x="2127" y="6240"/>
                    <a:pt x="1803" y="7118"/>
                  </a:cubicBezTo>
                  <a:cubicBezTo>
                    <a:pt x="2127" y="6240"/>
                    <a:pt x="2265" y="5316"/>
                    <a:pt x="2219" y="4392"/>
                  </a:cubicBezTo>
                  <a:cubicBezTo>
                    <a:pt x="2127" y="2774"/>
                    <a:pt x="1341" y="1156"/>
                    <a:pt x="139" y="1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3989650" y="840100"/>
              <a:ext cx="77425" cy="182575"/>
            </a:xfrm>
            <a:custGeom>
              <a:avLst/>
              <a:gdLst/>
              <a:ahLst/>
              <a:cxnLst/>
              <a:rect l="l" t="t" r="r" b="b"/>
              <a:pathLst>
                <a:path w="3097" h="7303" extrusionOk="0">
                  <a:moveTo>
                    <a:pt x="3097" y="0"/>
                  </a:moveTo>
                  <a:cubicBezTo>
                    <a:pt x="1757" y="1017"/>
                    <a:pt x="786" y="2450"/>
                    <a:pt x="324" y="4067"/>
                  </a:cubicBezTo>
                  <a:cubicBezTo>
                    <a:pt x="47" y="5130"/>
                    <a:pt x="0" y="6240"/>
                    <a:pt x="139" y="7303"/>
                  </a:cubicBezTo>
                  <a:lnTo>
                    <a:pt x="370" y="7256"/>
                  </a:lnTo>
                  <a:cubicBezTo>
                    <a:pt x="185" y="6193"/>
                    <a:pt x="185" y="5130"/>
                    <a:pt x="462" y="4114"/>
                  </a:cubicBezTo>
                  <a:cubicBezTo>
                    <a:pt x="832" y="2496"/>
                    <a:pt x="1803" y="1063"/>
                    <a:pt x="3097" y="0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3472000" y="979325"/>
              <a:ext cx="199925" cy="118450"/>
            </a:xfrm>
            <a:custGeom>
              <a:avLst/>
              <a:gdLst/>
              <a:ahLst/>
              <a:cxnLst/>
              <a:rect l="l" t="t" r="r" b="b"/>
              <a:pathLst>
                <a:path w="7997" h="4738" extrusionOk="0">
                  <a:moveTo>
                    <a:pt x="4834" y="1"/>
                  </a:moveTo>
                  <a:cubicBezTo>
                    <a:pt x="4016" y="1"/>
                    <a:pt x="3192" y="200"/>
                    <a:pt x="2497" y="624"/>
                  </a:cubicBezTo>
                  <a:cubicBezTo>
                    <a:pt x="1757" y="994"/>
                    <a:pt x="1110" y="1595"/>
                    <a:pt x="694" y="2334"/>
                  </a:cubicBezTo>
                  <a:cubicBezTo>
                    <a:pt x="278" y="3074"/>
                    <a:pt x="1" y="3906"/>
                    <a:pt x="1" y="4738"/>
                  </a:cubicBezTo>
                  <a:cubicBezTo>
                    <a:pt x="47" y="3906"/>
                    <a:pt x="278" y="3074"/>
                    <a:pt x="740" y="2381"/>
                  </a:cubicBezTo>
                  <a:cubicBezTo>
                    <a:pt x="1156" y="1641"/>
                    <a:pt x="1803" y="1087"/>
                    <a:pt x="2497" y="671"/>
                  </a:cubicBezTo>
                  <a:cubicBezTo>
                    <a:pt x="3206" y="297"/>
                    <a:pt x="3975" y="135"/>
                    <a:pt x="4756" y="135"/>
                  </a:cubicBezTo>
                  <a:cubicBezTo>
                    <a:pt x="4942" y="135"/>
                    <a:pt x="5129" y="144"/>
                    <a:pt x="5316" y="162"/>
                  </a:cubicBezTo>
                  <a:cubicBezTo>
                    <a:pt x="6287" y="301"/>
                    <a:pt x="7165" y="717"/>
                    <a:pt x="7858" y="1364"/>
                  </a:cubicBezTo>
                  <a:lnTo>
                    <a:pt x="7997" y="1225"/>
                  </a:lnTo>
                  <a:cubicBezTo>
                    <a:pt x="7257" y="578"/>
                    <a:pt x="6333" y="162"/>
                    <a:pt x="5316" y="24"/>
                  </a:cubicBezTo>
                  <a:cubicBezTo>
                    <a:pt x="5156" y="8"/>
                    <a:pt x="4996" y="1"/>
                    <a:pt x="4834" y="1"/>
                  </a:cubicBezTo>
                  <a:close/>
                </a:path>
              </a:pathLst>
            </a:custGeom>
            <a:solidFill>
              <a:srgbClr val="556B2F"/>
            </a:solidFill>
            <a:ln w="150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0"/>
            <p:cNvSpPr/>
            <p:nvPr/>
          </p:nvSpPr>
          <p:spPr>
            <a:xfrm>
              <a:off x="2447150" y="2851700"/>
              <a:ext cx="540750" cy="324775"/>
            </a:xfrm>
            <a:custGeom>
              <a:avLst/>
              <a:gdLst/>
              <a:ahLst/>
              <a:cxnLst/>
              <a:rect l="l" t="t" r="r" b="b"/>
              <a:pathLst>
                <a:path w="21630" h="12991" extrusionOk="0">
                  <a:moveTo>
                    <a:pt x="15425" y="0"/>
                  </a:moveTo>
                  <a:cubicBezTo>
                    <a:pt x="14814" y="0"/>
                    <a:pt x="14197" y="68"/>
                    <a:pt x="13588" y="186"/>
                  </a:cubicBezTo>
                  <a:cubicBezTo>
                    <a:pt x="11786" y="556"/>
                    <a:pt x="10122" y="1387"/>
                    <a:pt x="8504" y="2312"/>
                  </a:cubicBezTo>
                  <a:cubicBezTo>
                    <a:pt x="6887" y="3236"/>
                    <a:pt x="5315" y="4299"/>
                    <a:pt x="3651" y="5039"/>
                  </a:cubicBezTo>
                  <a:cubicBezTo>
                    <a:pt x="2496" y="5547"/>
                    <a:pt x="1248" y="5963"/>
                    <a:pt x="0" y="6240"/>
                  </a:cubicBezTo>
                  <a:lnTo>
                    <a:pt x="3744" y="7673"/>
                  </a:lnTo>
                  <a:cubicBezTo>
                    <a:pt x="5962" y="9845"/>
                    <a:pt x="8735" y="11463"/>
                    <a:pt x="11693" y="12387"/>
                  </a:cubicBezTo>
                  <a:cubicBezTo>
                    <a:pt x="12863" y="12747"/>
                    <a:pt x="14111" y="12990"/>
                    <a:pt x="15348" y="12990"/>
                  </a:cubicBezTo>
                  <a:cubicBezTo>
                    <a:pt x="16017" y="12990"/>
                    <a:pt x="16683" y="12919"/>
                    <a:pt x="17332" y="12757"/>
                  </a:cubicBezTo>
                  <a:cubicBezTo>
                    <a:pt x="18256" y="12526"/>
                    <a:pt x="19134" y="12110"/>
                    <a:pt x="19874" y="11463"/>
                  </a:cubicBezTo>
                  <a:cubicBezTo>
                    <a:pt x="20567" y="10816"/>
                    <a:pt x="21122" y="9984"/>
                    <a:pt x="21353" y="9060"/>
                  </a:cubicBezTo>
                  <a:cubicBezTo>
                    <a:pt x="21630" y="8089"/>
                    <a:pt x="21537" y="7026"/>
                    <a:pt x="21445" y="6009"/>
                  </a:cubicBezTo>
                  <a:cubicBezTo>
                    <a:pt x="21353" y="5039"/>
                    <a:pt x="21260" y="4114"/>
                    <a:pt x="20937" y="3236"/>
                  </a:cubicBezTo>
                  <a:cubicBezTo>
                    <a:pt x="20382" y="1896"/>
                    <a:pt x="19180" y="925"/>
                    <a:pt x="17840" y="417"/>
                  </a:cubicBezTo>
                  <a:cubicBezTo>
                    <a:pt x="17069" y="124"/>
                    <a:pt x="16252" y="0"/>
                    <a:pt x="15425" y="0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0"/>
            <p:cNvSpPr/>
            <p:nvPr/>
          </p:nvSpPr>
          <p:spPr>
            <a:xfrm>
              <a:off x="2576550" y="3001925"/>
              <a:ext cx="406750" cy="11575"/>
            </a:xfrm>
            <a:custGeom>
              <a:avLst/>
              <a:gdLst/>
              <a:ahLst/>
              <a:cxnLst/>
              <a:rect l="l" t="t" r="r" b="b"/>
              <a:pathLst>
                <a:path w="16270" h="463" fill="none" extrusionOk="0">
                  <a:moveTo>
                    <a:pt x="16269" y="0"/>
                  </a:moveTo>
                  <a:cubicBezTo>
                    <a:pt x="13265" y="231"/>
                    <a:pt x="10215" y="370"/>
                    <a:pt x="7164" y="416"/>
                  </a:cubicBezTo>
                  <a:cubicBezTo>
                    <a:pt x="4807" y="462"/>
                    <a:pt x="2404" y="416"/>
                    <a:pt x="1" y="37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0"/>
            <p:cNvSpPr/>
            <p:nvPr/>
          </p:nvSpPr>
          <p:spPr>
            <a:xfrm>
              <a:off x="2658575" y="3012325"/>
              <a:ext cx="65900" cy="68175"/>
            </a:xfrm>
            <a:custGeom>
              <a:avLst/>
              <a:gdLst/>
              <a:ahLst/>
              <a:cxnLst/>
              <a:rect l="l" t="t" r="r" b="b"/>
              <a:pathLst>
                <a:path w="2636" h="2727" fill="none" extrusionOk="0">
                  <a:moveTo>
                    <a:pt x="2635" y="0"/>
                  </a:moveTo>
                  <a:cubicBezTo>
                    <a:pt x="2358" y="647"/>
                    <a:pt x="1942" y="1248"/>
                    <a:pt x="1387" y="1756"/>
                  </a:cubicBezTo>
                  <a:cubicBezTo>
                    <a:pt x="972" y="2126"/>
                    <a:pt x="509" y="2496"/>
                    <a:pt x="1" y="272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0"/>
            <p:cNvSpPr/>
            <p:nvPr/>
          </p:nvSpPr>
          <p:spPr>
            <a:xfrm>
              <a:off x="2694400" y="3010000"/>
              <a:ext cx="122500" cy="109800"/>
            </a:xfrm>
            <a:custGeom>
              <a:avLst/>
              <a:gdLst/>
              <a:ahLst/>
              <a:cxnLst/>
              <a:rect l="l" t="t" r="r" b="b"/>
              <a:pathLst>
                <a:path w="4900" h="4392" fill="none" extrusionOk="0">
                  <a:moveTo>
                    <a:pt x="4900" y="1"/>
                  </a:moveTo>
                  <a:cubicBezTo>
                    <a:pt x="4253" y="971"/>
                    <a:pt x="3421" y="1849"/>
                    <a:pt x="2543" y="2635"/>
                  </a:cubicBezTo>
                  <a:cubicBezTo>
                    <a:pt x="1757" y="3328"/>
                    <a:pt x="925" y="3929"/>
                    <a:pt x="1" y="439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2793775" y="3006550"/>
              <a:ext cx="112100" cy="119025"/>
            </a:xfrm>
            <a:custGeom>
              <a:avLst/>
              <a:gdLst/>
              <a:ahLst/>
              <a:cxnLst/>
              <a:rect l="l" t="t" r="r" b="b"/>
              <a:pathLst>
                <a:path w="4484" h="4761" fill="none" extrusionOk="0">
                  <a:moveTo>
                    <a:pt x="0" y="4760"/>
                  </a:moveTo>
                  <a:cubicBezTo>
                    <a:pt x="601" y="4344"/>
                    <a:pt x="1156" y="3929"/>
                    <a:pt x="1710" y="3466"/>
                  </a:cubicBezTo>
                  <a:cubicBezTo>
                    <a:pt x="2820" y="2496"/>
                    <a:pt x="3744" y="1294"/>
                    <a:pt x="4483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2741775" y="2902550"/>
              <a:ext cx="120200" cy="106325"/>
            </a:xfrm>
            <a:custGeom>
              <a:avLst/>
              <a:gdLst/>
              <a:ahLst/>
              <a:cxnLst/>
              <a:rect l="l" t="t" r="r" b="b"/>
              <a:pathLst>
                <a:path w="4808" h="4253" fill="none" extrusionOk="0">
                  <a:moveTo>
                    <a:pt x="4807" y="4252"/>
                  </a:moveTo>
                  <a:cubicBezTo>
                    <a:pt x="4530" y="3837"/>
                    <a:pt x="4206" y="3467"/>
                    <a:pt x="3883" y="3097"/>
                  </a:cubicBezTo>
                  <a:cubicBezTo>
                    <a:pt x="2774" y="1849"/>
                    <a:pt x="1480" y="786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0"/>
            <p:cNvSpPr/>
            <p:nvPr/>
          </p:nvSpPr>
          <p:spPr>
            <a:xfrm>
              <a:off x="2659750" y="2931425"/>
              <a:ext cx="92450" cy="80925"/>
            </a:xfrm>
            <a:custGeom>
              <a:avLst/>
              <a:gdLst/>
              <a:ahLst/>
              <a:cxnLst/>
              <a:rect l="l" t="t" r="r" b="b"/>
              <a:pathLst>
                <a:path w="3698" h="3237" fill="none" extrusionOk="0">
                  <a:moveTo>
                    <a:pt x="3698" y="3236"/>
                  </a:moveTo>
                  <a:cubicBezTo>
                    <a:pt x="3374" y="2358"/>
                    <a:pt x="2819" y="1526"/>
                    <a:pt x="2080" y="925"/>
                  </a:cubicBezTo>
                  <a:cubicBezTo>
                    <a:pt x="1479" y="463"/>
                    <a:pt x="740" y="140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2566150" y="2969575"/>
              <a:ext cx="72825" cy="43925"/>
            </a:xfrm>
            <a:custGeom>
              <a:avLst/>
              <a:gdLst/>
              <a:ahLst/>
              <a:cxnLst/>
              <a:rect l="l" t="t" r="r" b="b"/>
              <a:pathLst>
                <a:path w="2913" h="1757" fill="none" extrusionOk="0">
                  <a:moveTo>
                    <a:pt x="2912" y="1756"/>
                  </a:moveTo>
                  <a:cubicBezTo>
                    <a:pt x="2496" y="1109"/>
                    <a:pt x="1895" y="601"/>
                    <a:pt x="1156" y="277"/>
                  </a:cubicBezTo>
                  <a:cubicBezTo>
                    <a:pt x="832" y="139"/>
                    <a:pt x="417" y="46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0"/>
            <p:cNvSpPr/>
            <p:nvPr/>
          </p:nvSpPr>
          <p:spPr>
            <a:xfrm>
              <a:off x="2615825" y="3013475"/>
              <a:ext cx="43950" cy="37000"/>
            </a:xfrm>
            <a:custGeom>
              <a:avLst/>
              <a:gdLst/>
              <a:ahLst/>
              <a:cxnLst/>
              <a:rect l="l" t="t" r="r" b="b"/>
              <a:pathLst>
                <a:path w="1758" h="1480" fill="none" extrusionOk="0">
                  <a:moveTo>
                    <a:pt x="1757" y="0"/>
                  </a:moveTo>
                  <a:cubicBezTo>
                    <a:pt x="1619" y="324"/>
                    <a:pt x="1387" y="647"/>
                    <a:pt x="1110" y="925"/>
                  </a:cubicBezTo>
                  <a:cubicBezTo>
                    <a:pt x="787" y="1202"/>
                    <a:pt x="417" y="1387"/>
                    <a:pt x="1" y="1479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0"/>
            <p:cNvSpPr/>
            <p:nvPr/>
          </p:nvSpPr>
          <p:spPr>
            <a:xfrm>
              <a:off x="4639000" y="2418325"/>
              <a:ext cx="532675" cy="333975"/>
            </a:xfrm>
            <a:custGeom>
              <a:avLst/>
              <a:gdLst/>
              <a:ahLst/>
              <a:cxnLst/>
              <a:rect l="l" t="t" r="r" b="b"/>
              <a:pathLst>
                <a:path w="21307" h="13359" extrusionOk="0">
                  <a:moveTo>
                    <a:pt x="8773" y="1"/>
                  </a:moveTo>
                  <a:cubicBezTo>
                    <a:pt x="7912" y="1"/>
                    <a:pt x="7049" y="72"/>
                    <a:pt x="6194" y="235"/>
                  </a:cubicBezTo>
                  <a:cubicBezTo>
                    <a:pt x="4807" y="513"/>
                    <a:pt x="3467" y="1021"/>
                    <a:pt x="2357" y="1899"/>
                  </a:cubicBezTo>
                  <a:cubicBezTo>
                    <a:pt x="1248" y="2777"/>
                    <a:pt x="416" y="3979"/>
                    <a:pt x="185" y="5366"/>
                  </a:cubicBezTo>
                  <a:cubicBezTo>
                    <a:pt x="0" y="6429"/>
                    <a:pt x="139" y="7538"/>
                    <a:pt x="647" y="8462"/>
                  </a:cubicBezTo>
                  <a:cubicBezTo>
                    <a:pt x="786" y="9525"/>
                    <a:pt x="1248" y="10496"/>
                    <a:pt x="1942" y="11328"/>
                  </a:cubicBezTo>
                  <a:cubicBezTo>
                    <a:pt x="2912" y="12391"/>
                    <a:pt x="4345" y="13084"/>
                    <a:pt x="5778" y="13269"/>
                  </a:cubicBezTo>
                  <a:cubicBezTo>
                    <a:pt x="6156" y="13330"/>
                    <a:pt x="6537" y="13359"/>
                    <a:pt x="6919" y="13359"/>
                  </a:cubicBezTo>
                  <a:cubicBezTo>
                    <a:pt x="7985" y="13359"/>
                    <a:pt x="9055" y="13135"/>
                    <a:pt x="10076" y="12760"/>
                  </a:cubicBezTo>
                  <a:cubicBezTo>
                    <a:pt x="12109" y="11975"/>
                    <a:pt x="13866" y="10681"/>
                    <a:pt x="15437" y="9155"/>
                  </a:cubicBezTo>
                  <a:cubicBezTo>
                    <a:pt x="17008" y="7676"/>
                    <a:pt x="18395" y="5966"/>
                    <a:pt x="19874" y="4395"/>
                  </a:cubicBezTo>
                  <a:cubicBezTo>
                    <a:pt x="20336" y="3840"/>
                    <a:pt x="20844" y="3332"/>
                    <a:pt x="21307" y="2824"/>
                  </a:cubicBezTo>
                  <a:cubicBezTo>
                    <a:pt x="20567" y="2593"/>
                    <a:pt x="19828" y="2408"/>
                    <a:pt x="19088" y="2177"/>
                  </a:cubicBezTo>
                  <a:cubicBezTo>
                    <a:pt x="16962" y="1530"/>
                    <a:pt x="14882" y="836"/>
                    <a:pt x="12710" y="420"/>
                  </a:cubicBezTo>
                  <a:cubicBezTo>
                    <a:pt x="11422" y="168"/>
                    <a:pt x="10099" y="1"/>
                    <a:pt x="8773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4655175" y="2510850"/>
              <a:ext cx="425225" cy="119050"/>
            </a:xfrm>
            <a:custGeom>
              <a:avLst/>
              <a:gdLst/>
              <a:ahLst/>
              <a:cxnLst/>
              <a:rect l="l" t="t" r="r" b="b"/>
              <a:pathLst>
                <a:path w="17009" h="4762" fill="none" extrusionOk="0">
                  <a:moveTo>
                    <a:pt x="0" y="4761"/>
                  </a:moveTo>
                  <a:cubicBezTo>
                    <a:pt x="2866" y="3744"/>
                    <a:pt x="5778" y="2866"/>
                    <a:pt x="8689" y="2034"/>
                  </a:cubicBezTo>
                  <a:cubicBezTo>
                    <a:pt x="11416" y="1295"/>
                    <a:pt x="14189" y="602"/>
                    <a:pt x="17008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4902425" y="2468100"/>
              <a:ext cx="76300" cy="85525"/>
            </a:xfrm>
            <a:custGeom>
              <a:avLst/>
              <a:gdLst/>
              <a:ahLst/>
              <a:cxnLst/>
              <a:rect l="l" t="t" r="r" b="b"/>
              <a:pathLst>
                <a:path w="3052" h="3421" fill="none" extrusionOk="0">
                  <a:moveTo>
                    <a:pt x="1" y="3421"/>
                  </a:moveTo>
                  <a:cubicBezTo>
                    <a:pt x="232" y="2774"/>
                    <a:pt x="556" y="2173"/>
                    <a:pt x="1018" y="1665"/>
                  </a:cubicBezTo>
                  <a:cubicBezTo>
                    <a:pt x="1572" y="971"/>
                    <a:pt x="2266" y="417"/>
                    <a:pt x="305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4838900" y="2441525"/>
              <a:ext cx="65875" cy="129450"/>
            </a:xfrm>
            <a:custGeom>
              <a:avLst/>
              <a:gdLst/>
              <a:ahLst/>
              <a:cxnLst/>
              <a:rect l="l" t="t" r="r" b="b"/>
              <a:pathLst>
                <a:path w="2635" h="5178" fill="none" extrusionOk="0">
                  <a:moveTo>
                    <a:pt x="0" y="5177"/>
                  </a:moveTo>
                  <a:cubicBezTo>
                    <a:pt x="92" y="4207"/>
                    <a:pt x="370" y="3236"/>
                    <a:pt x="832" y="2312"/>
                  </a:cubicBezTo>
                  <a:cubicBezTo>
                    <a:pt x="1294" y="1433"/>
                    <a:pt x="1895" y="648"/>
                    <a:pt x="2634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0"/>
            <p:cNvSpPr/>
            <p:nvPr/>
          </p:nvSpPr>
          <p:spPr>
            <a:xfrm>
              <a:off x="4729125" y="2462325"/>
              <a:ext cx="78600" cy="143300"/>
            </a:xfrm>
            <a:custGeom>
              <a:avLst/>
              <a:gdLst/>
              <a:ahLst/>
              <a:cxnLst/>
              <a:rect l="l" t="t" r="r" b="b"/>
              <a:pathLst>
                <a:path w="3144" h="5732" fill="none" extrusionOk="0">
                  <a:moveTo>
                    <a:pt x="3143" y="1"/>
                  </a:moveTo>
                  <a:cubicBezTo>
                    <a:pt x="2635" y="509"/>
                    <a:pt x="2219" y="1064"/>
                    <a:pt x="1803" y="1664"/>
                  </a:cubicBezTo>
                  <a:cubicBezTo>
                    <a:pt x="971" y="2912"/>
                    <a:pt x="370" y="4253"/>
                    <a:pt x="0" y="5732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0"/>
            <p:cNvSpPr/>
            <p:nvPr/>
          </p:nvSpPr>
          <p:spPr>
            <a:xfrm>
              <a:off x="4770725" y="2591725"/>
              <a:ext cx="143300" cy="72825"/>
            </a:xfrm>
            <a:custGeom>
              <a:avLst/>
              <a:gdLst/>
              <a:ahLst/>
              <a:cxnLst/>
              <a:rect l="l" t="t" r="r" b="b"/>
              <a:pathLst>
                <a:path w="5732" h="2913" fill="none" extrusionOk="0">
                  <a:moveTo>
                    <a:pt x="0" y="1"/>
                  </a:moveTo>
                  <a:cubicBezTo>
                    <a:pt x="370" y="325"/>
                    <a:pt x="786" y="648"/>
                    <a:pt x="1202" y="925"/>
                  </a:cubicBezTo>
                  <a:cubicBezTo>
                    <a:pt x="2588" y="1803"/>
                    <a:pt x="4114" y="2497"/>
                    <a:pt x="5731" y="291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4875850" y="2560550"/>
              <a:ext cx="152550" cy="40450"/>
            </a:xfrm>
            <a:custGeom>
              <a:avLst/>
              <a:gdLst/>
              <a:ahLst/>
              <a:cxnLst/>
              <a:rect l="l" t="t" r="r" b="b"/>
              <a:pathLst>
                <a:path w="6102" h="1618" fill="none" extrusionOk="0">
                  <a:moveTo>
                    <a:pt x="1" y="0"/>
                  </a:moveTo>
                  <a:cubicBezTo>
                    <a:pt x="972" y="740"/>
                    <a:pt x="2127" y="1248"/>
                    <a:pt x="3329" y="1479"/>
                  </a:cubicBezTo>
                  <a:cubicBezTo>
                    <a:pt x="4253" y="1618"/>
                    <a:pt x="5177" y="1572"/>
                    <a:pt x="6102" y="138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4985625" y="2531650"/>
              <a:ext cx="80900" cy="25450"/>
            </a:xfrm>
            <a:custGeom>
              <a:avLst/>
              <a:gdLst/>
              <a:ahLst/>
              <a:cxnLst/>
              <a:rect l="l" t="t" r="r" b="b"/>
              <a:pathLst>
                <a:path w="3236" h="1018" fill="none" extrusionOk="0">
                  <a:moveTo>
                    <a:pt x="1" y="1"/>
                  </a:moveTo>
                  <a:cubicBezTo>
                    <a:pt x="555" y="509"/>
                    <a:pt x="1295" y="833"/>
                    <a:pt x="2034" y="971"/>
                  </a:cubicBezTo>
                  <a:cubicBezTo>
                    <a:pt x="2450" y="1017"/>
                    <a:pt x="2820" y="1017"/>
                    <a:pt x="3236" y="97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0"/>
            <p:cNvSpPr/>
            <p:nvPr/>
          </p:nvSpPr>
          <p:spPr>
            <a:xfrm>
              <a:off x="5022600" y="2475050"/>
              <a:ext cx="32375" cy="47375"/>
            </a:xfrm>
            <a:custGeom>
              <a:avLst/>
              <a:gdLst/>
              <a:ahLst/>
              <a:cxnLst/>
              <a:rect l="l" t="t" r="r" b="b"/>
              <a:pathLst>
                <a:path w="1295" h="1895" fill="none" extrusionOk="0">
                  <a:moveTo>
                    <a:pt x="1" y="1895"/>
                  </a:moveTo>
                  <a:cubicBezTo>
                    <a:pt x="93" y="1248"/>
                    <a:pt x="417" y="693"/>
                    <a:pt x="925" y="277"/>
                  </a:cubicBezTo>
                  <a:cubicBezTo>
                    <a:pt x="1064" y="185"/>
                    <a:pt x="1202" y="92"/>
                    <a:pt x="1295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2908150" y="1916950"/>
              <a:ext cx="455275" cy="414575"/>
            </a:xfrm>
            <a:custGeom>
              <a:avLst/>
              <a:gdLst/>
              <a:ahLst/>
              <a:cxnLst/>
              <a:rect l="l" t="t" r="r" b="b"/>
              <a:pathLst>
                <a:path w="18211" h="16583" extrusionOk="0">
                  <a:moveTo>
                    <a:pt x="1" y="1"/>
                  </a:moveTo>
                  <a:lnTo>
                    <a:pt x="1" y="1"/>
                  </a:lnTo>
                  <a:cubicBezTo>
                    <a:pt x="232" y="740"/>
                    <a:pt x="463" y="1480"/>
                    <a:pt x="694" y="2219"/>
                  </a:cubicBezTo>
                  <a:cubicBezTo>
                    <a:pt x="1341" y="4299"/>
                    <a:pt x="1942" y="6425"/>
                    <a:pt x="2820" y="8459"/>
                  </a:cubicBezTo>
                  <a:cubicBezTo>
                    <a:pt x="3652" y="10492"/>
                    <a:pt x="4761" y="12433"/>
                    <a:pt x="6286" y="14005"/>
                  </a:cubicBezTo>
                  <a:cubicBezTo>
                    <a:pt x="7303" y="14975"/>
                    <a:pt x="8459" y="15807"/>
                    <a:pt x="9799" y="16270"/>
                  </a:cubicBezTo>
                  <a:cubicBezTo>
                    <a:pt x="10438" y="16468"/>
                    <a:pt x="11110" y="16582"/>
                    <a:pt x="11777" y="16582"/>
                  </a:cubicBezTo>
                  <a:cubicBezTo>
                    <a:pt x="12508" y="16582"/>
                    <a:pt x="13236" y="16445"/>
                    <a:pt x="13912" y="16131"/>
                  </a:cubicBezTo>
                  <a:cubicBezTo>
                    <a:pt x="14883" y="15715"/>
                    <a:pt x="15669" y="14975"/>
                    <a:pt x="16177" y="14051"/>
                  </a:cubicBezTo>
                  <a:cubicBezTo>
                    <a:pt x="17009" y="13312"/>
                    <a:pt x="17563" y="12387"/>
                    <a:pt x="17841" y="11370"/>
                  </a:cubicBezTo>
                  <a:cubicBezTo>
                    <a:pt x="18211" y="9938"/>
                    <a:pt x="17979" y="8413"/>
                    <a:pt x="17332" y="7072"/>
                  </a:cubicBezTo>
                  <a:cubicBezTo>
                    <a:pt x="16732" y="5778"/>
                    <a:pt x="15715" y="4669"/>
                    <a:pt x="14513" y="3837"/>
                  </a:cubicBezTo>
                  <a:cubicBezTo>
                    <a:pt x="12757" y="2543"/>
                    <a:pt x="10677" y="1803"/>
                    <a:pt x="8551" y="1341"/>
                  </a:cubicBezTo>
                  <a:cubicBezTo>
                    <a:pt x="6425" y="879"/>
                    <a:pt x="4253" y="648"/>
                    <a:pt x="2127" y="325"/>
                  </a:cubicBezTo>
                  <a:cubicBezTo>
                    <a:pt x="1434" y="232"/>
                    <a:pt x="694" y="93"/>
                    <a:pt x="1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2977475" y="1981675"/>
              <a:ext cx="335100" cy="286575"/>
            </a:xfrm>
            <a:custGeom>
              <a:avLst/>
              <a:gdLst/>
              <a:ahLst/>
              <a:cxnLst/>
              <a:rect l="l" t="t" r="r" b="b"/>
              <a:pathLst>
                <a:path w="13404" h="11463" fill="none" extrusionOk="0">
                  <a:moveTo>
                    <a:pt x="13404" y="11462"/>
                  </a:moveTo>
                  <a:cubicBezTo>
                    <a:pt x="11001" y="9613"/>
                    <a:pt x="8644" y="7718"/>
                    <a:pt x="6333" y="5731"/>
                  </a:cubicBezTo>
                  <a:cubicBezTo>
                    <a:pt x="4160" y="3882"/>
                    <a:pt x="2081" y="1941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0"/>
            <p:cNvSpPr/>
            <p:nvPr/>
          </p:nvSpPr>
          <p:spPr>
            <a:xfrm>
              <a:off x="2998275" y="2089125"/>
              <a:ext cx="114425" cy="20825"/>
            </a:xfrm>
            <a:custGeom>
              <a:avLst/>
              <a:gdLst/>
              <a:ahLst/>
              <a:cxnLst/>
              <a:rect l="l" t="t" r="r" b="b"/>
              <a:pathLst>
                <a:path w="4577" h="833" fill="none" extrusionOk="0">
                  <a:moveTo>
                    <a:pt x="4576" y="601"/>
                  </a:moveTo>
                  <a:cubicBezTo>
                    <a:pt x="3883" y="786"/>
                    <a:pt x="3236" y="832"/>
                    <a:pt x="2543" y="786"/>
                  </a:cubicBezTo>
                  <a:cubicBezTo>
                    <a:pt x="1665" y="694"/>
                    <a:pt x="787" y="416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0"/>
            <p:cNvSpPr/>
            <p:nvPr/>
          </p:nvSpPr>
          <p:spPr>
            <a:xfrm>
              <a:off x="3017925" y="2146900"/>
              <a:ext cx="144450" cy="25450"/>
            </a:xfrm>
            <a:custGeom>
              <a:avLst/>
              <a:gdLst/>
              <a:ahLst/>
              <a:cxnLst/>
              <a:rect l="l" t="t" r="r" b="b"/>
              <a:pathLst>
                <a:path w="5778" h="1018" fill="none" extrusionOk="0">
                  <a:moveTo>
                    <a:pt x="5778" y="0"/>
                  </a:moveTo>
                  <a:cubicBezTo>
                    <a:pt x="4900" y="509"/>
                    <a:pt x="3929" y="786"/>
                    <a:pt x="2912" y="925"/>
                  </a:cubicBezTo>
                  <a:cubicBezTo>
                    <a:pt x="1942" y="1017"/>
                    <a:pt x="971" y="971"/>
                    <a:pt x="1" y="69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0"/>
            <p:cNvSpPr/>
            <p:nvPr/>
          </p:nvSpPr>
          <p:spPr>
            <a:xfrm>
              <a:off x="3089575" y="2219675"/>
              <a:ext cx="161775" cy="18525"/>
            </a:xfrm>
            <a:custGeom>
              <a:avLst/>
              <a:gdLst/>
              <a:ahLst/>
              <a:cxnLst/>
              <a:rect l="l" t="t" r="r" b="b"/>
              <a:pathLst>
                <a:path w="6471" h="741" fill="none" extrusionOk="0">
                  <a:moveTo>
                    <a:pt x="0" y="602"/>
                  </a:moveTo>
                  <a:cubicBezTo>
                    <a:pt x="693" y="694"/>
                    <a:pt x="1387" y="740"/>
                    <a:pt x="2080" y="740"/>
                  </a:cubicBezTo>
                  <a:cubicBezTo>
                    <a:pt x="3559" y="740"/>
                    <a:pt x="5084" y="509"/>
                    <a:pt x="647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0"/>
            <p:cNvSpPr/>
            <p:nvPr/>
          </p:nvSpPr>
          <p:spPr>
            <a:xfrm>
              <a:off x="3198175" y="2033650"/>
              <a:ext cx="20825" cy="159475"/>
            </a:xfrm>
            <a:custGeom>
              <a:avLst/>
              <a:gdLst/>
              <a:ahLst/>
              <a:cxnLst/>
              <a:rect l="l" t="t" r="r" b="b"/>
              <a:pathLst>
                <a:path w="833" h="6379" fill="none" extrusionOk="0">
                  <a:moveTo>
                    <a:pt x="786" y="6379"/>
                  </a:moveTo>
                  <a:cubicBezTo>
                    <a:pt x="832" y="5871"/>
                    <a:pt x="832" y="5362"/>
                    <a:pt x="832" y="4900"/>
                  </a:cubicBezTo>
                  <a:cubicBezTo>
                    <a:pt x="832" y="3236"/>
                    <a:pt x="555" y="1572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0"/>
            <p:cNvSpPr/>
            <p:nvPr/>
          </p:nvSpPr>
          <p:spPr>
            <a:xfrm>
              <a:off x="3076850" y="1977050"/>
              <a:ext cx="57800" cy="145600"/>
            </a:xfrm>
            <a:custGeom>
              <a:avLst/>
              <a:gdLst/>
              <a:ahLst/>
              <a:cxnLst/>
              <a:rect l="l" t="t" r="r" b="b"/>
              <a:pathLst>
                <a:path w="2312" h="5824" fill="none" extrusionOk="0">
                  <a:moveTo>
                    <a:pt x="2219" y="5824"/>
                  </a:moveTo>
                  <a:cubicBezTo>
                    <a:pt x="2311" y="4576"/>
                    <a:pt x="2080" y="3328"/>
                    <a:pt x="1572" y="2219"/>
                  </a:cubicBezTo>
                  <a:cubicBezTo>
                    <a:pt x="1202" y="1387"/>
                    <a:pt x="648" y="647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0"/>
            <p:cNvSpPr/>
            <p:nvPr/>
          </p:nvSpPr>
          <p:spPr>
            <a:xfrm>
              <a:off x="3022550" y="1967800"/>
              <a:ext cx="27750" cy="79750"/>
            </a:xfrm>
            <a:custGeom>
              <a:avLst/>
              <a:gdLst/>
              <a:ahLst/>
              <a:cxnLst/>
              <a:rect l="l" t="t" r="r" b="b"/>
              <a:pathLst>
                <a:path w="1110" h="3190" fill="none" extrusionOk="0">
                  <a:moveTo>
                    <a:pt x="1017" y="3190"/>
                  </a:moveTo>
                  <a:cubicBezTo>
                    <a:pt x="1110" y="2450"/>
                    <a:pt x="1017" y="1664"/>
                    <a:pt x="694" y="971"/>
                  </a:cubicBezTo>
                  <a:cubicBezTo>
                    <a:pt x="509" y="601"/>
                    <a:pt x="278" y="278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0"/>
            <p:cNvSpPr/>
            <p:nvPr/>
          </p:nvSpPr>
          <p:spPr>
            <a:xfrm>
              <a:off x="2962475" y="2020950"/>
              <a:ext cx="57775" cy="9275"/>
            </a:xfrm>
            <a:custGeom>
              <a:avLst/>
              <a:gdLst/>
              <a:ahLst/>
              <a:cxnLst/>
              <a:rect l="l" t="t" r="r" b="b"/>
              <a:pathLst>
                <a:path w="2311" h="371" fill="none" extrusionOk="0">
                  <a:moveTo>
                    <a:pt x="2311" y="47"/>
                  </a:moveTo>
                  <a:cubicBezTo>
                    <a:pt x="1710" y="324"/>
                    <a:pt x="1017" y="370"/>
                    <a:pt x="416" y="185"/>
                  </a:cubicBezTo>
                  <a:cubicBezTo>
                    <a:pt x="277" y="139"/>
                    <a:pt x="139" y="93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0"/>
            <p:cNvSpPr/>
            <p:nvPr/>
          </p:nvSpPr>
          <p:spPr>
            <a:xfrm>
              <a:off x="4109800" y="1728625"/>
              <a:ext cx="301600" cy="326425"/>
            </a:xfrm>
            <a:custGeom>
              <a:avLst/>
              <a:gdLst/>
              <a:ahLst/>
              <a:cxnLst/>
              <a:rect l="l" t="t" r="r" b="b"/>
              <a:pathLst>
                <a:path w="12064" h="13057" extrusionOk="0">
                  <a:moveTo>
                    <a:pt x="12064" y="1"/>
                  </a:moveTo>
                  <a:lnTo>
                    <a:pt x="9522" y="1387"/>
                  </a:lnTo>
                  <a:cubicBezTo>
                    <a:pt x="7303" y="1618"/>
                    <a:pt x="5177" y="2358"/>
                    <a:pt x="3282" y="3606"/>
                  </a:cubicBezTo>
                  <a:cubicBezTo>
                    <a:pt x="2127" y="4345"/>
                    <a:pt x="1064" y="5269"/>
                    <a:pt x="463" y="6517"/>
                  </a:cubicBezTo>
                  <a:cubicBezTo>
                    <a:pt x="186" y="7164"/>
                    <a:pt x="1" y="7858"/>
                    <a:pt x="1" y="8505"/>
                  </a:cubicBezTo>
                  <a:cubicBezTo>
                    <a:pt x="47" y="9198"/>
                    <a:pt x="232" y="9891"/>
                    <a:pt x="648" y="10492"/>
                  </a:cubicBezTo>
                  <a:cubicBezTo>
                    <a:pt x="1064" y="11093"/>
                    <a:pt x="1665" y="11509"/>
                    <a:pt x="2312" y="11925"/>
                  </a:cubicBezTo>
                  <a:cubicBezTo>
                    <a:pt x="2866" y="12341"/>
                    <a:pt x="3421" y="12710"/>
                    <a:pt x="4068" y="12895"/>
                  </a:cubicBezTo>
                  <a:cubicBezTo>
                    <a:pt x="4397" y="13005"/>
                    <a:pt x="4742" y="13056"/>
                    <a:pt x="5089" y="13056"/>
                  </a:cubicBezTo>
                  <a:cubicBezTo>
                    <a:pt x="5764" y="13056"/>
                    <a:pt x="6446" y="12861"/>
                    <a:pt x="7026" y="12525"/>
                  </a:cubicBezTo>
                  <a:cubicBezTo>
                    <a:pt x="7904" y="12017"/>
                    <a:pt x="8597" y="11185"/>
                    <a:pt x="9106" y="10307"/>
                  </a:cubicBezTo>
                  <a:cubicBezTo>
                    <a:pt x="9753" y="9105"/>
                    <a:pt x="10076" y="7811"/>
                    <a:pt x="10307" y="6471"/>
                  </a:cubicBezTo>
                  <a:cubicBezTo>
                    <a:pt x="10538" y="5177"/>
                    <a:pt x="10677" y="3837"/>
                    <a:pt x="11047" y="2542"/>
                  </a:cubicBezTo>
                  <a:cubicBezTo>
                    <a:pt x="11278" y="1664"/>
                    <a:pt x="11648" y="832"/>
                    <a:pt x="12064" y="1"/>
                  </a:cubicBezTo>
                  <a:close/>
                </a:path>
              </a:pathLst>
            </a:custGeom>
            <a:solidFill>
              <a:srgbClr val="7D9D45"/>
            </a:solidFill>
            <a:ln w="196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0"/>
            <p:cNvSpPr/>
            <p:nvPr/>
          </p:nvSpPr>
          <p:spPr>
            <a:xfrm>
              <a:off x="4167575" y="1797950"/>
              <a:ext cx="182600" cy="228800"/>
            </a:xfrm>
            <a:custGeom>
              <a:avLst/>
              <a:gdLst/>
              <a:ahLst/>
              <a:cxnLst/>
              <a:rect l="l" t="t" r="r" b="b"/>
              <a:pathLst>
                <a:path w="7304" h="9152" fill="none" extrusionOk="0">
                  <a:moveTo>
                    <a:pt x="1" y="9152"/>
                  </a:moveTo>
                  <a:cubicBezTo>
                    <a:pt x="1249" y="7395"/>
                    <a:pt x="2589" y="5639"/>
                    <a:pt x="3929" y="3929"/>
                  </a:cubicBezTo>
                  <a:cubicBezTo>
                    <a:pt x="5038" y="2589"/>
                    <a:pt x="6148" y="1295"/>
                    <a:pt x="7303" y="1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0"/>
            <p:cNvSpPr/>
            <p:nvPr/>
          </p:nvSpPr>
          <p:spPr>
            <a:xfrm>
              <a:off x="4270425" y="1811825"/>
              <a:ext cx="9250" cy="67025"/>
            </a:xfrm>
            <a:custGeom>
              <a:avLst/>
              <a:gdLst/>
              <a:ahLst/>
              <a:cxnLst/>
              <a:rect l="l" t="t" r="r" b="b"/>
              <a:pathLst>
                <a:path w="370" h="2681" fill="none" extrusionOk="0">
                  <a:moveTo>
                    <a:pt x="370" y="2681"/>
                  </a:moveTo>
                  <a:cubicBezTo>
                    <a:pt x="185" y="2219"/>
                    <a:pt x="46" y="1710"/>
                    <a:pt x="0" y="1202"/>
                  </a:cubicBezTo>
                  <a:cubicBezTo>
                    <a:pt x="0" y="786"/>
                    <a:pt x="0" y="370"/>
                    <a:pt x="93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0"/>
            <p:cNvSpPr/>
            <p:nvPr/>
          </p:nvSpPr>
          <p:spPr>
            <a:xfrm>
              <a:off x="4229975" y="1812975"/>
              <a:ext cx="9275" cy="117875"/>
            </a:xfrm>
            <a:custGeom>
              <a:avLst/>
              <a:gdLst/>
              <a:ahLst/>
              <a:cxnLst/>
              <a:rect l="l" t="t" r="r" b="b"/>
              <a:pathLst>
                <a:path w="371" h="4715" fill="none" extrusionOk="0">
                  <a:moveTo>
                    <a:pt x="370" y="4715"/>
                  </a:moveTo>
                  <a:cubicBezTo>
                    <a:pt x="139" y="3929"/>
                    <a:pt x="47" y="3051"/>
                    <a:pt x="0" y="2219"/>
                  </a:cubicBezTo>
                  <a:cubicBezTo>
                    <a:pt x="0" y="1479"/>
                    <a:pt x="47" y="740"/>
                    <a:pt x="232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0"/>
            <p:cNvSpPr/>
            <p:nvPr/>
          </p:nvSpPr>
          <p:spPr>
            <a:xfrm>
              <a:off x="4183750" y="1864975"/>
              <a:ext cx="16200" cy="116725"/>
            </a:xfrm>
            <a:custGeom>
              <a:avLst/>
              <a:gdLst/>
              <a:ahLst/>
              <a:cxnLst/>
              <a:rect l="l" t="t" r="r" b="b"/>
              <a:pathLst>
                <a:path w="648" h="4669" fill="none" extrusionOk="0">
                  <a:moveTo>
                    <a:pt x="93" y="0"/>
                  </a:moveTo>
                  <a:cubicBezTo>
                    <a:pt x="47" y="509"/>
                    <a:pt x="1" y="1017"/>
                    <a:pt x="47" y="1525"/>
                  </a:cubicBezTo>
                  <a:cubicBezTo>
                    <a:pt x="47" y="2588"/>
                    <a:pt x="278" y="3651"/>
                    <a:pt x="648" y="4668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0"/>
            <p:cNvSpPr/>
            <p:nvPr/>
          </p:nvSpPr>
          <p:spPr>
            <a:xfrm>
              <a:off x="4218425" y="1940075"/>
              <a:ext cx="114400" cy="17350"/>
            </a:xfrm>
            <a:custGeom>
              <a:avLst/>
              <a:gdLst/>
              <a:ahLst/>
              <a:cxnLst/>
              <a:rect l="l" t="t" r="r" b="b"/>
              <a:pathLst>
                <a:path w="4576" h="694" fill="none" extrusionOk="0">
                  <a:moveTo>
                    <a:pt x="0" y="694"/>
                  </a:moveTo>
                  <a:cubicBezTo>
                    <a:pt x="370" y="694"/>
                    <a:pt x="740" y="694"/>
                    <a:pt x="1110" y="694"/>
                  </a:cubicBezTo>
                  <a:cubicBezTo>
                    <a:pt x="2311" y="647"/>
                    <a:pt x="3467" y="416"/>
                    <a:pt x="4576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0"/>
            <p:cNvSpPr/>
            <p:nvPr/>
          </p:nvSpPr>
          <p:spPr>
            <a:xfrm>
              <a:off x="4268100" y="1881150"/>
              <a:ext cx="86675" cy="20825"/>
            </a:xfrm>
            <a:custGeom>
              <a:avLst/>
              <a:gdLst/>
              <a:ahLst/>
              <a:cxnLst/>
              <a:rect l="l" t="t" r="r" b="b"/>
              <a:pathLst>
                <a:path w="3467" h="833" fill="none" extrusionOk="0">
                  <a:moveTo>
                    <a:pt x="1" y="509"/>
                  </a:moveTo>
                  <a:cubicBezTo>
                    <a:pt x="648" y="786"/>
                    <a:pt x="1341" y="832"/>
                    <a:pt x="1988" y="694"/>
                  </a:cubicBezTo>
                  <a:cubicBezTo>
                    <a:pt x="2543" y="601"/>
                    <a:pt x="3051" y="324"/>
                    <a:pt x="3467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0"/>
            <p:cNvSpPr/>
            <p:nvPr/>
          </p:nvSpPr>
          <p:spPr>
            <a:xfrm>
              <a:off x="4320100" y="1811825"/>
              <a:ext cx="56650" cy="21975"/>
            </a:xfrm>
            <a:custGeom>
              <a:avLst/>
              <a:gdLst/>
              <a:ahLst/>
              <a:cxnLst/>
              <a:rect l="l" t="t" r="r" b="b"/>
              <a:pathLst>
                <a:path w="2266" h="879" fill="none" extrusionOk="0">
                  <a:moveTo>
                    <a:pt x="0" y="786"/>
                  </a:moveTo>
                  <a:cubicBezTo>
                    <a:pt x="555" y="878"/>
                    <a:pt x="1110" y="740"/>
                    <a:pt x="1572" y="509"/>
                  </a:cubicBezTo>
                  <a:cubicBezTo>
                    <a:pt x="1849" y="370"/>
                    <a:pt x="2080" y="185"/>
                    <a:pt x="2265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0"/>
            <p:cNvSpPr/>
            <p:nvPr/>
          </p:nvSpPr>
          <p:spPr>
            <a:xfrm>
              <a:off x="4305075" y="1801425"/>
              <a:ext cx="4650" cy="41625"/>
            </a:xfrm>
            <a:custGeom>
              <a:avLst/>
              <a:gdLst/>
              <a:ahLst/>
              <a:cxnLst/>
              <a:rect l="l" t="t" r="r" b="b"/>
              <a:pathLst>
                <a:path w="186" h="1665" fill="none" extrusionOk="0">
                  <a:moveTo>
                    <a:pt x="185" y="1664"/>
                  </a:moveTo>
                  <a:cubicBezTo>
                    <a:pt x="93" y="1433"/>
                    <a:pt x="1" y="1156"/>
                    <a:pt x="1" y="878"/>
                  </a:cubicBezTo>
                  <a:cubicBezTo>
                    <a:pt x="1" y="555"/>
                    <a:pt x="47" y="278"/>
                    <a:pt x="185" y="0"/>
                  </a:cubicBezTo>
                </a:path>
              </a:pathLst>
            </a:custGeom>
            <a:noFill/>
            <a:ln w="104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0"/>
            <p:cNvSpPr/>
            <p:nvPr/>
          </p:nvSpPr>
          <p:spPr>
            <a:xfrm>
              <a:off x="2916250" y="2471575"/>
              <a:ext cx="357050" cy="506950"/>
            </a:xfrm>
            <a:custGeom>
              <a:avLst/>
              <a:gdLst/>
              <a:ahLst/>
              <a:cxnLst/>
              <a:rect l="l" t="t" r="r" b="b"/>
              <a:pathLst>
                <a:path w="14282" h="20278" extrusionOk="0">
                  <a:moveTo>
                    <a:pt x="555" y="0"/>
                  </a:moveTo>
                  <a:lnTo>
                    <a:pt x="1017" y="3929"/>
                  </a:lnTo>
                  <a:cubicBezTo>
                    <a:pt x="139" y="6933"/>
                    <a:pt x="0" y="10122"/>
                    <a:pt x="601" y="13172"/>
                  </a:cubicBezTo>
                  <a:cubicBezTo>
                    <a:pt x="971" y="15067"/>
                    <a:pt x="1664" y="16916"/>
                    <a:pt x="2958" y="18349"/>
                  </a:cubicBezTo>
                  <a:cubicBezTo>
                    <a:pt x="3605" y="19042"/>
                    <a:pt x="4391" y="19597"/>
                    <a:pt x="5315" y="19920"/>
                  </a:cubicBezTo>
                  <a:cubicBezTo>
                    <a:pt x="5871" y="20154"/>
                    <a:pt x="6483" y="20277"/>
                    <a:pt x="7092" y="20277"/>
                  </a:cubicBezTo>
                  <a:cubicBezTo>
                    <a:pt x="7444" y="20277"/>
                    <a:pt x="7796" y="20236"/>
                    <a:pt x="8135" y="20151"/>
                  </a:cubicBezTo>
                  <a:cubicBezTo>
                    <a:pt x="9105" y="19920"/>
                    <a:pt x="10030" y="19319"/>
                    <a:pt x="10861" y="18765"/>
                  </a:cubicBezTo>
                  <a:cubicBezTo>
                    <a:pt x="11647" y="18256"/>
                    <a:pt x="12433" y="17748"/>
                    <a:pt x="13034" y="17008"/>
                  </a:cubicBezTo>
                  <a:cubicBezTo>
                    <a:pt x="13958" y="15899"/>
                    <a:pt x="14282" y="14374"/>
                    <a:pt x="14050" y="12941"/>
                  </a:cubicBezTo>
                  <a:cubicBezTo>
                    <a:pt x="13866" y="11509"/>
                    <a:pt x="13172" y="10214"/>
                    <a:pt x="12294" y="9105"/>
                  </a:cubicBezTo>
                  <a:cubicBezTo>
                    <a:pt x="11093" y="7672"/>
                    <a:pt x="9567" y="6609"/>
                    <a:pt x="7996" y="5639"/>
                  </a:cubicBezTo>
                  <a:cubicBezTo>
                    <a:pt x="6378" y="4622"/>
                    <a:pt x="4761" y="3744"/>
                    <a:pt x="3282" y="2635"/>
                  </a:cubicBezTo>
                  <a:cubicBezTo>
                    <a:pt x="2265" y="1849"/>
                    <a:pt x="1341" y="971"/>
                    <a:pt x="555" y="0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0"/>
            <p:cNvSpPr/>
            <p:nvPr/>
          </p:nvSpPr>
          <p:spPr>
            <a:xfrm>
              <a:off x="2987875" y="2585950"/>
              <a:ext cx="199925" cy="354750"/>
            </a:xfrm>
            <a:custGeom>
              <a:avLst/>
              <a:gdLst/>
              <a:ahLst/>
              <a:cxnLst/>
              <a:rect l="l" t="t" r="r" b="b"/>
              <a:pathLst>
                <a:path w="7997" h="14190" fill="none" extrusionOk="0">
                  <a:moveTo>
                    <a:pt x="7996" y="14190"/>
                  </a:moveTo>
                  <a:cubicBezTo>
                    <a:pt x="6379" y="11648"/>
                    <a:pt x="4807" y="9013"/>
                    <a:pt x="3329" y="6379"/>
                  </a:cubicBezTo>
                  <a:cubicBezTo>
                    <a:pt x="2173" y="4299"/>
                    <a:pt x="1064" y="2173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0"/>
            <p:cNvSpPr/>
            <p:nvPr/>
          </p:nvSpPr>
          <p:spPr>
            <a:xfrm>
              <a:off x="2964775" y="2692250"/>
              <a:ext cx="91300" cy="26600"/>
            </a:xfrm>
            <a:custGeom>
              <a:avLst/>
              <a:gdLst/>
              <a:ahLst/>
              <a:cxnLst/>
              <a:rect l="l" t="t" r="r" b="b"/>
              <a:pathLst>
                <a:path w="3652" h="1064" fill="none" extrusionOk="0">
                  <a:moveTo>
                    <a:pt x="3652" y="1018"/>
                  </a:moveTo>
                  <a:cubicBezTo>
                    <a:pt x="2912" y="1064"/>
                    <a:pt x="2219" y="971"/>
                    <a:pt x="1526" y="740"/>
                  </a:cubicBezTo>
                  <a:cubicBezTo>
                    <a:pt x="971" y="556"/>
                    <a:pt x="463" y="324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0"/>
            <p:cNvSpPr/>
            <p:nvPr/>
          </p:nvSpPr>
          <p:spPr>
            <a:xfrm>
              <a:off x="2946300" y="2741950"/>
              <a:ext cx="154850" cy="56625"/>
            </a:xfrm>
            <a:custGeom>
              <a:avLst/>
              <a:gdLst/>
              <a:ahLst/>
              <a:cxnLst/>
              <a:rect l="l" t="t" r="r" b="b"/>
              <a:pathLst>
                <a:path w="6194" h="2265" fill="none" extrusionOk="0">
                  <a:moveTo>
                    <a:pt x="6193" y="2265"/>
                  </a:moveTo>
                  <a:cubicBezTo>
                    <a:pt x="5038" y="2126"/>
                    <a:pt x="3882" y="1849"/>
                    <a:pt x="2819" y="1433"/>
                  </a:cubicBezTo>
                  <a:cubicBezTo>
                    <a:pt x="1803" y="1063"/>
                    <a:pt x="878" y="555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0"/>
            <p:cNvSpPr/>
            <p:nvPr/>
          </p:nvSpPr>
          <p:spPr>
            <a:xfrm>
              <a:off x="2989050" y="2832075"/>
              <a:ext cx="157150" cy="41625"/>
            </a:xfrm>
            <a:custGeom>
              <a:avLst/>
              <a:gdLst/>
              <a:ahLst/>
              <a:cxnLst/>
              <a:rect l="l" t="t" r="r" b="b"/>
              <a:pathLst>
                <a:path w="6286" h="1665" fill="none" extrusionOk="0">
                  <a:moveTo>
                    <a:pt x="0" y="0"/>
                  </a:moveTo>
                  <a:cubicBezTo>
                    <a:pt x="647" y="324"/>
                    <a:pt x="1294" y="647"/>
                    <a:pt x="1941" y="878"/>
                  </a:cubicBezTo>
                  <a:cubicBezTo>
                    <a:pt x="3328" y="1387"/>
                    <a:pt x="4807" y="1664"/>
                    <a:pt x="6286" y="166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0"/>
            <p:cNvSpPr/>
            <p:nvPr/>
          </p:nvSpPr>
          <p:spPr>
            <a:xfrm>
              <a:off x="3124225" y="2680700"/>
              <a:ext cx="37000" cy="157175"/>
            </a:xfrm>
            <a:custGeom>
              <a:avLst/>
              <a:gdLst/>
              <a:ahLst/>
              <a:cxnLst/>
              <a:rect l="l" t="t" r="r" b="b"/>
              <a:pathLst>
                <a:path w="1480" h="6287" fill="none" extrusionOk="0">
                  <a:moveTo>
                    <a:pt x="1" y="6286"/>
                  </a:moveTo>
                  <a:cubicBezTo>
                    <a:pt x="232" y="5824"/>
                    <a:pt x="416" y="5362"/>
                    <a:pt x="601" y="4900"/>
                  </a:cubicBezTo>
                  <a:cubicBezTo>
                    <a:pt x="1156" y="3328"/>
                    <a:pt x="1433" y="1665"/>
                    <a:pt x="1479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0"/>
            <p:cNvSpPr/>
            <p:nvPr/>
          </p:nvSpPr>
          <p:spPr>
            <a:xfrm>
              <a:off x="3068775" y="2622925"/>
              <a:ext cx="34675" cy="119050"/>
            </a:xfrm>
            <a:custGeom>
              <a:avLst/>
              <a:gdLst/>
              <a:ahLst/>
              <a:cxnLst/>
              <a:rect l="l" t="t" r="r" b="b"/>
              <a:pathLst>
                <a:path w="1387" h="4762" fill="none" extrusionOk="0">
                  <a:moveTo>
                    <a:pt x="0" y="4761"/>
                  </a:moveTo>
                  <a:cubicBezTo>
                    <a:pt x="647" y="4068"/>
                    <a:pt x="1109" y="3190"/>
                    <a:pt x="1248" y="2266"/>
                  </a:cubicBezTo>
                  <a:cubicBezTo>
                    <a:pt x="1387" y="1480"/>
                    <a:pt x="1340" y="694"/>
                    <a:pt x="1109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0"/>
            <p:cNvSpPr/>
            <p:nvPr/>
          </p:nvSpPr>
          <p:spPr>
            <a:xfrm>
              <a:off x="3015625" y="2558225"/>
              <a:ext cx="12725" cy="84375"/>
            </a:xfrm>
            <a:custGeom>
              <a:avLst/>
              <a:gdLst/>
              <a:ahLst/>
              <a:cxnLst/>
              <a:rect l="l" t="t" r="r" b="b"/>
              <a:pathLst>
                <a:path w="509" h="3375" fill="none" extrusionOk="0">
                  <a:moveTo>
                    <a:pt x="0" y="3375"/>
                  </a:moveTo>
                  <a:cubicBezTo>
                    <a:pt x="324" y="2681"/>
                    <a:pt x="509" y="1942"/>
                    <a:pt x="416" y="1156"/>
                  </a:cubicBezTo>
                  <a:cubicBezTo>
                    <a:pt x="416" y="740"/>
                    <a:pt x="277" y="370"/>
                    <a:pt x="139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0"/>
            <p:cNvSpPr/>
            <p:nvPr/>
          </p:nvSpPr>
          <p:spPr>
            <a:xfrm>
              <a:off x="2970550" y="2639100"/>
              <a:ext cx="54325" cy="23150"/>
            </a:xfrm>
            <a:custGeom>
              <a:avLst/>
              <a:gdLst/>
              <a:ahLst/>
              <a:cxnLst/>
              <a:rect l="l" t="t" r="r" b="b"/>
              <a:pathLst>
                <a:path w="2173" h="926" fill="none" extrusionOk="0">
                  <a:moveTo>
                    <a:pt x="2173" y="879"/>
                  </a:moveTo>
                  <a:cubicBezTo>
                    <a:pt x="1803" y="925"/>
                    <a:pt x="1387" y="879"/>
                    <a:pt x="1017" y="740"/>
                  </a:cubicBezTo>
                  <a:cubicBezTo>
                    <a:pt x="648" y="602"/>
                    <a:pt x="278" y="324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0"/>
            <p:cNvSpPr/>
            <p:nvPr/>
          </p:nvSpPr>
          <p:spPr>
            <a:xfrm>
              <a:off x="2942825" y="3015775"/>
              <a:ext cx="347800" cy="517675"/>
            </a:xfrm>
            <a:custGeom>
              <a:avLst/>
              <a:gdLst/>
              <a:ahLst/>
              <a:cxnLst/>
              <a:rect l="l" t="t" r="r" b="b"/>
              <a:pathLst>
                <a:path w="13912" h="20707" extrusionOk="0">
                  <a:moveTo>
                    <a:pt x="6713" y="1"/>
                  </a:moveTo>
                  <a:cubicBezTo>
                    <a:pt x="5974" y="1"/>
                    <a:pt x="5210" y="176"/>
                    <a:pt x="4530" y="463"/>
                  </a:cubicBezTo>
                  <a:cubicBezTo>
                    <a:pt x="3698" y="879"/>
                    <a:pt x="2912" y="1526"/>
                    <a:pt x="2311" y="2265"/>
                  </a:cubicBezTo>
                  <a:cubicBezTo>
                    <a:pt x="1156" y="3744"/>
                    <a:pt x="601" y="5686"/>
                    <a:pt x="370" y="7580"/>
                  </a:cubicBezTo>
                  <a:cubicBezTo>
                    <a:pt x="0" y="10631"/>
                    <a:pt x="370" y="13820"/>
                    <a:pt x="1387" y="16732"/>
                  </a:cubicBezTo>
                  <a:lnTo>
                    <a:pt x="1248" y="20706"/>
                  </a:lnTo>
                  <a:cubicBezTo>
                    <a:pt x="1988" y="19689"/>
                    <a:pt x="2866" y="18765"/>
                    <a:pt x="3790" y="17887"/>
                  </a:cubicBezTo>
                  <a:cubicBezTo>
                    <a:pt x="5177" y="16685"/>
                    <a:pt x="6748" y="15669"/>
                    <a:pt x="8273" y="14559"/>
                  </a:cubicBezTo>
                  <a:cubicBezTo>
                    <a:pt x="9752" y="13496"/>
                    <a:pt x="11231" y="12295"/>
                    <a:pt x="12294" y="10769"/>
                  </a:cubicBezTo>
                  <a:cubicBezTo>
                    <a:pt x="13126" y="9614"/>
                    <a:pt x="13727" y="8228"/>
                    <a:pt x="13819" y="6841"/>
                  </a:cubicBezTo>
                  <a:cubicBezTo>
                    <a:pt x="13912" y="5408"/>
                    <a:pt x="13450" y="3883"/>
                    <a:pt x="12479" y="2866"/>
                  </a:cubicBezTo>
                  <a:cubicBezTo>
                    <a:pt x="11832" y="2173"/>
                    <a:pt x="11000" y="1711"/>
                    <a:pt x="10214" y="1249"/>
                  </a:cubicBezTo>
                  <a:cubicBezTo>
                    <a:pt x="9290" y="740"/>
                    <a:pt x="8366" y="232"/>
                    <a:pt x="7349" y="47"/>
                  </a:cubicBezTo>
                  <a:cubicBezTo>
                    <a:pt x="7141" y="16"/>
                    <a:pt x="6928" y="1"/>
                    <a:pt x="6713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0"/>
            <p:cNvSpPr/>
            <p:nvPr/>
          </p:nvSpPr>
          <p:spPr>
            <a:xfrm>
              <a:off x="3023700" y="3046975"/>
              <a:ext cx="174500" cy="367450"/>
            </a:xfrm>
            <a:custGeom>
              <a:avLst/>
              <a:gdLst/>
              <a:ahLst/>
              <a:cxnLst/>
              <a:rect l="l" t="t" r="r" b="b"/>
              <a:pathLst>
                <a:path w="6980" h="14698" fill="none" extrusionOk="0">
                  <a:moveTo>
                    <a:pt x="6979" y="1"/>
                  </a:moveTo>
                  <a:cubicBezTo>
                    <a:pt x="5500" y="2681"/>
                    <a:pt x="4114" y="5362"/>
                    <a:pt x="2866" y="8135"/>
                  </a:cubicBezTo>
                  <a:cubicBezTo>
                    <a:pt x="1849" y="10307"/>
                    <a:pt x="879" y="12479"/>
                    <a:pt x="1" y="14698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0"/>
            <p:cNvSpPr/>
            <p:nvPr/>
          </p:nvSpPr>
          <p:spPr>
            <a:xfrm>
              <a:off x="2992500" y="3278075"/>
              <a:ext cx="89000" cy="32375"/>
            </a:xfrm>
            <a:custGeom>
              <a:avLst/>
              <a:gdLst/>
              <a:ahLst/>
              <a:cxnLst/>
              <a:rect l="l" t="t" r="r" b="b"/>
              <a:pathLst>
                <a:path w="3560" h="1295" fill="none" extrusionOk="0">
                  <a:moveTo>
                    <a:pt x="3559" y="0"/>
                  </a:moveTo>
                  <a:cubicBezTo>
                    <a:pt x="2866" y="46"/>
                    <a:pt x="2173" y="185"/>
                    <a:pt x="1480" y="462"/>
                  </a:cubicBezTo>
                  <a:cubicBezTo>
                    <a:pt x="971" y="647"/>
                    <a:pt x="463" y="971"/>
                    <a:pt x="1" y="129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0"/>
            <p:cNvSpPr/>
            <p:nvPr/>
          </p:nvSpPr>
          <p:spPr>
            <a:xfrm>
              <a:off x="2971700" y="3194875"/>
              <a:ext cx="150250" cy="68200"/>
            </a:xfrm>
            <a:custGeom>
              <a:avLst/>
              <a:gdLst/>
              <a:ahLst/>
              <a:cxnLst/>
              <a:rect l="l" t="t" r="r" b="b"/>
              <a:pathLst>
                <a:path w="6010" h="2728" fill="none" extrusionOk="0">
                  <a:moveTo>
                    <a:pt x="6009" y="1"/>
                  </a:moveTo>
                  <a:cubicBezTo>
                    <a:pt x="4854" y="232"/>
                    <a:pt x="3698" y="601"/>
                    <a:pt x="2681" y="1110"/>
                  </a:cubicBezTo>
                  <a:cubicBezTo>
                    <a:pt x="1711" y="1526"/>
                    <a:pt x="833" y="2080"/>
                    <a:pt x="1" y="272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0"/>
            <p:cNvSpPr/>
            <p:nvPr/>
          </p:nvSpPr>
          <p:spPr>
            <a:xfrm>
              <a:off x="3007525" y="3116300"/>
              <a:ext cx="153700" cy="53175"/>
            </a:xfrm>
            <a:custGeom>
              <a:avLst/>
              <a:gdLst/>
              <a:ahLst/>
              <a:cxnLst/>
              <a:rect l="l" t="t" r="r" b="b"/>
              <a:pathLst>
                <a:path w="6148" h="2127" fill="none" extrusionOk="0">
                  <a:moveTo>
                    <a:pt x="1" y="2127"/>
                  </a:moveTo>
                  <a:cubicBezTo>
                    <a:pt x="601" y="1757"/>
                    <a:pt x="1202" y="1387"/>
                    <a:pt x="1849" y="1110"/>
                  </a:cubicBezTo>
                  <a:cubicBezTo>
                    <a:pt x="3190" y="509"/>
                    <a:pt x="4669" y="139"/>
                    <a:pt x="6147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0"/>
            <p:cNvSpPr/>
            <p:nvPr/>
          </p:nvSpPr>
          <p:spPr>
            <a:xfrm>
              <a:off x="3141550" y="3154425"/>
              <a:ext cx="47400" cy="153700"/>
            </a:xfrm>
            <a:custGeom>
              <a:avLst/>
              <a:gdLst/>
              <a:ahLst/>
              <a:cxnLst/>
              <a:rect l="l" t="t" r="r" b="b"/>
              <a:pathLst>
                <a:path w="1896" h="6148" fill="none" extrusionOk="0">
                  <a:moveTo>
                    <a:pt x="1" y="1"/>
                  </a:moveTo>
                  <a:cubicBezTo>
                    <a:pt x="232" y="417"/>
                    <a:pt x="463" y="879"/>
                    <a:pt x="694" y="1341"/>
                  </a:cubicBezTo>
                  <a:cubicBezTo>
                    <a:pt x="1341" y="2866"/>
                    <a:pt x="1757" y="4484"/>
                    <a:pt x="1896" y="6148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0"/>
            <p:cNvSpPr/>
            <p:nvPr/>
          </p:nvSpPr>
          <p:spPr>
            <a:xfrm>
              <a:off x="3093025" y="3253800"/>
              <a:ext cx="40475" cy="116725"/>
            </a:xfrm>
            <a:custGeom>
              <a:avLst/>
              <a:gdLst/>
              <a:ahLst/>
              <a:cxnLst/>
              <a:rect l="l" t="t" r="r" b="b"/>
              <a:pathLst>
                <a:path w="1619" h="4669" fill="none" extrusionOk="0">
                  <a:moveTo>
                    <a:pt x="1" y="1"/>
                  </a:moveTo>
                  <a:cubicBezTo>
                    <a:pt x="694" y="648"/>
                    <a:pt x="1202" y="1480"/>
                    <a:pt x="1433" y="2404"/>
                  </a:cubicBezTo>
                  <a:cubicBezTo>
                    <a:pt x="1618" y="3143"/>
                    <a:pt x="1618" y="3929"/>
                    <a:pt x="1480" y="4669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3046800" y="3356625"/>
              <a:ext cx="15050" cy="84375"/>
            </a:xfrm>
            <a:custGeom>
              <a:avLst/>
              <a:gdLst/>
              <a:ahLst/>
              <a:cxnLst/>
              <a:rect l="l" t="t" r="r" b="b"/>
              <a:pathLst>
                <a:path w="602" h="3375" fill="none" extrusionOk="0">
                  <a:moveTo>
                    <a:pt x="1" y="1"/>
                  </a:moveTo>
                  <a:cubicBezTo>
                    <a:pt x="417" y="648"/>
                    <a:pt x="602" y="1434"/>
                    <a:pt x="602" y="2173"/>
                  </a:cubicBezTo>
                  <a:cubicBezTo>
                    <a:pt x="602" y="2589"/>
                    <a:pt x="509" y="2959"/>
                    <a:pt x="417" y="3375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3002900" y="3337000"/>
              <a:ext cx="52025" cy="26600"/>
            </a:xfrm>
            <a:custGeom>
              <a:avLst/>
              <a:gdLst/>
              <a:ahLst/>
              <a:cxnLst/>
              <a:rect l="l" t="t" r="r" b="b"/>
              <a:pathLst>
                <a:path w="2081" h="1064" fill="none" extrusionOk="0">
                  <a:moveTo>
                    <a:pt x="2081" y="46"/>
                  </a:moveTo>
                  <a:cubicBezTo>
                    <a:pt x="1711" y="0"/>
                    <a:pt x="1295" y="93"/>
                    <a:pt x="971" y="231"/>
                  </a:cubicBezTo>
                  <a:cubicBezTo>
                    <a:pt x="602" y="416"/>
                    <a:pt x="232" y="694"/>
                    <a:pt x="1" y="106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4421775" y="2676800"/>
              <a:ext cx="488775" cy="373675"/>
            </a:xfrm>
            <a:custGeom>
              <a:avLst/>
              <a:gdLst/>
              <a:ahLst/>
              <a:cxnLst/>
              <a:rect l="l" t="t" r="r" b="b"/>
              <a:pathLst>
                <a:path w="19551" h="14947" extrusionOk="0">
                  <a:moveTo>
                    <a:pt x="6323" y="1"/>
                  </a:moveTo>
                  <a:cubicBezTo>
                    <a:pt x="6031" y="1"/>
                    <a:pt x="5740" y="21"/>
                    <a:pt x="5454" y="64"/>
                  </a:cubicBezTo>
                  <a:cubicBezTo>
                    <a:pt x="4484" y="249"/>
                    <a:pt x="3606" y="665"/>
                    <a:pt x="2866" y="1312"/>
                  </a:cubicBezTo>
                  <a:cubicBezTo>
                    <a:pt x="2127" y="2005"/>
                    <a:pt x="1664" y="2976"/>
                    <a:pt x="1202" y="3900"/>
                  </a:cubicBezTo>
                  <a:cubicBezTo>
                    <a:pt x="786" y="4732"/>
                    <a:pt x="370" y="5564"/>
                    <a:pt x="232" y="6489"/>
                  </a:cubicBezTo>
                  <a:cubicBezTo>
                    <a:pt x="1" y="7921"/>
                    <a:pt x="463" y="9400"/>
                    <a:pt x="1341" y="10509"/>
                  </a:cubicBezTo>
                  <a:cubicBezTo>
                    <a:pt x="2219" y="11665"/>
                    <a:pt x="3513" y="12451"/>
                    <a:pt x="4853" y="12959"/>
                  </a:cubicBezTo>
                  <a:cubicBezTo>
                    <a:pt x="6563" y="13606"/>
                    <a:pt x="8458" y="13745"/>
                    <a:pt x="10307" y="13791"/>
                  </a:cubicBezTo>
                  <a:cubicBezTo>
                    <a:pt x="12156" y="13883"/>
                    <a:pt x="14004" y="13837"/>
                    <a:pt x="15853" y="14068"/>
                  </a:cubicBezTo>
                  <a:cubicBezTo>
                    <a:pt x="17147" y="14207"/>
                    <a:pt x="18395" y="14530"/>
                    <a:pt x="19550" y="14946"/>
                  </a:cubicBezTo>
                  <a:lnTo>
                    <a:pt x="17193" y="11757"/>
                  </a:lnTo>
                  <a:cubicBezTo>
                    <a:pt x="16408" y="8753"/>
                    <a:pt x="14929" y="5934"/>
                    <a:pt x="12895" y="3577"/>
                  </a:cubicBezTo>
                  <a:cubicBezTo>
                    <a:pt x="11601" y="2144"/>
                    <a:pt x="10122" y="850"/>
                    <a:pt x="8273" y="295"/>
                  </a:cubicBezTo>
                  <a:cubicBezTo>
                    <a:pt x="7635" y="104"/>
                    <a:pt x="6975" y="1"/>
                    <a:pt x="6323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4451825" y="2774300"/>
              <a:ext cx="351275" cy="205700"/>
            </a:xfrm>
            <a:custGeom>
              <a:avLst/>
              <a:gdLst/>
              <a:ahLst/>
              <a:cxnLst/>
              <a:rect l="l" t="t" r="r" b="b"/>
              <a:pathLst>
                <a:path w="14051" h="8228" fill="none" extrusionOk="0">
                  <a:moveTo>
                    <a:pt x="0" y="0"/>
                  </a:moveTo>
                  <a:cubicBezTo>
                    <a:pt x="2727" y="1387"/>
                    <a:pt x="5361" y="2866"/>
                    <a:pt x="7996" y="4391"/>
                  </a:cubicBezTo>
                  <a:cubicBezTo>
                    <a:pt x="10029" y="5639"/>
                    <a:pt x="12063" y="6887"/>
                    <a:pt x="14050" y="822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4678275" y="2875975"/>
              <a:ext cx="91300" cy="24300"/>
            </a:xfrm>
            <a:custGeom>
              <a:avLst/>
              <a:gdLst/>
              <a:ahLst/>
              <a:cxnLst/>
              <a:rect l="l" t="t" r="r" b="b"/>
              <a:pathLst>
                <a:path w="3652" h="972" fill="none" extrusionOk="0">
                  <a:moveTo>
                    <a:pt x="1" y="971"/>
                  </a:moveTo>
                  <a:cubicBezTo>
                    <a:pt x="602" y="601"/>
                    <a:pt x="1249" y="324"/>
                    <a:pt x="1942" y="139"/>
                  </a:cubicBezTo>
                  <a:cubicBezTo>
                    <a:pt x="2497" y="47"/>
                    <a:pt x="3097" y="0"/>
                    <a:pt x="3652" y="4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4598550" y="2823975"/>
              <a:ext cx="161800" cy="30075"/>
            </a:xfrm>
            <a:custGeom>
              <a:avLst/>
              <a:gdLst/>
              <a:ahLst/>
              <a:cxnLst/>
              <a:rect l="l" t="t" r="r" b="b"/>
              <a:pathLst>
                <a:path w="6472" h="1203" fill="none" extrusionOk="0">
                  <a:moveTo>
                    <a:pt x="1" y="1202"/>
                  </a:moveTo>
                  <a:cubicBezTo>
                    <a:pt x="1064" y="740"/>
                    <a:pt x="2219" y="417"/>
                    <a:pt x="3375" y="232"/>
                  </a:cubicBezTo>
                  <a:cubicBezTo>
                    <a:pt x="4391" y="47"/>
                    <a:pt x="5454" y="1"/>
                    <a:pt x="6471" y="4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4521150" y="2768525"/>
              <a:ext cx="157150" cy="42775"/>
            </a:xfrm>
            <a:custGeom>
              <a:avLst/>
              <a:gdLst/>
              <a:ahLst/>
              <a:cxnLst/>
              <a:rect l="l" t="t" r="r" b="b"/>
              <a:pathLst>
                <a:path w="6286" h="1711" fill="none" extrusionOk="0">
                  <a:moveTo>
                    <a:pt x="6286" y="0"/>
                  </a:moveTo>
                  <a:cubicBezTo>
                    <a:pt x="5593" y="0"/>
                    <a:pt x="4853" y="93"/>
                    <a:pt x="4160" y="185"/>
                  </a:cubicBezTo>
                  <a:cubicBezTo>
                    <a:pt x="2727" y="462"/>
                    <a:pt x="1294" y="971"/>
                    <a:pt x="0" y="171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4558125" y="2830925"/>
              <a:ext cx="47400" cy="154850"/>
            </a:xfrm>
            <a:custGeom>
              <a:avLst/>
              <a:gdLst/>
              <a:ahLst/>
              <a:cxnLst/>
              <a:rect l="l" t="t" r="r" b="b"/>
              <a:pathLst>
                <a:path w="1896" h="6194" fill="none" extrusionOk="0">
                  <a:moveTo>
                    <a:pt x="0" y="0"/>
                  </a:moveTo>
                  <a:cubicBezTo>
                    <a:pt x="46" y="508"/>
                    <a:pt x="139" y="1017"/>
                    <a:pt x="231" y="1525"/>
                  </a:cubicBezTo>
                  <a:cubicBezTo>
                    <a:pt x="509" y="3143"/>
                    <a:pt x="1063" y="4714"/>
                    <a:pt x="1895" y="619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4649400" y="2886375"/>
              <a:ext cx="41625" cy="116725"/>
            </a:xfrm>
            <a:custGeom>
              <a:avLst/>
              <a:gdLst/>
              <a:ahLst/>
              <a:cxnLst/>
              <a:rect l="l" t="t" r="r" b="b"/>
              <a:pathLst>
                <a:path w="1665" h="4669" fill="none" extrusionOk="0">
                  <a:moveTo>
                    <a:pt x="231" y="0"/>
                  </a:moveTo>
                  <a:cubicBezTo>
                    <a:pt x="0" y="925"/>
                    <a:pt x="47" y="1895"/>
                    <a:pt x="370" y="2820"/>
                  </a:cubicBezTo>
                  <a:cubicBezTo>
                    <a:pt x="647" y="3513"/>
                    <a:pt x="1110" y="4160"/>
                    <a:pt x="1664" y="4668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4751075" y="2945300"/>
              <a:ext cx="39300" cy="75125"/>
            </a:xfrm>
            <a:custGeom>
              <a:avLst/>
              <a:gdLst/>
              <a:ahLst/>
              <a:cxnLst/>
              <a:rect l="l" t="t" r="r" b="b"/>
              <a:pathLst>
                <a:path w="1572" h="3005" fill="none" extrusionOk="0">
                  <a:moveTo>
                    <a:pt x="0" y="1"/>
                  </a:moveTo>
                  <a:cubicBezTo>
                    <a:pt x="0" y="740"/>
                    <a:pt x="278" y="1526"/>
                    <a:pt x="740" y="2127"/>
                  </a:cubicBezTo>
                  <a:cubicBezTo>
                    <a:pt x="971" y="2450"/>
                    <a:pt x="1248" y="2774"/>
                    <a:pt x="1572" y="3005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4733750" y="2921025"/>
              <a:ext cx="56625" cy="12750"/>
            </a:xfrm>
            <a:custGeom>
              <a:avLst/>
              <a:gdLst/>
              <a:ahLst/>
              <a:cxnLst/>
              <a:rect l="l" t="t" r="r" b="b"/>
              <a:pathLst>
                <a:path w="2265" h="510" fill="none" extrusionOk="0">
                  <a:moveTo>
                    <a:pt x="0" y="509"/>
                  </a:moveTo>
                  <a:cubicBezTo>
                    <a:pt x="278" y="278"/>
                    <a:pt x="647" y="140"/>
                    <a:pt x="1063" y="93"/>
                  </a:cubicBezTo>
                  <a:cubicBezTo>
                    <a:pt x="1433" y="1"/>
                    <a:pt x="1895" y="47"/>
                    <a:pt x="2265" y="186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4109800" y="2035475"/>
              <a:ext cx="455275" cy="271200"/>
            </a:xfrm>
            <a:custGeom>
              <a:avLst/>
              <a:gdLst/>
              <a:ahLst/>
              <a:cxnLst/>
              <a:rect l="l" t="t" r="r" b="b"/>
              <a:pathLst>
                <a:path w="18211" h="10848" extrusionOk="0">
                  <a:moveTo>
                    <a:pt x="5238" y="0"/>
                  </a:moveTo>
                  <a:cubicBezTo>
                    <a:pt x="4565" y="0"/>
                    <a:pt x="3902" y="91"/>
                    <a:pt x="3282" y="298"/>
                  </a:cubicBezTo>
                  <a:cubicBezTo>
                    <a:pt x="2127" y="714"/>
                    <a:pt x="1110" y="1546"/>
                    <a:pt x="648" y="2655"/>
                  </a:cubicBezTo>
                  <a:cubicBezTo>
                    <a:pt x="324" y="3348"/>
                    <a:pt x="278" y="4180"/>
                    <a:pt x="186" y="4919"/>
                  </a:cubicBezTo>
                  <a:cubicBezTo>
                    <a:pt x="93" y="5798"/>
                    <a:pt x="1" y="6676"/>
                    <a:pt x="232" y="7508"/>
                  </a:cubicBezTo>
                  <a:cubicBezTo>
                    <a:pt x="417" y="8293"/>
                    <a:pt x="879" y="8987"/>
                    <a:pt x="1480" y="9541"/>
                  </a:cubicBezTo>
                  <a:cubicBezTo>
                    <a:pt x="2081" y="10050"/>
                    <a:pt x="2820" y="10419"/>
                    <a:pt x="3606" y="10650"/>
                  </a:cubicBezTo>
                  <a:cubicBezTo>
                    <a:pt x="4183" y="10786"/>
                    <a:pt x="4772" y="10847"/>
                    <a:pt x="5362" y="10847"/>
                  </a:cubicBezTo>
                  <a:cubicBezTo>
                    <a:pt x="6380" y="10847"/>
                    <a:pt x="7401" y="10666"/>
                    <a:pt x="8366" y="10373"/>
                  </a:cubicBezTo>
                  <a:cubicBezTo>
                    <a:pt x="10862" y="9634"/>
                    <a:pt x="13173" y="8293"/>
                    <a:pt x="15068" y="6491"/>
                  </a:cubicBezTo>
                  <a:lnTo>
                    <a:pt x="18211" y="5289"/>
                  </a:lnTo>
                  <a:cubicBezTo>
                    <a:pt x="17148" y="5058"/>
                    <a:pt x="16131" y="4735"/>
                    <a:pt x="15160" y="4272"/>
                  </a:cubicBezTo>
                  <a:cubicBezTo>
                    <a:pt x="13774" y="3625"/>
                    <a:pt x="12433" y="2793"/>
                    <a:pt x="11093" y="2008"/>
                  </a:cubicBezTo>
                  <a:cubicBezTo>
                    <a:pt x="9753" y="1222"/>
                    <a:pt x="8366" y="483"/>
                    <a:pt x="6841" y="159"/>
                  </a:cubicBezTo>
                  <a:cubicBezTo>
                    <a:pt x="6311" y="57"/>
                    <a:pt x="5771" y="0"/>
                    <a:pt x="5238" y="0"/>
                  </a:cubicBezTo>
                  <a:close/>
                </a:path>
              </a:pathLst>
            </a:custGeom>
            <a:solidFill>
              <a:srgbClr val="7D9D45"/>
            </a:solidFill>
            <a:ln w="231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0"/>
            <p:cNvSpPr/>
            <p:nvPr/>
          </p:nvSpPr>
          <p:spPr>
            <a:xfrm>
              <a:off x="4114425" y="2158450"/>
              <a:ext cx="342050" cy="12725"/>
            </a:xfrm>
            <a:custGeom>
              <a:avLst/>
              <a:gdLst/>
              <a:ahLst/>
              <a:cxnLst/>
              <a:rect l="l" t="t" r="r" b="b"/>
              <a:pathLst>
                <a:path w="13682" h="509" fill="none" extrusionOk="0">
                  <a:moveTo>
                    <a:pt x="1" y="0"/>
                  </a:moveTo>
                  <a:cubicBezTo>
                    <a:pt x="2543" y="232"/>
                    <a:pt x="5085" y="370"/>
                    <a:pt x="7673" y="463"/>
                  </a:cubicBezTo>
                  <a:cubicBezTo>
                    <a:pt x="9660" y="509"/>
                    <a:pt x="11694" y="509"/>
                    <a:pt x="13681" y="463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0"/>
            <p:cNvSpPr/>
            <p:nvPr/>
          </p:nvSpPr>
          <p:spPr>
            <a:xfrm>
              <a:off x="4331650" y="2170000"/>
              <a:ext cx="55500" cy="57800"/>
            </a:xfrm>
            <a:custGeom>
              <a:avLst/>
              <a:gdLst/>
              <a:ahLst/>
              <a:cxnLst/>
              <a:rect l="l" t="t" r="r" b="b"/>
              <a:pathLst>
                <a:path w="2220" h="2312" fill="none" extrusionOk="0">
                  <a:moveTo>
                    <a:pt x="1" y="1"/>
                  </a:moveTo>
                  <a:cubicBezTo>
                    <a:pt x="278" y="555"/>
                    <a:pt x="601" y="1064"/>
                    <a:pt x="1064" y="1480"/>
                  </a:cubicBezTo>
                  <a:cubicBezTo>
                    <a:pt x="1387" y="1803"/>
                    <a:pt x="1803" y="2080"/>
                    <a:pt x="2219" y="231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0"/>
            <p:cNvSpPr/>
            <p:nvPr/>
          </p:nvSpPr>
          <p:spPr>
            <a:xfrm>
              <a:off x="4254250" y="2167700"/>
              <a:ext cx="102850" cy="92450"/>
            </a:xfrm>
            <a:custGeom>
              <a:avLst/>
              <a:gdLst/>
              <a:ahLst/>
              <a:cxnLst/>
              <a:rect l="l" t="t" r="r" b="b"/>
              <a:pathLst>
                <a:path w="4114" h="3698" fill="none" extrusionOk="0">
                  <a:moveTo>
                    <a:pt x="0" y="0"/>
                  </a:moveTo>
                  <a:cubicBezTo>
                    <a:pt x="555" y="832"/>
                    <a:pt x="1202" y="1572"/>
                    <a:pt x="1941" y="2219"/>
                  </a:cubicBezTo>
                  <a:cubicBezTo>
                    <a:pt x="2634" y="2773"/>
                    <a:pt x="3328" y="3282"/>
                    <a:pt x="4113" y="3698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>
              <a:off x="4180300" y="2164225"/>
              <a:ext cx="92450" cy="99400"/>
            </a:xfrm>
            <a:custGeom>
              <a:avLst/>
              <a:gdLst/>
              <a:ahLst/>
              <a:cxnLst/>
              <a:rect l="l" t="t" r="r" b="b"/>
              <a:pathLst>
                <a:path w="3698" h="3976" fill="none" extrusionOk="0">
                  <a:moveTo>
                    <a:pt x="3698" y="3975"/>
                  </a:moveTo>
                  <a:cubicBezTo>
                    <a:pt x="3189" y="3652"/>
                    <a:pt x="2727" y="3282"/>
                    <a:pt x="2311" y="2912"/>
                  </a:cubicBezTo>
                  <a:cubicBezTo>
                    <a:pt x="1387" y="2080"/>
                    <a:pt x="601" y="1064"/>
                    <a:pt x="0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>
              <a:off x="4216100" y="2078725"/>
              <a:ext cx="102875" cy="87825"/>
            </a:xfrm>
            <a:custGeom>
              <a:avLst/>
              <a:gdLst/>
              <a:ahLst/>
              <a:cxnLst/>
              <a:rect l="l" t="t" r="r" b="b"/>
              <a:pathLst>
                <a:path w="4115" h="3513" fill="none" extrusionOk="0">
                  <a:moveTo>
                    <a:pt x="1" y="3513"/>
                  </a:moveTo>
                  <a:cubicBezTo>
                    <a:pt x="232" y="3143"/>
                    <a:pt x="509" y="2820"/>
                    <a:pt x="787" y="2542"/>
                  </a:cubicBezTo>
                  <a:cubicBezTo>
                    <a:pt x="1757" y="1526"/>
                    <a:pt x="2866" y="647"/>
                    <a:pt x="4114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0"/>
            <p:cNvSpPr/>
            <p:nvPr/>
          </p:nvSpPr>
          <p:spPr>
            <a:xfrm>
              <a:off x="4309700" y="2102975"/>
              <a:ext cx="77450" cy="67050"/>
            </a:xfrm>
            <a:custGeom>
              <a:avLst/>
              <a:gdLst/>
              <a:ahLst/>
              <a:cxnLst/>
              <a:rect l="l" t="t" r="r" b="b"/>
              <a:pathLst>
                <a:path w="3098" h="2682" fill="none" extrusionOk="0">
                  <a:moveTo>
                    <a:pt x="0" y="2682"/>
                  </a:moveTo>
                  <a:cubicBezTo>
                    <a:pt x="232" y="1942"/>
                    <a:pt x="740" y="1249"/>
                    <a:pt x="1341" y="787"/>
                  </a:cubicBezTo>
                  <a:cubicBezTo>
                    <a:pt x="1849" y="371"/>
                    <a:pt x="2450" y="140"/>
                    <a:pt x="3097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0"/>
            <p:cNvSpPr/>
            <p:nvPr/>
          </p:nvSpPr>
          <p:spPr>
            <a:xfrm>
              <a:off x="4404450" y="2135350"/>
              <a:ext cx="61250" cy="35825"/>
            </a:xfrm>
            <a:custGeom>
              <a:avLst/>
              <a:gdLst/>
              <a:ahLst/>
              <a:cxnLst/>
              <a:rect l="l" t="t" r="r" b="b"/>
              <a:pathLst>
                <a:path w="2450" h="1433" fill="none" extrusionOk="0">
                  <a:moveTo>
                    <a:pt x="0" y="1433"/>
                  </a:moveTo>
                  <a:cubicBezTo>
                    <a:pt x="324" y="924"/>
                    <a:pt x="878" y="508"/>
                    <a:pt x="1479" y="231"/>
                  </a:cubicBezTo>
                  <a:cubicBezTo>
                    <a:pt x="1757" y="139"/>
                    <a:pt x="2080" y="46"/>
                    <a:pt x="2450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0"/>
            <p:cNvSpPr/>
            <p:nvPr/>
          </p:nvSpPr>
          <p:spPr>
            <a:xfrm>
              <a:off x="4387125" y="2171150"/>
              <a:ext cx="36975" cy="31225"/>
            </a:xfrm>
            <a:custGeom>
              <a:avLst/>
              <a:gdLst/>
              <a:ahLst/>
              <a:cxnLst/>
              <a:rect l="l" t="t" r="r" b="b"/>
              <a:pathLst>
                <a:path w="1479" h="1249" fill="none" extrusionOk="0">
                  <a:moveTo>
                    <a:pt x="0" y="1"/>
                  </a:moveTo>
                  <a:cubicBezTo>
                    <a:pt x="92" y="324"/>
                    <a:pt x="277" y="602"/>
                    <a:pt x="508" y="787"/>
                  </a:cubicBezTo>
                  <a:cubicBezTo>
                    <a:pt x="786" y="1018"/>
                    <a:pt x="1109" y="1202"/>
                    <a:pt x="1479" y="1249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0"/>
            <p:cNvSpPr/>
            <p:nvPr/>
          </p:nvSpPr>
          <p:spPr>
            <a:xfrm>
              <a:off x="4323575" y="2112225"/>
              <a:ext cx="332775" cy="533925"/>
            </a:xfrm>
            <a:custGeom>
              <a:avLst/>
              <a:gdLst/>
              <a:ahLst/>
              <a:cxnLst/>
              <a:rect l="l" t="t" r="r" b="b"/>
              <a:pathLst>
                <a:path w="13311" h="21357" extrusionOk="0">
                  <a:moveTo>
                    <a:pt x="4714" y="1"/>
                  </a:moveTo>
                  <a:cubicBezTo>
                    <a:pt x="4576" y="1295"/>
                    <a:pt x="4298" y="2543"/>
                    <a:pt x="3929" y="3744"/>
                  </a:cubicBezTo>
                  <a:cubicBezTo>
                    <a:pt x="3328" y="5501"/>
                    <a:pt x="2496" y="7164"/>
                    <a:pt x="1756" y="8874"/>
                  </a:cubicBezTo>
                  <a:cubicBezTo>
                    <a:pt x="971" y="10538"/>
                    <a:pt x="324" y="12341"/>
                    <a:pt x="139" y="14143"/>
                  </a:cubicBezTo>
                  <a:cubicBezTo>
                    <a:pt x="0" y="15576"/>
                    <a:pt x="185" y="17055"/>
                    <a:pt x="832" y="18349"/>
                  </a:cubicBezTo>
                  <a:cubicBezTo>
                    <a:pt x="1433" y="19643"/>
                    <a:pt x="2588" y="20706"/>
                    <a:pt x="3975" y="21122"/>
                  </a:cubicBezTo>
                  <a:cubicBezTo>
                    <a:pt x="4633" y="21330"/>
                    <a:pt x="5344" y="21356"/>
                    <a:pt x="6048" y="21356"/>
                  </a:cubicBezTo>
                  <a:cubicBezTo>
                    <a:pt x="6283" y="21356"/>
                    <a:pt x="6517" y="21353"/>
                    <a:pt x="6748" y="21353"/>
                  </a:cubicBezTo>
                  <a:cubicBezTo>
                    <a:pt x="7765" y="21353"/>
                    <a:pt x="8828" y="21307"/>
                    <a:pt x="9798" y="20937"/>
                  </a:cubicBezTo>
                  <a:cubicBezTo>
                    <a:pt x="10676" y="20614"/>
                    <a:pt x="11462" y="19967"/>
                    <a:pt x="12017" y="19181"/>
                  </a:cubicBezTo>
                  <a:cubicBezTo>
                    <a:pt x="12571" y="18395"/>
                    <a:pt x="12895" y="17471"/>
                    <a:pt x="13033" y="16547"/>
                  </a:cubicBezTo>
                  <a:cubicBezTo>
                    <a:pt x="13311" y="14652"/>
                    <a:pt x="12802" y="12711"/>
                    <a:pt x="12063" y="10954"/>
                  </a:cubicBezTo>
                  <a:cubicBezTo>
                    <a:pt x="10861" y="8089"/>
                    <a:pt x="8966" y="5547"/>
                    <a:pt x="6563" y="3559"/>
                  </a:cubicBezTo>
                  <a:lnTo>
                    <a:pt x="4714" y="1"/>
                  </a:ln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0"/>
            <p:cNvSpPr/>
            <p:nvPr/>
          </p:nvSpPr>
          <p:spPr>
            <a:xfrm>
              <a:off x="4458750" y="2240475"/>
              <a:ext cx="33525" cy="405600"/>
            </a:xfrm>
            <a:custGeom>
              <a:avLst/>
              <a:gdLst/>
              <a:ahLst/>
              <a:cxnLst/>
              <a:rect l="l" t="t" r="r" b="b"/>
              <a:pathLst>
                <a:path w="1341" h="16224" fill="none" extrusionOk="0">
                  <a:moveTo>
                    <a:pt x="1341" y="16223"/>
                  </a:moveTo>
                  <a:cubicBezTo>
                    <a:pt x="1248" y="13173"/>
                    <a:pt x="1064" y="10169"/>
                    <a:pt x="786" y="7118"/>
                  </a:cubicBezTo>
                  <a:cubicBezTo>
                    <a:pt x="601" y="4761"/>
                    <a:pt x="324" y="2358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0"/>
            <p:cNvSpPr/>
            <p:nvPr/>
          </p:nvSpPr>
          <p:spPr>
            <a:xfrm>
              <a:off x="4476075" y="2315600"/>
              <a:ext cx="61275" cy="71650"/>
            </a:xfrm>
            <a:custGeom>
              <a:avLst/>
              <a:gdLst/>
              <a:ahLst/>
              <a:cxnLst/>
              <a:rect l="l" t="t" r="r" b="b"/>
              <a:pathLst>
                <a:path w="2451" h="2866" fill="none" extrusionOk="0">
                  <a:moveTo>
                    <a:pt x="1" y="2865"/>
                  </a:moveTo>
                  <a:cubicBezTo>
                    <a:pt x="602" y="2496"/>
                    <a:pt x="1156" y="2034"/>
                    <a:pt x="1572" y="1479"/>
                  </a:cubicBezTo>
                  <a:cubicBezTo>
                    <a:pt x="1942" y="1017"/>
                    <a:pt x="2219" y="508"/>
                    <a:pt x="245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0"/>
            <p:cNvSpPr/>
            <p:nvPr/>
          </p:nvSpPr>
          <p:spPr>
            <a:xfrm>
              <a:off x="4484175" y="2345625"/>
              <a:ext cx="95925" cy="134050"/>
            </a:xfrm>
            <a:custGeom>
              <a:avLst/>
              <a:gdLst/>
              <a:ahLst/>
              <a:cxnLst/>
              <a:rect l="l" t="t" r="r" b="b"/>
              <a:pathLst>
                <a:path w="3837" h="5362" fill="none" extrusionOk="0">
                  <a:moveTo>
                    <a:pt x="0" y="5362"/>
                  </a:moveTo>
                  <a:cubicBezTo>
                    <a:pt x="878" y="4576"/>
                    <a:pt x="1664" y="3698"/>
                    <a:pt x="2311" y="2774"/>
                  </a:cubicBezTo>
                  <a:cubicBezTo>
                    <a:pt x="2912" y="1896"/>
                    <a:pt x="3420" y="971"/>
                    <a:pt x="3836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0"/>
            <p:cNvSpPr/>
            <p:nvPr/>
          </p:nvSpPr>
          <p:spPr>
            <a:xfrm>
              <a:off x="4488800" y="2445000"/>
              <a:ext cx="106325" cy="122500"/>
            </a:xfrm>
            <a:custGeom>
              <a:avLst/>
              <a:gdLst/>
              <a:ahLst/>
              <a:cxnLst/>
              <a:rect l="l" t="t" r="r" b="b"/>
              <a:pathLst>
                <a:path w="4253" h="4900" fill="none" extrusionOk="0">
                  <a:moveTo>
                    <a:pt x="4252" y="0"/>
                  </a:moveTo>
                  <a:cubicBezTo>
                    <a:pt x="3929" y="601"/>
                    <a:pt x="3559" y="1202"/>
                    <a:pt x="3143" y="1803"/>
                  </a:cubicBezTo>
                  <a:cubicBezTo>
                    <a:pt x="2311" y="3005"/>
                    <a:pt x="1248" y="4068"/>
                    <a:pt x="0" y="4899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>
              <a:off x="4368625" y="2416100"/>
              <a:ext cx="117875" cy="108650"/>
            </a:xfrm>
            <a:custGeom>
              <a:avLst/>
              <a:gdLst/>
              <a:ahLst/>
              <a:cxnLst/>
              <a:rect l="l" t="t" r="r" b="b"/>
              <a:pathLst>
                <a:path w="4715" h="4346" fill="none" extrusionOk="0">
                  <a:moveTo>
                    <a:pt x="4715" y="4345"/>
                  </a:moveTo>
                  <a:cubicBezTo>
                    <a:pt x="4299" y="4114"/>
                    <a:pt x="3883" y="3837"/>
                    <a:pt x="3467" y="3560"/>
                  </a:cubicBezTo>
                  <a:cubicBezTo>
                    <a:pt x="2127" y="2589"/>
                    <a:pt x="925" y="1387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4388275" y="2331775"/>
              <a:ext cx="90150" cy="83200"/>
            </a:xfrm>
            <a:custGeom>
              <a:avLst/>
              <a:gdLst/>
              <a:ahLst/>
              <a:cxnLst/>
              <a:rect l="l" t="t" r="r" b="b"/>
              <a:pathLst>
                <a:path w="3606" h="3328" fill="none" extrusionOk="0">
                  <a:moveTo>
                    <a:pt x="3605" y="3328"/>
                  </a:moveTo>
                  <a:cubicBezTo>
                    <a:pt x="2681" y="3097"/>
                    <a:pt x="1803" y="2634"/>
                    <a:pt x="1156" y="1941"/>
                  </a:cubicBezTo>
                  <a:cubicBezTo>
                    <a:pt x="647" y="1387"/>
                    <a:pt x="231" y="740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>
              <a:off x="4416000" y="2234700"/>
              <a:ext cx="50875" cy="68200"/>
            </a:xfrm>
            <a:custGeom>
              <a:avLst/>
              <a:gdLst/>
              <a:ahLst/>
              <a:cxnLst/>
              <a:rect l="l" t="t" r="r" b="b"/>
              <a:pathLst>
                <a:path w="2035" h="2728" fill="none" extrusionOk="0">
                  <a:moveTo>
                    <a:pt x="2034" y="2728"/>
                  </a:moveTo>
                  <a:cubicBezTo>
                    <a:pt x="1387" y="2358"/>
                    <a:pt x="786" y="1803"/>
                    <a:pt x="416" y="1110"/>
                  </a:cubicBezTo>
                  <a:cubicBezTo>
                    <a:pt x="232" y="786"/>
                    <a:pt x="93" y="417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4469150" y="2275150"/>
              <a:ext cx="32375" cy="47400"/>
            </a:xfrm>
            <a:custGeom>
              <a:avLst/>
              <a:gdLst/>
              <a:ahLst/>
              <a:cxnLst/>
              <a:rect l="l" t="t" r="r" b="b"/>
              <a:pathLst>
                <a:path w="1295" h="1896" fill="none" extrusionOk="0">
                  <a:moveTo>
                    <a:pt x="0" y="1895"/>
                  </a:moveTo>
                  <a:cubicBezTo>
                    <a:pt x="370" y="1710"/>
                    <a:pt x="648" y="1479"/>
                    <a:pt x="879" y="1156"/>
                  </a:cubicBezTo>
                  <a:cubicBezTo>
                    <a:pt x="1110" y="832"/>
                    <a:pt x="1295" y="416"/>
                    <a:pt x="1295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>
              <a:off x="3384200" y="2486600"/>
              <a:ext cx="97075" cy="57500"/>
            </a:xfrm>
            <a:custGeom>
              <a:avLst/>
              <a:gdLst/>
              <a:ahLst/>
              <a:cxnLst/>
              <a:rect l="l" t="t" r="r" b="b"/>
              <a:pathLst>
                <a:path w="3883" h="2300" extrusionOk="0">
                  <a:moveTo>
                    <a:pt x="2542" y="0"/>
                  </a:moveTo>
                  <a:cubicBezTo>
                    <a:pt x="2126" y="0"/>
                    <a:pt x="1757" y="93"/>
                    <a:pt x="1387" y="185"/>
                  </a:cubicBezTo>
                  <a:cubicBezTo>
                    <a:pt x="1017" y="324"/>
                    <a:pt x="694" y="509"/>
                    <a:pt x="324" y="647"/>
                  </a:cubicBezTo>
                  <a:cubicBezTo>
                    <a:pt x="232" y="693"/>
                    <a:pt x="93" y="740"/>
                    <a:pt x="0" y="786"/>
                  </a:cubicBezTo>
                  <a:cubicBezTo>
                    <a:pt x="93" y="878"/>
                    <a:pt x="232" y="971"/>
                    <a:pt x="324" y="1063"/>
                  </a:cubicBezTo>
                  <a:cubicBezTo>
                    <a:pt x="647" y="1294"/>
                    <a:pt x="925" y="1572"/>
                    <a:pt x="1295" y="1756"/>
                  </a:cubicBezTo>
                  <a:cubicBezTo>
                    <a:pt x="1618" y="1988"/>
                    <a:pt x="1988" y="2172"/>
                    <a:pt x="2358" y="2265"/>
                  </a:cubicBezTo>
                  <a:cubicBezTo>
                    <a:pt x="2473" y="2288"/>
                    <a:pt x="2600" y="2300"/>
                    <a:pt x="2727" y="2300"/>
                  </a:cubicBezTo>
                  <a:cubicBezTo>
                    <a:pt x="2854" y="2300"/>
                    <a:pt x="2981" y="2288"/>
                    <a:pt x="3097" y="2265"/>
                  </a:cubicBezTo>
                  <a:cubicBezTo>
                    <a:pt x="3374" y="2172"/>
                    <a:pt x="3559" y="2034"/>
                    <a:pt x="3698" y="1849"/>
                  </a:cubicBezTo>
                  <a:cubicBezTo>
                    <a:pt x="3790" y="1710"/>
                    <a:pt x="3836" y="1525"/>
                    <a:pt x="3836" y="1341"/>
                  </a:cubicBezTo>
                  <a:cubicBezTo>
                    <a:pt x="3883" y="1156"/>
                    <a:pt x="3836" y="971"/>
                    <a:pt x="3790" y="786"/>
                  </a:cubicBezTo>
                  <a:cubicBezTo>
                    <a:pt x="3698" y="555"/>
                    <a:pt x="3513" y="370"/>
                    <a:pt x="3282" y="231"/>
                  </a:cubicBezTo>
                  <a:cubicBezTo>
                    <a:pt x="3051" y="93"/>
                    <a:pt x="2773" y="0"/>
                    <a:pt x="2542" y="0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2890825" y="2308425"/>
              <a:ext cx="532675" cy="326200"/>
            </a:xfrm>
            <a:custGeom>
              <a:avLst/>
              <a:gdLst/>
              <a:ahLst/>
              <a:cxnLst/>
              <a:rect l="l" t="t" r="r" b="b"/>
              <a:pathLst>
                <a:path w="21307" h="13048" extrusionOk="0">
                  <a:moveTo>
                    <a:pt x="15444" y="1"/>
                  </a:moveTo>
                  <a:cubicBezTo>
                    <a:pt x="13671" y="1"/>
                    <a:pt x="11908" y="620"/>
                    <a:pt x="10307" y="1442"/>
                  </a:cubicBezTo>
                  <a:cubicBezTo>
                    <a:pt x="7580" y="2921"/>
                    <a:pt x="5177" y="5001"/>
                    <a:pt x="3375" y="7543"/>
                  </a:cubicBezTo>
                  <a:lnTo>
                    <a:pt x="1" y="9715"/>
                  </a:lnTo>
                  <a:cubicBezTo>
                    <a:pt x="1295" y="9715"/>
                    <a:pt x="2589" y="9900"/>
                    <a:pt x="3790" y="10178"/>
                  </a:cubicBezTo>
                  <a:cubicBezTo>
                    <a:pt x="5593" y="10594"/>
                    <a:pt x="7349" y="11333"/>
                    <a:pt x="9105" y="11934"/>
                  </a:cubicBezTo>
                  <a:cubicBezTo>
                    <a:pt x="10862" y="12535"/>
                    <a:pt x="12664" y="13043"/>
                    <a:pt x="14513" y="13043"/>
                  </a:cubicBezTo>
                  <a:cubicBezTo>
                    <a:pt x="14602" y="13046"/>
                    <a:pt x="14691" y="13047"/>
                    <a:pt x="14780" y="13047"/>
                  </a:cubicBezTo>
                  <a:cubicBezTo>
                    <a:pt x="16123" y="13047"/>
                    <a:pt x="17456" y="12720"/>
                    <a:pt x="18626" y="12026"/>
                  </a:cubicBezTo>
                  <a:cubicBezTo>
                    <a:pt x="19828" y="11287"/>
                    <a:pt x="20798" y="10085"/>
                    <a:pt x="21122" y="8699"/>
                  </a:cubicBezTo>
                  <a:cubicBezTo>
                    <a:pt x="21307" y="7774"/>
                    <a:pt x="21214" y="6850"/>
                    <a:pt x="21122" y="5879"/>
                  </a:cubicBezTo>
                  <a:cubicBezTo>
                    <a:pt x="21030" y="4863"/>
                    <a:pt x="20891" y="3800"/>
                    <a:pt x="20475" y="2875"/>
                  </a:cubicBezTo>
                  <a:cubicBezTo>
                    <a:pt x="20059" y="2043"/>
                    <a:pt x="19366" y="1304"/>
                    <a:pt x="18534" y="842"/>
                  </a:cubicBezTo>
                  <a:cubicBezTo>
                    <a:pt x="17702" y="333"/>
                    <a:pt x="16731" y="102"/>
                    <a:pt x="15807" y="10"/>
                  </a:cubicBezTo>
                  <a:cubicBezTo>
                    <a:pt x="15686" y="4"/>
                    <a:pt x="15565" y="1"/>
                    <a:pt x="15444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3017925" y="2455400"/>
              <a:ext cx="400950" cy="68200"/>
            </a:xfrm>
            <a:custGeom>
              <a:avLst/>
              <a:gdLst/>
              <a:ahLst/>
              <a:cxnLst/>
              <a:rect l="l" t="t" r="r" b="b"/>
              <a:pathLst>
                <a:path w="16038" h="2728" fill="none" extrusionOk="0">
                  <a:moveTo>
                    <a:pt x="16038" y="0"/>
                  </a:moveTo>
                  <a:cubicBezTo>
                    <a:pt x="13034" y="370"/>
                    <a:pt x="10030" y="786"/>
                    <a:pt x="7026" y="1294"/>
                  </a:cubicBezTo>
                  <a:cubicBezTo>
                    <a:pt x="4668" y="1710"/>
                    <a:pt x="2311" y="2173"/>
                    <a:pt x="1" y="272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3084950" y="2439225"/>
              <a:ext cx="77425" cy="54325"/>
            </a:xfrm>
            <a:custGeom>
              <a:avLst/>
              <a:gdLst/>
              <a:ahLst/>
              <a:cxnLst/>
              <a:rect l="l" t="t" r="r" b="b"/>
              <a:pathLst>
                <a:path w="3097" h="2173" fill="none" extrusionOk="0">
                  <a:moveTo>
                    <a:pt x="3097" y="2173"/>
                  </a:moveTo>
                  <a:cubicBezTo>
                    <a:pt x="2681" y="1572"/>
                    <a:pt x="2172" y="1109"/>
                    <a:pt x="1572" y="694"/>
                  </a:cubicBezTo>
                  <a:cubicBezTo>
                    <a:pt x="1063" y="370"/>
                    <a:pt x="555" y="139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>
              <a:off x="3112675" y="2393000"/>
              <a:ext cx="140975" cy="85525"/>
            </a:xfrm>
            <a:custGeom>
              <a:avLst/>
              <a:gdLst/>
              <a:ahLst/>
              <a:cxnLst/>
              <a:rect l="l" t="t" r="r" b="b"/>
              <a:pathLst>
                <a:path w="5639" h="3421" fill="none" extrusionOk="0">
                  <a:moveTo>
                    <a:pt x="5639" y="3421"/>
                  </a:moveTo>
                  <a:cubicBezTo>
                    <a:pt x="4807" y="2589"/>
                    <a:pt x="3883" y="1895"/>
                    <a:pt x="2866" y="1295"/>
                  </a:cubicBezTo>
                  <a:cubicBezTo>
                    <a:pt x="1941" y="786"/>
                    <a:pt x="971" y="324"/>
                    <a:pt x="0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>
              <a:off x="3209725" y="2369900"/>
              <a:ext cx="131750" cy="95925"/>
            </a:xfrm>
            <a:custGeom>
              <a:avLst/>
              <a:gdLst/>
              <a:ahLst/>
              <a:cxnLst/>
              <a:rect l="l" t="t" r="r" b="b"/>
              <a:pathLst>
                <a:path w="5270" h="3837" fill="none" extrusionOk="0">
                  <a:moveTo>
                    <a:pt x="1" y="0"/>
                  </a:moveTo>
                  <a:cubicBezTo>
                    <a:pt x="648" y="278"/>
                    <a:pt x="1295" y="555"/>
                    <a:pt x="1896" y="925"/>
                  </a:cubicBezTo>
                  <a:cubicBezTo>
                    <a:pt x="3143" y="1710"/>
                    <a:pt x="4299" y="2681"/>
                    <a:pt x="5269" y="3836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>
              <a:off x="3200475" y="2471575"/>
              <a:ext cx="98250" cy="127125"/>
            </a:xfrm>
            <a:custGeom>
              <a:avLst/>
              <a:gdLst/>
              <a:ahLst/>
              <a:cxnLst/>
              <a:rect l="l" t="t" r="r" b="b"/>
              <a:pathLst>
                <a:path w="3930" h="5085" fill="none" extrusionOk="0">
                  <a:moveTo>
                    <a:pt x="3929" y="0"/>
                  </a:moveTo>
                  <a:cubicBezTo>
                    <a:pt x="3698" y="463"/>
                    <a:pt x="3467" y="879"/>
                    <a:pt x="3236" y="1294"/>
                  </a:cubicBezTo>
                  <a:cubicBezTo>
                    <a:pt x="2358" y="2727"/>
                    <a:pt x="1249" y="4021"/>
                    <a:pt x="1" y="508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>
              <a:off x="3113825" y="2488900"/>
              <a:ext cx="75125" cy="95925"/>
            </a:xfrm>
            <a:custGeom>
              <a:avLst/>
              <a:gdLst/>
              <a:ahLst/>
              <a:cxnLst/>
              <a:rect l="l" t="t" r="r" b="b"/>
              <a:pathLst>
                <a:path w="3005" h="3837" fill="none" extrusionOk="0">
                  <a:moveTo>
                    <a:pt x="3005" y="1"/>
                  </a:moveTo>
                  <a:cubicBezTo>
                    <a:pt x="2912" y="925"/>
                    <a:pt x="2496" y="1849"/>
                    <a:pt x="1849" y="2543"/>
                  </a:cubicBezTo>
                  <a:cubicBezTo>
                    <a:pt x="1341" y="3097"/>
                    <a:pt x="740" y="3559"/>
                    <a:pt x="1" y="383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>
              <a:off x="3015625" y="2509700"/>
              <a:ext cx="62400" cy="55475"/>
            </a:xfrm>
            <a:custGeom>
              <a:avLst/>
              <a:gdLst/>
              <a:ahLst/>
              <a:cxnLst/>
              <a:rect l="l" t="t" r="r" b="b"/>
              <a:pathLst>
                <a:path w="2496" h="2219" fill="none" extrusionOk="0">
                  <a:moveTo>
                    <a:pt x="2496" y="1"/>
                  </a:moveTo>
                  <a:cubicBezTo>
                    <a:pt x="2219" y="694"/>
                    <a:pt x="1710" y="1295"/>
                    <a:pt x="1063" y="1711"/>
                  </a:cubicBezTo>
                  <a:cubicBezTo>
                    <a:pt x="740" y="1942"/>
                    <a:pt x="370" y="2127"/>
                    <a:pt x="0" y="2219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>
              <a:off x="3047975" y="2477350"/>
              <a:ext cx="50850" cy="27750"/>
            </a:xfrm>
            <a:custGeom>
              <a:avLst/>
              <a:gdLst/>
              <a:ahLst/>
              <a:cxnLst/>
              <a:rect l="l" t="t" r="r" b="b"/>
              <a:pathLst>
                <a:path w="2034" h="1110" fill="none" extrusionOk="0">
                  <a:moveTo>
                    <a:pt x="2034" y="1110"/>
                  </a:moveTo>
                  <a:cubicBezTo>
                    <a:pt x="1803" y="786"/>
                    <a:pt x="1525" y="509"/>
                    <a:pt x="1202" y="324"/>
                  </a:cubicBezTo>
                  <a:cubicBezTo>
                    <a:pt x="832" y="93"/>
                    <a:pt x="416" y="0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>
              <a:off x="3312550" y="2600975"/>
              <a:ext cx="277350" cy="450725"/>
            </a:xfrm>
            <a:custGeom>
              <a:avLst/>
              <a:gdLst/>
              <a:ahLst/>
              <a:cxnLst/>
              <a:rect l="l" t="t" r="r" b="b"/>
              <a:pathLst>
                <a:path w="11094" h="18029" extrusionOk="0">
                  <a:moveTo>
                    <a:pt x="6656" y="1"/>
                  </a:moveTo>
                  <a:lnTo>
                    <a:pt x="5270" y="3051"/>
                  </a:lnTo>
                  <a:cubicBezTo>
                    <a:pt x="3329" y="4807"/>
                    <a:pt x="1850" y="7026"/>
                    <a:pt x="925" y="9475"/>
                  </a:cubicBezTo>
                  <a:cubicBezTo>
                    <a:pt x="324" y="10954"/>
                    <a:pt x="1" y="12572"/>
                    <a:pt x="278" y="14189"/>
                  </a:cubicBezTo>
                  <a:cubicBezTo>
                    <a:pt x="417" y="14975"/>
                    <a:pt x="740" y="15715"/>
                    <a:pt x="1203" y="16362"/>
                  </a:cubicBezTo>
                  <a:cubicBezTo>
                    <a:pt x="1711" y="17009"/>
                    <a:pt x="2358" y="17517"/>
                    <a:pt x="3144" y="17794"/>
                  </a:cubicBezTo>
                  <a:cubicBezTo>
                    <a:pt x="3733" y="18002"/>
                    <a:pt x="4374" y="18028"/>
                    <a:pt x="5029" y="18028"/>
                  </a:cubicBezTo>
                  <a:cubicBezTo>
                    <a:pt x="5247" y="18028"/>
                    <a:pt x="5466" y="18026"/>
                    <a:pt x="5686" y="18026"/>
                  </a:cubicBezTo>
                  <a:cubicBezTo>
                    <a:pt x="6471" y="17979"/>
                    <a:pt x="7257" y="17979"/>
                    <a:pt x="7997" y="17702"/>
                  </a:cubicBezTo>
                  <a:cubicBezTo>
                    <a:pt x="9152" y="17332"/>
                    <a:pt x="10030" y="16408"/>
                    <a:pt x="10539" y="15299"/>
                  </a:cubicBezTo>
                  <a:cubicBezTo>
                    <a:pt x="11001" y="14189"/>
                    <a:pt x="11093" y="12942"/>
                    <a:pt x="10954" y="11740"/>
                  </a:cubicBezTo>
                  <a:cubicBezTo>
                    <a:pt x="10770" y="10215"/>
                    <a:pt x="10123" y="8736"/>
                    <a:pt x="9476" y="7349"/>
                  </a:cubicBezTo>
                  <a:cubicBezTo>
                    <a:pt x="8782" y="5963"/>
                    <a:pt x="7997" y="4576"/>
                    <a:pt x="7488" y="3097"/>
                  </a:cubicBezTo>
                  <a:cubicBezTo>
                    <a:pt x="7118" y="2127"/>
                    <a:pt x="6841" y="1064"/>
                    <a:pt x="6656" y="1"/>
                  </a:cubicBezTo>
                  <a:close/>
                </a:path>
              </a:pathLst>
            </a:custGeom>
            <a:solidFill>
              <a:srgbClr val="7D9D45"/>
            </a:solidFill>
            <a:ln w="231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>
              <a:off x="3453525" y="2709600"/>
              <a:ext cx="16200" cy="342025"/>
            </a:xfrm>
            <a:custGeom>
              <a:avLst/>
              <a:gdLst/>
              <a:ahLst/>
              <a:cxnLst/>
              <a:rect l="l" t="t" r="r" b="b"/>
              <a:pathLst>
                <a:path w="648" h="13681" fill="none" extrusionOk="0">
                  <a:moveTo>
                    <a:pt x="47" y="13681"/>
                  </a:moveTo>
                  <a:cubicBezTo>
                    <a:pt x="0" y="11092"/>
                    <a:pt x="47" y="8550"/>
                    <a:pt x="185" y="6008"/>
                  </a:cubicBezTo>
                  <a:cubicBezTo>
                    <a:pt x="278" y="4021"/>
                    <a:pt x="463" y="1988"/>
                    <a:pt x="648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>
              <a:off x="3406150" y="2774300"/>
              <a:ext cx="53175" cy="58950"/>
            </a:xfrm>
            <a:custGeom>
              <a:avLst/>
              <a:gdLst/>
              <a:ahLst/>
              <a:cxnLst/>
              <a:rect l="l" t="t" r="r" b="b"/>
              <a:pathLst>
                <a:path w="2127" h="2358" fill="none" extrusionOk="0">
                  <a:moveTo>
                    <a:pt x="2127" y="2357"/>
                  </a:moveTo>
                  <a:cubicBezTo>
                    <a:pt x="1618" y="2080"/>
                    <a:pt x="1156" y="1710"/>
                    <a:pt x="786" y="1248"/>
                  </a:cubicBezTo>
                  <a:cubicBezTo>
                    <a:pt x="463" y="878"/>
                    <a:pt x="185" y="463"/>
                    <a:pt x="1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>
              <a:off x="3371500" y="2802025"/>
              <a:ext cx="84350" cy="108625"/>
            </a:xfrm>
            <a:custGeom>
              <a:avLst/>
              <a:gdLst/>
              <a:ahLst/>
              <a:cxnLst/>
              <a:rect l="l" t="t" r="r" b="b"/>
              <a:pathLst>
                <a:path w="3374" h="4345" fill="none" extrusionOk="0">
                  <a:moveTo>
                    <a:pt x="3374" y="4345"/>
                  </a:moveTo>
                  <a:cubicBezTo>
                    <a:pt x="2634" y="3744"/>
                    <a:pt x="1941" y="3051"/>
                    <a:pt x="1340" y="2265"/>
                  </a:cubicBezTo>
                  <a:cubicBezTo>
                    <a:pt x="832" y="1572"/>
                    <a:pt x="370" y="786"/>
                    <a:pt x="0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>
              <a:off x="3362250" y="2885225"/>
              <a:ext cx="92450" cy="100550"/>
            </a:xfrm>
            <a:custGeom>
              <a:avLst/>
              <a:gdLst/>
              <a:ahLst/>
              <a:cxnLst/>
              <a:rect l="l" t="t" r="r" b="b"/>
              <a:pathLst>
                <a:path w="3698" h="4022" fill="none" extrusionOk="0">
                  <a:moveTo>
                    <a:pt x="0" y="0"/>
                  </a:moveTo>
                  <a:cubicBezTo>
                    <a:pt x="278" y="509"/>
                    <a:pt x="601" y="1017"/>
                    <a:pt x="971" y="1479"/>
                  </a:cubicBezTo>
                  <a:cubicBezTo>
                    <a:pt x="1710" y="2496"/>
                    <a:pt x="2635" y="3328"/>
                    <a:pt x="3698" y="402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>
              <a:off x="3455825" y="2854025"/>
              <a:ext cx="94775" cy="95925"/>
            </a:xfrm>
            <a:custGeom>
              <a:avLst/>
              <a:gdLst/>
              <a:ahLst/>
              <a:cxnLst/>
              <a:rect l="l" t="t" r="r" b="b"/>
              <a:pathLst>
                <a:path w="3791" h="3837" fill="none" extrusionOk="0">
                  <a:moveTo>
                    <a:pt x="1" y="3836"/>
                  </a:moveTo>
                  <a:cubicBezTo>
                    <a:pt x="324" y="3605"/>
                    <a:pt x="694" y="3328"/>
                    <a:pt x="1018" y="3097"/>
                  </a:cubicBezTo>
                  <a:cubicBezTo>
                    <a:pt x="2081" y="2219"/>
                    <a:pt x="3051" y="1156"/>
                    <a:pt x="3791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>
              <a:off x="3458150" y="2783550"/>
              <a:ext cx="72825" cy="72800"/>
            </a:xfrm>
            <a:custGeom>
              <a:avLst/>
              <a:gdLst/>
              <a:ahLst/>
              <a:cxnLst/>
              <a:rect l="l" t="t" r="r" b="b"/>
              <a:pathLst>
                <a:path w="2913" h="2912" fill="none" extrusionOk="0">
                  <a:moveTo>
                    <a:pt x="0" y="2912"/>
                  </a:moveTo>
                  <a:cubicBezTo>
                    <a:pt x="786" y="2727"/>
                    <a:pt x="1479" y="2265"/>
                    <a:pt x="2034" y="1664"/>
                  </a:cubicBezTo>
                  <a:cubicBezTo>
                    <a:pt x="2450" y="1202"/>
                    <a:pt x="2727" y="647"/>
                    <a:pt x="2912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>
              <a:off x="3463925" y="2703825"/>
              <a:ext cx="40475" cy="57775"/>
            </a:xfrm>
            <a:custGeom>
              <a:avLst/>
              <a:gdLst/>
              <a:ahLst/>
              <a:cxnLst/>
              <a:rect l="l" t="t" r="r" b="b"/>
              <a:pathLst>
                <a:path w="1619" h="2311" fill="none" extrusionOk="0">
                  <a:moveTo>
                    <a:pt x="0" y="2311"/>
                  </a:moveTo>
                  <a:cubicBezTo>
                    <a:pt x="555" y="1987"/>
                    <a:pt x="1017" y="1525"/>
                    <a:pt x="1295" y="924"/>
                  </a:cubicBezTo>
                  <a:cubicBezTo>
                    <a:pt x="1479" y="647"/>
                    <a:pt x="1572" y="324"/>
                    <a:pt x="1618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>
              <a:off x="3433875" y="2739625"/>
              <a:ext cx="28925" cy="39325"/>
            </a:xfrm>
            <a:custGeom>
              <a:avLst/>
              <a:gdLst/>
              <a:ahLst/>
              <a:cxnLst/>
              <a:rect l="l" t="t" r="r" b="b"/>
              <a:pathLst>
                <a:path w="1157" h="1573" fill="none" extrusionOk="0">
                  <a:moveTo>
                    <a:pt x="1156" y="1572"/>
                  </a:moveTo>
                  <a:cubicBezTo>
                    <a:pt x="879" y="1434"/>
                    <a:pt x="602" y="1249"/>
                    <a:pt x="417" y="971"/>
                  </a:cubicBezTo>
                  <a:cubicBezTo>
                    <a:pt x="186" y="694"/>
                    <a:pt x="47" y="371"/>
                    <a:pt x="1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0"/>
            <p:cNvSpPr/>
            <p:nvPr/>
          </p:nvSpPr>
          <p:spPr>
            <a:xfrm>
              <a:off x="3279050" y="3126625"/>
              <a:ext cx="278500" cy="450725"/>
            </a:xfrm>
            <a:custGeom>
              <a:avLst/>
              <a:gdLst/>
              <a:ahLst/>
              <a:cxnLst/>
              <a:rect l="l" t="t" r="r" b="b"/>
              <a:pathLst>
                <a:path w="11140" h="18029" extrusionOk="0">
                  <a:moveTo>
                    <a:pt x="5074" y="1"/>
                  </a:moveTo>
                  <a:cubicBezTo>
                    <a:pt x="4417" y="1"/>
                    <a:pt x="3767" y="27"/>
                    <a:pt x="3143" y="235"/>
                  </a:cubicBezTo>
                  <a:cubicBezTo>
                    <a:pt x="2404" y="512"/>
                    <a:pt x="1757" y="1020"/>
                    <a:pt x="1249" y="1668"/>
                  </a:cubicBezTo>
                  <a:cubicBezTo>
                    <a:pt x="786" y="2315"/>
                    <a:pt x="463" y="3054"/>
                    <a:pt x="324" y="3840"/>
                  </a:cubicBezTo>
                  <a:cubicBezTo>
                    <a:pt x="1" y="5411"/>
                    <a:pt x="370" y="7075"/>
                    <a:pt x="925" y="8554"/>
                  </a:cubicBezTo>
                  <a:cubicBezTo>
                    <a:pt x="1849" y="11003"/>
                    <a:pt x="3375" y="13222"/>
                    <a:pt x="5269" y="14978"/>
                  </a:cubicBezTo>
                  <a:lnTo>
                    <a:pt x="6702" y="18028"/>
                  </a:lnTo>
                  <a:cubicBezTo>
                    <a:pt x="6887" y="16965"/>
                    <a:pt x="7118" y="15902"/>
                    <a:pt x="7488" y="14886"/>
                  </a:cubicBezTo>
                  <a:cubicBezTo>
                    <a:pt x="8042" y="13453"/>
                    <a:pt x="8828" y="12066"/>
                    <a:pt x="9475" y="10680"/>
                  </a:cubicBezTo>
                  <a:cubicBezTo>
                    <a:pt x="10168" y="9293"/>
                    <a:pt x="10769" y="7814"/>
                    <a:pt x="11000" y="6289"/>
                  </a:cubicBezTo>
                  <a:cubicBezTo>
                    <a:pt x="11139" y="5088"/>
                    <a:pt x="11047" y="3840"/>
                    <a:pt x="10584" y="2731"/>
                  </a:cubicBezTo>
                  <a:cubicBezTo>
                    <a:pt x="10076" y="1621"/>
                    <a:pt x="9198" y="697"/>
                    <a:pt x="8042" y="281"/>
                  </a:cubicBezTo>
                  <a:cubicBezTo>
                    <a:pt x="7303" y="50"/>
                    <a:pt x="6517" y="50"/>
                    <a:pt x="5732" y="4"/>
                  </a:cubicBezTo>
                  <a:cubicBezTo>
                    <a:pt x="5512" y="4"/>
                    <a:pt x="5293" y="1"/>
                    <a:pt x="5074" y="1"/>
                  </a:cubicBezTo>
                  <a:close/>
                </a:path>
              </a:pathLst>
            </a:custGeom>
            <a:solidFill>
              <a:srgbClr val="7D9D45"/>
            </a:solidFill>
            <a:ln w="231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0"/>
            <p:cNvSpPr/>
            <p:nvPr/>
          </p:nvSpPr>
          <p:spPr>
            <a:xfrm>
              <a:off x="3421175" y="3126700"/>
              <a:ext cx="16200" cy="342050"/>
            </a:xfrm>
            <a:custGeom>
              <a:avLst/>
              <a:gdLst/>
              <a:ahLst/>
              <a:cxnLst/>
              <a:rect l="l" t="t" r="r" b="b"/>
              <a:pathLst>
                <a:path w="648" h="13682" fill="none" extrusionOk="0">
                  <a:moveTo>
                    <a:pt x="47" y="1"/>
                  </a:moveTo>
                  <a:cubicBezTo>
                    <a:pt x="0" y="2543"/>
                    <a:pt x="47" y="5131"/>
                    <a:pt x="185" y="7673"/>
                  </a:cubicBezTo>
                  <a:cubicBezTo>
                    <a:pt x="278" y="9660"/>
                    <a:pt x="416" y="11694"/>
                    <a:pt x="647" y="1368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0"/>
            <p:cNvSpPr/>
            <p:nvPr/>
          </p:nvSpPr>
          <p:spPr>
            <a:xfrm>
              <a:off x="3373800" y="3343925"/>
              <a:ext cx="53175" cy="60100"/>
            </a:xfrm>
            <a:custGeom>
              <a:avLst/>
              <a:gdLst/>
              <a:ahLst/>
              <a:cxnLst/>
              <a:rect l="l" t="t" r="r" b="b"/>
              <a:pathLst>
                <a:path w="2127" h="2404" fill="none" extrusionOk="0">
                  <a:moveTo>
                    <a:pt x="2126" y="1"/>
                  </a:moveTo>
                  <a:cubicBezTo>
                    <a:pt x="1618" y="324"/>
                    <a:pt x="1156" y="694"/>
                    <a:pt x="740" y="1156"/>
                  </a:cubicBezTo>
                  <a:cubicBezTo>
                    <a:pt x="463" y="1526"/>
                    <a:pt x="185" y="1942"/>
                    <a:pt x="0" y="2404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3339125" y="3266500"/>
              <a:ext cx="84375" cy="109800"/>
            </a:xfrm>
            <a:custGeom>
              <a:avLst/>
              <a:gdLst/>
              <a:ahLst/>
              <a:cxnLst/>
              <a:rect l="l" t="t" r="r" b="b"/>
              <a:pathLst>
                <a:path w="3375" h="4392" fill="none" extrusionOk="0">
                  <a:moveTo>
                    <a:pt x="3375" y="1"/>
                  </a:moveTo>
                  <a:cubicBezTo>
                    <a:pt x="2635" y="648"/>
                    <a:pt x="1942" y="1341"/>
                    <a:pt x="1341" y="2127"/>
                  </a:cubicBezTo>
                  <a:cubicBezTo>
                    <a:pt x="833" y="2820"/>
                    <a:pt x="371" y="3606"/>
                    <a:pt x="1" y="4392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3329900" y="3192575"/>
              <a:ext cx="92450" cy="100525"/>
            </a:xfrm>
            <a:custGeom>
              <a:avLst/>
              <a:gdLst/>
              <a:ahLst/>
              <a:cxnLst/>
              <a:rect l="l" t="t" r="r" b="b"/>
              <a:pathLst>
                <a:path w="3698" h="4021" fill="none" extrusionOk="0">
                  <a:moveTo>
                    <a:pt x="0" y="4021"/>
                  </a:moveTo>
                  <a:cubicBezTo>
                    <a:pt x="278" y="3466"/>
                    <a:pt x="601" y="3004"/>
                    <a:pt x="971" y="2542"/>
                  </a:cubicBezTo>
                  <a:cubicBezTo>
                    <a:pt x="1710" y="1525"/>
                    <a:pt x="2635" y="693"/>
                    <a:pt x="3698" y="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3422325" y="3228375"/>
              <a:ext cx="95925" cy="95925"/>
            </a:xfrm>
            <a:custGeom>
              <a:avLst/>
              <a:gdLst/>
              <a:ahLst/>
              <a:cxnLst/>
              <a:rect l="l" t="t" r="r" b="b"/>
              <a:pathLst>
                <a:path w="3837" h="3837" fill="none" extrusionOk="0">
                  <a:moveTo>
                    <a:pt x="1" y="1"/>
                  </a:moveTo>
                  <a:cubicBezTo>
                    <a:pt x="370" y="232"/>
                    <a:pt x="694" y="463"/>
                    <a:pt x="1017" y="740"/>
                  </a:cubicBezTo>
                  <a:cubicBezTo>
                    <a:pt x="2127" y="1618"/>
                    <a:pt x="3097" y="2635"/>
                    <a:pt x="3837" y="3837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0"/>
            <p:cNvSpPr/>
            <p:nvPr/>
          </p:nvSpPr>
          <p:spPr>
            <a:xfrm>
              <a:off x="3425800" y="3321975"/>
              <a:ext cx="72800" cy="72825"/>
            </a:xfrm>
            <a:custGeom>
              <a:avLst/>
              <a:gdLst/>
              <a:ahLst/>
              <a:cxnLst/>
              <a:rect l="l" t="t" r="r" b="b"/>
              <a:pathLst>
                <a:path w="2912" h="2913" fill="none" extrusionOk="0">
                  <a:moveTo>
                    <a:pt x="0" y="0"/>
                  </a:moveTo>
                  <a:cubicBezTo>
                    <a:pt x="786" y="185"/>
                    <a:pt x="1479" y="647"/>
                    <a:pt x="1988" y="1202"/>
                  </a:cubicBezTo>
                  <a:cubicBezTo>
                    <a:pt x="2450" y="1710"/>
                    <a:pt x="2727" y="2265"/>
                    <a:pt x="2912" y="2912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0"/>
            <p:cNvSpPr/>
            <p:nvPr/>
          </p:nvSpPr>
          <p:spPr>
            <a:xfrm>
              <a:off x="3431575" y="3416725"/>
              <a:ext cx="40450" cy="57800"/>
            </a:xfrm>
            <a:custGeom>
              <a:avLst/>
              <a:gdLst/>
              <a:ahLst/>
              <a:cxnLst/>
              <a:rect l="l" t="t" r="r" b="b"/>
              <a:pathLst>
                <a:path w="1618" h="2312" fill="none" extrusionOk="0">
                  <a:moveTo>
                    <a:pt x="0" y="0"/>
                  </a:moveTo>
                  <a:cubicBezTo>
                    <a:pt x="555" y="324"/>
                    <a:pt x="1017" y="786"/>
                    <a:pt x="1294" y="1387"/>
                  </a:cubicBezTo>
                  <a:cubicBezTo>
                    <a:pt x="1433" y="1664"/>
                    <a:pt x="1572" y="1988"/>
                    <a:pt x="1618" y="231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0"/>
            <p:cNvSpPr/>
            <p:nvPr/>
          </p:nvSpPr>
          <p:spPr>
            <a:xfrm>
              <a:off x="3401525" y="3399400"/>
              <a:ext cx="28925" cy="39300"/>
            </a:xfrm>
            <a:custGeom>
              <a:avLst/>
              <a:gdLst/>
              <a:ahLst/>
              <a:cxnLst/>
              <a:rect l="l" t="t" r="r" b="b"/>
              <a:pathLst>
                <a:path w="1157" h="1572" fill="none" extrusionOk="0">
                  <a:moveTo>
                    <a:pt x="1156" y="0"/>
                  </a:moveTo>
                  <a:cubicBezTo>
                    <a:pt x="879" y="139"/>
                    <a:pt x="602" y="324"/>
                    <a:pt x="417" y="601"/>
                  </a:cubicBezTo>
                  <a:cubicBezTo>
                    <a:pt x="186" y="878"/>
                    <a:pt x="47" y="1202"/>
                    <a:pt x="1" y="157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0"/>
            <p:cNvSpPr/>
            <p:nvPr/>
          </p:nvSpPr>
          <p:spPr>
            <a:xfrm>
              <a:off x="3536725" y="2716525"/>
              <a:ext cx="97075" cy="57400"/>
            </a:xfrm>
            <a:custGeom>
              <a:avLst/>
              <a:gdLst/>
              <a:ahLst/>
              <a:cxnLst/>
              <a:rect l="l" t="t" r="r" b="b"/>
              <a:pathLst>
                <a:path w="3883" h="2296" extrusionOk="0">
                  <a:moveTo>
                    <a:pt x="2542" y="0"/>
                  </a:moveTo>
                  <a:cubicBezTo>
                    <a:pt x="2172" y="0"/>
                    <a:pt x="1756" y="47"/>
                    <a:pt x="1433" y="185"/>
                  </a:cubicBezTo>
                  <a:cubicBezTo>
                    <a:pt x="1063" y="324"/>
                    <a:pt x="693" y="509"/>
                    <a:pt x="370" y="648"/>
                  </a:cubicBezTo>
                  <a:cubicBezTo>
                    <a:pt x="231" y="694"/>
                    <a:pt x="139" y="740"/>
                    <a:pt x="0" y="786"/>
                  </a:cubicBezTo>
                  <a:cubicBezTo>
                    <a:pt x="139" y="879"/>
                    <a:pt x="231" y="971"/>
                    <a:pt x="370" y="1063"/>
                  </a:cubicBezTo>
                  <a:cubicBezTo>
                    <a:pt x="647" y="1295"/>
                    <a:pt x="971" y="1526"/>
                    <a:pt x="1294" y="1757"/>
                  </a:cubicBezTo>
                  <a:cubicBezTo>
                    <a:pt x="1618" y="1988"/>
                    <a:pt x="1987" y="2173"/>
                    <a:pt x="2403" y="2219"/>
                  </a:cubicBezTo>
                  <a:cubicBezTo>
                    <a:pt x="2539" y="2273"/>
                    <a:pt x="2690" y="2295"/>
                    <a:pt x="2839" y="2295"/>
                  </a:cubicBezTo>
                  <a:cubicBezTo>
                    <a:pt x="2944" y="2295"/>
                    <a:pt x="3047" y="2284"/>
                    <a:pt x="3143" y="2265"/>
                  </a:cubicBezTo>
                  <a:cubicBezTo>
                    <a:pt x="3374" y="2173"/>
                    <a:pt x="3605" y="2034"/>
                    <a:pt x="3744" y="1849"/>
                  </a:cubicBezTo>
                  <a:cubicBezTo>
                    <a:pt x="3836" y="1711"/>
                    <a:pt x="3882" y="1526"/>
                    <a:pt x="3836" y="1341"/>
                  </a:cubicBezTo>
                  <a:cubicBezTo>
                    <a:pt x="3882" y="1156"/>
                    <a:pt x="3882" y="971"/>
                    <a:pt x="3836" y="786"/>
                  </a:cubicBezTo>
                  <a:cubicBezTo>
                    <a:pt x="3744" y="555"/>
                    <a:pt x="3513" y="324"/>
                    <a:pt x="3282" y="232"/>
                  </a:cubicBezTo>
                  <a:cubicBezTo>
                    <a:pt x="3097" y="93"/>
                    <a:pt x="2819" y="0"/>
                    <a:pt x="2542" y="0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0"/>
            <p:cNvSpPr/>
            <p:nvPr/>
          </p:nvSpPr>
          <p:spPr>
            <a:xfrm>
              <a:off x="3075700" y="2534200"/>
              <a:ext cx="506100" cy="335025"/>
            </a:xfrm>
            <a:custGeom>
              <a:avLst/>
              <a:gdLst/>
              <a:ahLst/>
              <a:cxnLst/>
              <a:rect l="l" t="t" r="r" b="b"/>
              <a:pathLst>
                <a:path w="20244" h="13401" extrusionOk="0">
                  <a:moveTo>
                    <a:pt x="14200" y="1"/>
                  </a:moveTo>
                  <a:cubicBezTo>
                    <a:pt x="13768" y="1"/>
                    <a:pt x="13331" y="47"/>
                    <a:pt x="12895" y="130"/>
                  </a:cubicBezTo>
                  <a:cubicBezTo>
                    <a:pt x="11046" y="453"/>
                    <a:pt x="9383" y="1563"/>
                    <a:pt x="7950" y="2857"/>
                  </a:cubicBezTo>
                  <a:cubicBezTo>
                    <a:pt x="5639" y="4936"/>
                    <a:pt x="3836" y="7571"/>
                    <a:pt x="2727" y="10482"/>
                  </a:cubicBezTo>
                  <a:lnTo>
                    <a:pt x="0" y="13348"/>
                  </a:lnTo>
                  <a:cubicBezTo>
                    <a:pt x="1248" y="13071"/>
                    <a:pt x="2496" y="12932"/>
                    <a:pt x="3790" y="12886"/>
                  </a:cubicBezTo>
                  <a:cubicBezTo>
                    <a:pt x="5639" y="12886"/>
                    <a:pt x="7488" y="13117"/>
                    <a:pt x="9336" y="13302"/>
                  </a:cubicBezTo>
                  <a:cubicBezTo>
                    <a:pt x="10097" y="13359"/>
                    <a:pt x="10865" y="13400"/>
                    <a:pt x="11632" y="13400"/>
                  </a:cubicBezTo>
                  <a:cubicBezTo>
                    <a:pt x="12729" y="13400"/>
                    <a:pt x="13822" y="13315"/>
                    <a:pt x="14882" y="13071"/>
                  </a:cubicBezTo>
                  <a:cubicBezTo>
                    <a:pt x="16269" y="12747"/>
                    <a:pt x="17609" y="12100"/>
                    <a:pt x="18580" y="11083"/>
                  </a:cubicBezTo>
                  <a:cubicBezTo>
                    <a:pt x="19597" y="10067"/>
                    <a:pt x="20244" y="8634"/>
                    <a:pt x="20197" y="7201"/>
                  </a:cubicBezTo>
                  <a:cubicBezTo>
                    <a:pt x="20151" y="6277"/>
                    <a:pt x="19828" y="5352"/>
                    <a:pt x="19504" y="4474"/>
                  </a:cubicBezTo>
                  <a:cubicBezTo>
                    <a:pt x="19181" y="3504"/>
                    <a:pt x="18811" y="2533"/>
                    <a:pt x="18118" y="1747"/>
                  </a:cubicBezTo>
                  <a:cubicBezTo>
                    <a:pt x="17517" y="1008"/>
                    <a:pt x="16685" y="500"/>
                    <a:pt x="15761" y="222"/>
                  </a:cubicBezTo>
                  <a:cubicBezTo>
                    <a:pt x="15252" y="70"/>
                    <a:pt x="14729" y="1"/>
                    <a:pt x="14200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3191250" y="2646050"/>
              <a:ext cx="372075" cy="164100"/>
            </a:xfrm>
            <a:custGeom>
              <a:avLst/>
              <a:gdLst/>
              <a:ahLst/>
              <a:cxnLst/>
              <a:rect l="l" t="t" r="r" b="b"/>
              <a:pathLst>
                <a:path w="14883" h="6564" fill="none" extrusionOk="0">
                  <a:moveTo>
                    <a:pt x="14882" y="0"/>
                  </a:moveTo>
                  <a:cubicBezTo>
                    <a:pt x="12063" y="1063"/>
                    <a:pt x="9244" y="2265"/>
                    <a:pt x="6471" y="3467"/>
                  </a:cubicBezTo>
                  <a:cubicBezTo>
                    <a:pt x="4298" y="4483"/>
                    <a:pt x="2126" y="5500"/>
                    <a:pt x="0" y="656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3236300" y="2711900"/>
              <a:ext cx="87850" cy="33525"/>
            </a:xfrm>
            <a:custGeom>
              <a:avLst/>
              <a:gdLst/>
              <a:ahLst/>
              <a:cxnLst/>
              <a:rect l="l" t="t" r="r" b="b"/>
              <a:pathLst>
                <a:path w="3514" h="1341" fill="none" extrusionOk="0">
                  <a:moveTo>
                    <a:pt x="3513" y="1341"/>
                  </a:moveTo>
                  <a:cubicBezTo>
                    <a:pt x="2959" y="925"/>
                    <a:pt x="2358" y="555"/>
                    <a:pt x="1664" y="324"/>
                  </a:cubicBezTo>
                  <a:cubicBezTo>
                    <a:pt x="1110" y="139"/>
                    <a:pt x="555" y="47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0"/>
            <p:cNvSpPr/>
            <p:nvPr/>
          </p:nvSpPr>
          <p:spPr>
            <a:xfrm>
              <a:off x="3251325" y="2661075"/>
              <a:ext cx="157150" cy="47375"/>
            </a:xfrm>
            <a:custGeom>
              <a:avLst/>
              <a:gdLst/>
              <a:ahLst/>
              <a:cxnLst/>
              <a:rect l="l" t="t" r="r" b="b"/>
              <a:pathLst>
                <a:path w="6286" h="1895" fill="none" extrusionOk="0">
                  <a:moveTo>
                    <a:pt x="6286" y="1895"/>
                  </a:moveTo>
                  <a:cubicBezTo>
                    <a:pt x="5269" y="1340"/>
                    <a:pt x="4206" y="878"/>
                    <a:pt x="3097" y="555"/>
                  </a:cubicBezTo>
                  <a:cubicBezTo>
                    <a:pt x="2080" y="277"/>
                    <a:pt x="1017" y="92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0"/>
            <p:cNvSpPr/>
            <p:nvPr/>
          </p:nvSpPr>
          <p:spPr>
            <a:xfrm>
              <a:off x="3339125" y="2614850"/>
              <a:ext cx="151400" cy="60100"/>
            </a:xfrm>
            <a:custGeom>
              <a:avLst/>
              <a:gdLst/>
              <a:ahLst/>
              <a:cxnLst/>
              <a:rect l="l" t="t" r="r" b="b"/>
              <a:pathLst>
                <a:path w="6056" h="2404" fill="none" extrusionOk="0">
                  <a:moveTo>
                    <a:pt x="1" y="0"/>
                  </a:moveTo>
                  <a:cubicBezTo>
                    <a:pt x="694" y="93"/>
                    <a:pt x="1387" y="231"/>
                    <a:pt x="2081" y="416"/>
                  </a:cubicBezTo>
                  <a:cubicBezTo>
                    <a:pt x="3513" y="878"/>
                    <a:pt x="4854" y="1526"/>
                    <a:pt x="6055" y="240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0"/>
            <p:cNvSpPr/>
            <p:nvPr/>
          </p:nvSpPr>
          <p:spPr>
            <a:xfrm>
              <a:off x="3386500" y="2691100"/>
              <a:ext cx="64750" cy="147925"/>
            </a:xfrm>
            <a:custGeom>
              <a:avLst/>
              <a:gdLst/>
              <a:ahLst/>
              <a:cxnLst/>
              <a:rect l="l" t="t" r="r" b="b"/>
              <a:pathLst>
                <a:path w="2590" h="5917" fill="none" extrusionOk="0">
                  <a:moveTo>
                    <a:pt x="2589" y="1"/>
                  </a:moveTo>
                  <a:cubicBezTo>
                    <a:pt x="2497" y="509"/>
                    <a:pt x="2358" y="971"/>
                    <a:pt x="2219" y="1433"/>
                  </a:cubicBezTo>
                  <a:cubicBezTo>
                    <a:pt x="1711" y="3051"/>
                    <a:pt x="971" y="4576"/>
                    <a:pt x="1" y="591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0"/>
            <p:cNvSpPr/>
            <p:nvPr/>
          </p:nvSpPr>
          <p:spPr>
            <a:xfrm>
              <a:off x="3299850" y="2735000"/>
              <a:ext cx="52025" cy="112125"/>
            </a:xfrm>
            <a:custGeom>
              <a:avLst/>
              <a:gdLst/>
              <a:ahLst/>
              <a:cxnLst/>
              <a:rect l="l" t="t" r="r" b="b"/>
              <a:pathLst>
                <a:path w="2081" h="4485" fill="none" extrusionOk="0">
                  <a:moveTo>
                    <a:pt x="1988" y="1"/>
                  </a:moveTo>
                  <a:cubicBezTo>
                    <a:pt x="2080" y="925"/>
                    <a:pt x="1895" y="1896"/>
                    <a:pt x="1480" y="2728"/>
                  </a:cubicBezTo>
                  <a:cubicBezTo>
                    <a:pt x="1110" y="3421"/>
                    <a:pt x="601" y="4022"/>
                    <a:pt x="1" y="448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0"/>
            <p:cNvSpPr/>
            <p:nvPr/>
          </p:nvSpPr>
          <p:spPr>
            <a:xfrm>
              <a:off x="3199325" y="2782375"/>
              <a:ext cx="47400" cy="69350"/>
            </a:xfrm>
            <a:custGeom>
              <a:avLst/>
              <a:gdLst/>
              <a:ahLst/>
              <a:cxnLst/>
              <a:rect l="l" t="t" r="r" b="b"/>
              <a:pathLst>
                <a:path w="1896" h="2774" fill="none" extrusionOk="0">
                  <a:moveTo>
                    <a:pt x="1896" y="1"/>
                  </a:moveTo>
                  <a:cubicBezTo>
                    <a:pt x="1803" y="740"/>
                    <a:pt x="1433" y="1480"/>
                    <a:pt x="925" y="2034"/>
                  </a:cubicBezTo>
                  <a:cubicBezTo>
                    <a:pt x="648" y="2312"/>
                    <a:pt x="370" y="2589"/>
                    <a:pt x="1" y="277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0"/>
            <p:cNvSpPr/>
            <p:nvPr/>
          </p:nvSpPr>
          <p:spPr>
            <a:xfrm>
              <a:off x="3209725" y="2755800"/>
              <a:ext cx="55500" cy="17375"/>
            </a:xfrm>
            <a:custGeom>
              <a:avLst/>
              <a:gdLst/>
              <a:ahLst/>
              <a:cxnLst/>
              <a:rect l="l" t="t" r="r" b="b"/>
              <a:pathLst>
                <a:path w="2220" h="695" fill="none" extrusionOk="0">
                  <a:moveTo>
                    <a:pt x="2219" y="694"/>
                  </a:moveTo>
                  <a:cubicBezTo>
                    <a:pt x="1942" y="417"/>
                    <a:pt x="1618" y="232"/>
                    <a:pt x="1248" y="140"/>
                  </a:cubicBezTo>
                  <a:cubicBezTo>
                    <a:pt x="833" y="1"/>
                    <a:pt x="417" y="1"/>
                    <a:pt x="1" y="9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0"/>
            <p:cNvSpPr/>
            <p:nvPr/>
          </p:nvSpPr>
          <p:spPr>
            <a:xfrm>
              <a:off x="3948050" y="2220475"/>
              <a:ext cx="338575" cy="392075"/>
            </a:xfrm>
            <a:custGeom>
              <a:avLst/>
              <a:gdLst/>
              <a:ahLst/>
              <a:cxnLst/>
              <a:rect l="l" t="t" r="r" b="b"/>
              <a:pathLst>
                <a:path w="13543" h="15683" extrusionOk="0">
                  <a:moveTo>
                    <a:pt x="5939" y="1"/>
                  </a:moveTo>
                  <a:cubicBezTo>
                    <a:pt x="5623" y="1"/>
                    <a:pt x="5306" y="35"/>
                    <a:pt x="4992" y="108"/>
                  </a:cubicBezTo>
                  <a:cubicBezTo>
                    <a:pt x="4252" y="292"/>
                    <a:pt x="3559" y="708"/>
                    <a:pt x="2912" y="1124"/>
                  </a:cubicBezTo>
                  <a:cubicBezTo>
                    <a:pt x="2173" y="1587"/>
                    <a:pt x="1433" y="2049"/>
                    <a:pt x="879" y="2696"/>
                  </a:cubicBezTo>
                  <a:cubicBezTo>
                    <a:pt x="370" y="3343"/>
                    <a:pt x="93" y="4129"/>
                    <a:pt x="47" y="4960"/>
                  </a:cubicBezTo>
                  <a:cubicBezTo>
                    <a:pt x="0" y="5746"/>
                    <a:pt x="139" y="6532"/>
                    <a:pt x="463" y="7318"/>
                  </a:cubicBezTo>
                  <a:cubicBezTo>
                    <a:pt x="1063" y="8796"/>
                    <a:pt x="2265" y="9952"/>
                    <a:pt x="3559" y="10923"/>
                  </a:cubicBezTo>
                  <a:cubicBezTo>
                    <a:pt x="5685" y="12448"/>
                    <a:pt x="8135" y="13464"/>
                    <a:pt x="10723" y="13927"/>
                  </a:cubicBezTo>
                  <a:lnTo>
                    <a:pt x="13542" y="15683"/>
                  </a:lnTo>
                  <a:cubicBezTo>
                    <a:pt x="13126" y="14712"/>
                    <a:pt x="12756" y="13696"/>
                    <a:pt x="12525" y="12633"/>
                  </a:cubicBezTo>
                  <a:cubicBezTo>
                    <a:pt x="12202" y="11107"/>
                    <a:pt x="12063" y="9536"/>
                    <a:pt x="11878" y="8011"/>
                  </a:cubicBezTo>
                  <a:cubicBezTo>
                    <a:pt x="11693" y="6439"/>
                    <a:pt x="11416" y="4914"/>
                    <a:pt x="10723" y="3481"/>
                  </a:cubicBezTo>
                  <a:cubicBezTo>
                    <a:pt x="10214" y="2418"/>
                    <a:pt x="9475" y="1402"/>
                    <a:pt x="8458" y="755"/>
                  </a:cubicBezTo>
                  <a:cubicBezTo>
                    <a:pt x="7707" y="277"/>
                    <a:pt x="6830" y="1"/>
                    <a:pt x="5939" y="1"/>
                  </a:cubicBezTo>
                  <a:close/>
                </a:path>
              </a:pathLst>
            </a:custGeom>
            <a:solidFill>
              <a:srgbClr val="7D9D45"/>
            </a:solidFill>
            <a:ln w="2310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0"/>
            <p:cNvSpPr/>
            <p:nvPr/>
          </p:nvSpPr>
          <p:spPr>
            <a:xfrm>
              <a:off x="4020850" y="2248575"/>
              <a:ext cx="198750" cy="278475"/>
            </a:xfrm>
            <a:custGeom>
              <a:avLst/>
              <a:gdLst/>
              <a:ahLst/>
              <a:cxnLst/>
              <a:rect l="l" t="t" r="r" b="b"/>
              <a:pathLst>
                <a:path w="7950" h="11139" fill="none" extrusionOk="0">
                  <a:moveTo>
                    <a:pt x="0" y="0"/>
                  </a:moveTo>
                  <a:cubicBezTo>
                    <a:pt x="1340" y="2173"/>
                    <a:pt x="2773" y="4252"/>
                    <a:pt x="4298" y="6332"/>
                  </a:cubicBezTo>
                  <a:cubicBezTo>
                    <a:pt x="5454" y="7950"/>
                    <a:pt x="6702" y="9567"/>
                    <a:pt x="7950" y="11139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0"/>
            <p:cNvSpPr/>
            <p:nvPr/>
          </p:nvSpPr>
          <p:spPr>
            <a:xfrm>
              <a:off x="4129450" y="2427675"/>
              <a:ext cx="13900" cy="78575"/>
            </a:xfrm>
            <a:custGeom>
              <a:avLst/>
              <a:gdLst/>
              <a:ahLst/>
              <a:cxnLst/>
              <a:rect l="l" t="t" r="r" b="b"/>
              <a:pathLst>
                <a:path w="556" h="3143" fill="none" extrusionOk="0">
                  <a:moveTo>
                    <a:pt x="555" y="0"/>
                  </a:moveTo>
                  <a:cubicBezTo>
                    <a:pt x="278" y="555"/>
                    <a:pt x="93" y="1109"/>
                    <a:pt x="47" y="1710"/>
                  </a:cubicBezTo>
                  <a:cubicBezTo>
                    <a:pt x="1" y="2219"/>
                    <a:pt x="1" y="2681"/>
                    <a:pt x="93" y="3143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0"/>
            <p:cNvSpPr/>
            <p:nvPr/>
          </p:nvSpPr>
          <p:spPr>
            <a:xfrm>
              <a:off x="4083225" y="2365275"/>
              <a:ext cx="15050" cy="137525"/>
            </a:xfrm>
            <a:custGeom>
              <a:avLst/>
              <a:gdLst/>
              <a:ahLst/>
              <a:cxnLst/>
              <a:rect l="l" t="t" r="r" b="b"/>
              <a:pathLst>
                <a:path w="602" h="5501" fill="none" extrusionOk="0">
                  <a:moveTo>
                    <a:pt x="602" y="0"/>
                  </a:moveTo>
                  <a:cubicBezTo>
                    <a:pt x="324" y="925"/>
                    <a:pt x="140" y="1895"/>
                    <a:pt x="47" y="2866"/>
                  </a:cubicBezTo>
                  <a:cubicBezTo>
                    <a:pt x="1" y="3744"/>
                    <a:pt x="47" y="4622"/>
                    <a:pt x="140" y="550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0"/>
            <p:cNvSpPr/>
            <p:nvPr/>
          </p:nvSpPr>
          <p:spPr>
            <a:xfrm>
              <a:off x="4032400" y="2304025"/>
              <a:ext cx="24275" cy="134075"/>
            </a:xfrm>
            <a:custGeom>
              <a:avLst/>
              <a:gdLst/>
              <a:ahLst/>
              <a:cxnLst/>
              <a:rect l="l" t="t" r="r" b="b"/>
              <a:pathLst>
                <a:path w="971" h="5363" fill="none" extrusionOk="0">
                  <a:moveTo>
                    <a:pt x="47" y="5362"/>
                  </a:moveTo>
                  <a:cubicBezTo>
                    <a:pt x="0" y="4761"/>
                    <a:pt x="0" y="4160"/>
                    <a:pt x="47" y="3606"/>
                  </a:cubicBezTo>
                  <a:cubicBezTo>
                    <a:pt x="139" y="2358"/>
                    <a:pt x="463" y="1110"/>
                    <a:pt x="971" y="1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0"/>
            <p:cNvSpPr/>
            <p:nvPr/>
          </p:nvSpPr>
          <p:spPr>
            <a:xfrm>
              <a:off x="4076300" y="2332925"/>
              <a:ext cx="131750" cy="28900"/>
            </a:xfrm>
            <a:custGeom>
              <a:avLst/>
              <a:gdLst/>
              <a:ahLst/>
              <a:cxnLst/>
              <a:rect l="l" t="t" r="r" b="b"/>
              <a:pathLst>
                <a:path w="5270" h="1156" fill="none" extrusionOk="0">
                  <a:moveTo>
                    <a:pt x="1" y="46"/>
                  </a:moveTo>
                  <a:cubicBezTo>
                    <a:pt x="417" y="0"/>
                    <a:pt x="833" y="46"/>
                    <a:pt x="1248" y="93"/>
                  </a:cubicBezTo>
                  <a:cubicBezTo>
                    <a:pt x="2635" y="185"/>
                    <a:pt x="4021" y="555"/>
                    <a:pt x="5269" y="1156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0"/>
            <p:cNvSpPr/>
            <p:nvPr/>
          </p:nvSpPr>
          <p:spPr>
            <a:xfrm>
              <a:off x="4130600" y="2403400"/>
              <a:ext cx="100550" cy="27750"/>
            </a:xfrm>
            <a:custGeom>
              <a:avLst/>
              <a:gdLst/>
              <a:ahLst/>
              <a:cxnLst/>
              <a:rect l="l" t="t" r="r" b="b"/>
              <a:pathLst>
                <a:path w="4022" h="1110" fill="none" extrusionOk="0">
                  <a:moveTo>
                    <a:pt x="1" y="232"/>
                  </a:moveTo>
                  <a:cubicBezTo>
                    <a:pt x="740" y="1"/>
                    <a:pt x="1572" y="1"/>
                    <a:pt x="2312" y="185"/>
                  </a:cubicBezTo>
                  <a:cubicBezTo>
                    <a:pt x="2959" y="370"/>
                    <a:pt x="3513" y="694"/>
                    <a:pt x="4022" y="111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0"/>
            <p:cNvSpPr/>
            <p:nvPr/>
          </p:nvSpPr>
          <p:spPr>
            <a:xfrm>
              <a:off x="4186075" y="2485425"/>
              <a:ext cx="65875" cy="27775"/>
            </a:xfrm>
            <a:custGeom>
              <a:avLst/>
              <a:gdLst/>
              <a:ahLst/>
              <a:cxnLst/>
              <a:rect l="l" t="t" r="r" b="b"/>
              <a:pathLst>
                <a:path w="2635" h="1111" fill="none" extrusionOk="0">
                  <a:moveTo>
                    <a:pt x="0" y="1"/>
                  </a:moveTo>
                  <a:cubicBezTo>
                    <a:pt x="647" y="1"/>
                    <a:pt x="1294" y="140"/>
                    <a:pt x="1849" y="463"/>
                  </a:cubicBezTo>
                  <a:cubicBezTo>
                    <a:pt x="2172" y="648"/>
                    <a:pt x="2404" y="833"/>
                    <a:pt x="2635" y="1110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0"/>
            <p:cNvSpPr/>
            <p:nvPr/>
          </p:nvSpPr>
          <p:spPr>
            <a:xfrm>
              <a:off x="4167575" y="2472725"/>
              <a:ext cx="8125" cy="47400"/>
            </a:xfrm>
            <a:custGeom>
              <a:avLst/>
              <a:gdLst/>
              <a:ahLst/>
              <a:cxnLst/>
              <a:rect l="l" t="t" r="r" b="b"/>
              <a:pathLst>
                <a:path w="325" h="1896" fill="none" extrusionOk="0">
                  <a:moveTo>
                    <a:pt x="324" y="1"/>
                  </a:moveTo>
                  <a:cubicBezTo>
                    <a:pt x="186" y="232"/>
                    <a:pt x="93" y="555"/>
                    <a:pt x="47" y="879"/>
                  </a:cubicBezTo>
                  <a:cubicBezTo>
                    <a:pt x="1" y="1248"/>
                    <a:pt x="93" y="1618"/>
                    <a:pt x="232" y="1896"/>
                  </a:cubicBezTo>
                </a:path>
              </a:pathLst>
            </a:custGeom>
            <a:noFill/>
            <a:ln w="115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0"/>
            <p:cNvSpPr/>
            <p:nvPr/>
          </p:nvSpPr>
          <p:spPr>
            <a:xfrm>
              <a:off x="3994275" y="2267050"/>
              <a:ext cx="329325" cy="527200"/>
            </a:xfrm>
            <a:custGeom>
              <a:avLst/>
              <a:gdLst/>
              <a:ahLst/>
              <a:cxnLst/>
              <a:rect l="l" t="t" r="r" b="b"/>
              <a:pathLst>
                <a:path w="13173" h="21088" extrusionOk="0">
                  <a:moveTo>
                    <a:pt x="2773" y="1"/>
                  </a:moveTo>
                  <a:lnTo>
                    <a:pt x="2773" y="1"/>
                  </a:lnTo>
                  <a:cubicBezTo>
                    <a:pt x="2819" y="1249"/>
                    <a:pt x="2727" y="2543"/>
                    <a:pt x="2496" y="3791"/>
                  </a:cubicBezTo>
                  <a:cubicBezTo>
                    <a:pt x="2126" y="5593"/>
                    <a:pt x="1479" y="7349"/>
                    <a:pt x="971" y="9152"/>
                  </a:cubicBezTo>
                  <a:cubicBezTo>
                    <a:pt x="416" y="10908"/>
                    <a:pt x="0" y="12757"/>
                    <a:pt x="46" y="14606"/>
                  </a:cubicBezTo>
                  <a:cubicBezTo>
                    <a:pt x="93" y="16038"/>
                    <a:pt x="462" y="17471"/>
                    <a:pt x="1248" y="18673"/>
                  </a:cubicBezTo>
                  <a:cubicBezTo>
                    <a:pt x="2034" y="19874"/>
                    <a:pt x="3328" y="20799"/>
                    <a:pt x="4714" y="21030"/>
                  </a:cubicBezTo>
                  <a:cubicBezTo>
                    <a:pt x="4985" y="21070"/>
                    <a:pt x="5260" y="21087"/>
                    <a:pt x="5536" y="21087"/>
                  </a:cubicBezTo>
                  <a:cubicBezTo>
                    <a:pt x="6203" y="21087"/>
                    <a:pt x="6880" y="20989"/>
                    <a:pt x="7534" y="20891"/>
                  </a:cubicBezTo>
                  <a:cubicBezTo>
                    <a:pt x="8550" y="20753"/>
                    <a:pt x="9567" y="20614"/>
                    <a:pt x="10491" y="20105"/>
                  </a:cubicBezTo>
                  <a:cubicBezTo>
                    <a:pt x="11323" y="19643"/>
                    <a:pt x="12017" y="18950"/>
                    <a:pt x="12479" y="18072"/>
                  </a:cubicBezTo>
                  <a:cubicBezTo>
                    <a:pt x="12941" y="17240"/>
                    <a:pt x="13126" y="16269"/>
                    <a:pt x="13172" y="15345"/>
                  </a:cubicBezTo>
                  <a:cubicBezTo>
                    <a:pt x="13172" y="13404"/>
                    <a:pt x="12433" y="11555"/>
                    <a:pt x="11462" y="9938"/>
                  </a:cubicBezTo>
                  <a:cubicBezTo>
                    <a:pt x="9891" y="7257"/>
                    <a:pt x="7672" y="4946"/>
                    <a:pt x="5084" y="3282"/>
                  </a:cubicBezTo>
                  <a:lnTo>
                    <a:pt x="2773" y="1"/>
                  </a:ln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0"/>
            <p:cNvSpPr/>
            <p:nvPr/>
          </p:nvSpPr>
          <p:spPr>
            <a:xfrm>
              <a:off x="4097100" y="2391850"/>
              <a:ext cx="85525" cy="397500"/>
            </a:xfrm>
            <a:custGeom>
              <a:avLst/>
              <a:gdLst/>
              <a:ahLst/>
              <a:cxnLst/>
              <a:rect l="l" t="t" r="r" b="b"/>
              <a:pathLst>
                <a:path w="3421" h="15900" fill="none" extrusionOk="0">
                  <a:moveTo>
                    <a:pt x="3421" y="15899"/>
                  </a:moveTo>
                  <a:cubicBezTo>
                    <a:pt x="2958" y="12895"/>
                    <a:pt x="2358" y="9937"/>
                    <a:pt x="1711" y="6979"/>
                  </a:cubicBezTo>
                  <a:cubicBezTo>
                    <a:pt x="1202" y="4622"/>
                    <a:pt x="648" y="2311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0"/>
            <p:cNvSpPr/>
            <p:nvPr/>
          </p:nvSpPr>
          <p:spPr>
            <a:xfrm>
              <a:off x="4132925" y="2455400"/>
              <a:ext cx="52025" cy="79750"/>
            </a:xfrm>
            <a:custGeom>
              <a:avLst/>
              <a:gdLst/>
              <a:ahLst/>
              <a:cxnLst/>
              <a:rect l="l" t="t" r="r" b="b"/>
              <a:pathLst>
                <a:path w="2081" h="3190" fill="none" extrusionOk="0">
                  <a:moveTo>
                    <a:pt x="0" y="3189"/>
                  </a:moveTo>
                  <a:cubicBezTo>
                    <a:pt x="601" y="2773"/>
                    <a:pt x="1063" y="2219"/>
                    <a:pt x="1433" y="1572"/>
                  </a:cubicBezTo>
                  <a:cubicBezTo>
                    <a:pt x="1710" y="1110"/>
                    <a:pt x="1941" y="555"/>
                    <a:pt x="208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0"/>
            <p:cNvSpPr/>
            <p:nvPr/>
          </p:nvSpPr>
          <p:spPr>
            <a:xfrm>
              <a:off x="4152550" y="2480825"/>
              <a:ext cx="78600" cy="144450"/>
            </a:xfrm>
            <a:custGeom>
              <a:avLst/>
              <a:gdLst/>
              <a:ahLst/>
              <a:cxnLst/>
              <a:rect l="l" t="t" r="r" b="b"/>
              <a:pathLst>
                <a:path w="3144" h="5778" fill="none" extrusionOk="0">
                  <a:moveTo>
                    <a:pt x="1" y="5777"/>
                  </a:moveTo>
                  <a:cubicBezTo>
                    <a:pt x="787" y="4899"/>
                    <a:pt x="1434" y="3929"/>
                    <a:pt x="1988" y="2912"/>
                  </a:cubicBezTo>
                  <a:cubicBezTo>
                    <a:pt x="2497" y="1987"/>
                    <a:pt x="2866" y="1017"/>
                    <a:pt x="3144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0"/>
            <p:cNvSpPr/>
            <p:nvPr/>
          </p:nvSpPr>
          <p:spPr>
            <a:xfrm>
              <a:off x="4168725" y="2576725"/>
              <a:ext cx="90150" cy="135200"/>
            </a:xfrm>
            <a:custGeom>
              <a:avLst/>
              <a:gdLst/>
              <a:ahLst/>
              <a:cxnLst/>
              <a:rect l="l" t="t" r="r" b="b"/>
              <a:pathLst>
                <a:path w="3606" h="5408" fill="none" extrusionOk="0">
                  <a:moveTo>
                    <a:pt x="3606" y="0"/>
                  </a:moveTo>
                  <a:cubicBezTo>
                    <a:pt x="3375" y="647"/>
                    <a:pt x="3098" y="1294"/>
                    <a:pt x="2774" y="1941"/>
                  </a:cubicBezTo>
                  <a:cubicBezTo>
                    <a:pt x="2035" y="3235"/>
                    <a:pt x="1110" y="4437"/>
                    <a:pt x="1" y="5408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0"/>
            <p:cNvSpPr/>
            <p:nvPr/>
          </p:nvSpPr>
          <p:spPr>
            <a:xfrm>
              <a:off x="4030075" y="2577875"/>
              <a:ext cx="131750" cy="92450"/>
            </a:xfrm>
            <a:custGeom>
              <a:avLst/>
              <a:gdLst/>
              <a:ahLst/>
              <a:cxnLst/>
              <a:rect l="l" t="t" r="r" b="b"/>
              <a:pathLst>
                <a:path w="5270" h="3698" fill="none" extrusionOk="0">
                  <a:moveTo>
                    <a:pt x="5270" y="3698"/>
                  </a:moveTo>
                  <a:cubicBezTo>
                    <a:pt x="4808" y="3513"/>
                    <a:pt x="4345" y="3282"/>
                    <a:pt x="3929" y="3051"/>
                  </a:cubicBezTo>
                  <a:cubicBezTo>
                    <a:pt x="2450" y="2265"/>
                    <a:pt x="1110" y="1202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0"/>
            <p:cNvSpPr/>
            <p:nvPr/>
          </p:nvSpPr>
          <p:spPr>
            <a:xfrm>
              <a:off x="4039325" y="2491225"/>
              <a:ext cx="100550" cy="70500"/>
            </a:xfrm>
            <a:custGeom>
              <a:avLst/>
              <a:gdLst/>
              <a:ahLst/>
              <a:cxnLst/>
              <a:rect l="l" t="t" r="r" b="b"/>
              <a:pathLst>
                <a:path w="4022" h="2820" fill="none" extrusionOk="0">
                  <a:moveTo>
                    <a:pt x="4022" y="2819"/>
                  </a:moveTo>
                  <a:cubicBezTo>
                    <a:pt x="3051" y="2727"/>
                    <a:pt x="2127" y="2357"/>
                    <a:pt x="1387" y="1803"/>
                  </a:cubicBezTo>
                  <a:cubicBezTo>
                    <a:pt x="786" y="1294"/>
                    <a:pt x="324" y="693"/>
                    <a:pt x="1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0"/>
            <p:cNvSpPr/>
            <p:nvPr/>
          </p:nvSpPr>
          <p:spPr>
            <a:xfrm>
              <a:off x="4054350" y="2391850"/>
              <a:ext cx="60100" cy="60100"/>
            </a:xfrm>
            <a:custGeom>
              <a:avLst/>
              <a:gdLst/>
              <a:ahLst/>
              <a:cxnLst/>
              <a:rect l="l" t="t" r="r" b="b"/>
              <a:pathLst>
                <a:path w="2404" h="2404" fill="none" extrusionOk="0">
                  <a:moveTo>
                    <a:pt x="2404" y="2404"/>
                  </a:moveTo>
                  <a:cubicBezTo>
                    <a:pt x="1664" y="2126"/>
                    <a:pt x="1017" y="1664"/>
                    <a:pt x="555" y="1063"/>
                  </a:cubicBezTo>
                  <a:cubicBezTo>
                    <a:pt x="324" y="740"/>
                    <a:pt x="139" y="370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0"/>
            <p:cNvSpPr/>
            <p:nvPr/>
          </p:nvSpPr>
          <p:spPr>
            <a:xfrm>
              <a:off x="4119050" y="2420725"/>
              <a:ext cx="26600" cy="50875"/>
            </a:xfrm>
            <a:custGeom>
              <a:avLst/>
              <a:gdLst/>
              <a:ahLst/>
              <a:cxnLst/>
              <a:rect l="l" t="t" r="r" b="b"/>
              <a:pathLst>
                <a:path w="1064" h="2035" fill="none" extrusionOk="0">
                  <a:moveTo>
                    <a:pt x="1" y="2034"/>
                  </a:moveTo>
                  <a:cubicBezTo>
                    <a:pt x="324" y="1849"/>
                    <a:pt x="555" y="1526"/>
                    <a:pt x="740" y="1202"/>
                  </a:cubicBezTo>
                  <a:cubicBezTo>
                    <a:pt x="925" y="833"/>
                    <a:pt x="1064" y="417"/>
                    <a:pt x="1017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0"/>
            <p:cNvSpPr/>
            <p:nvPr/>
          </p:nvSpPr>
          <p:spPr>
            <a:xfrm>
              <a:off x="4129450" y="2819875"/>
              <a:ext cx="402125" cy="467450"/>
            </a:xfrm>
            <a:custGeom>
              <a:avLst/>
              <a:gdLst/>
              <a:ahLst/>
              <a:cxnLst/>
              <a:rect l="l" t="t" r="r" b="b"/>
              <a:pathLst>
                <a:path w="16085" h="18698" extrusionOk="0">
                  <a:moveTo>
                    <a:pt x="7077" y="1"/>
                  </a:moveTo>
                  <a:cubicBezTo>
                    <a:pt x="6721" y="1"/>
                    <a:pt x="6364" y="38"/>
                    <a:pt x="6009" y="118"/>
                  </a:cubicBezTo>
                  <a:cubicBezTo>
                    <a:pt x="5131" y="350"/>
                    <a:pt x="4299" y="858"/>
                    <a:pt x="3513" y="1320"/>
                  </a:cubicBezTo>
                  <a:cubicBezTo>
                    <a:pt x="2635" y="1875"/>
                    <a:pt x="1711" y="2429"/>
                    <a:pt x="1064" y="3215"/>
                  </a:cubicBezTo>
                  <a:cubicBezTo>
                    <a:pt x="463" y="4001"/>
                    <a:pt x="139" y="4925"/>
                    <a:pt x="47" y="5896"/>
                  </a:cubicBezTo>
                  <a:cubicBezTo>
                    <a:pt x="1" y="6820"/>
                    <a:pt x="139" y="7791"/>
                    <a:pt x="509" y="8669"/>
                  </a:cubicBezTo>
                  <a:cubicBezTo>
                    <a:pt x="1248" y="10471"/>
                    <a:pt x="2635" y="11858"/>
                    <a:pt x="4206" y="13013"/>
                  </a:cubicBezTo>
                  <a:cubicBezTo>
                    <a:pt x="6702" y="14816"/>
                    <a:pt x="9614" y="16064"/>
                    <a:pt x="12710" y="16618"/>
                  </a:cubicBezTo>
                  <a:lnTo>
                    <a:pt x="16084" y="18698"/>
                  </a:lnTo>
                  <a:cubicBezTo>
                    <a:pt x="15530" y="17542"/>
                    <a:pt x="15160" y="16341"/>
                    <a:pt x="14883" y="15093"/>
                  </a:cubicBezTo>
                  <a:cubicBezTo>
                    <a:pt x="14467" y="13290"/>
                    <a:pt x="14374" y="11396"/>
                    <a:pt x="14143" y="9547"/>
                  </a:cubicBezTo>
                  <a:cubicBezTo>
                    <a:pt x="13958" y="7744"/>
                    <a:pt x="13635" y="5849"/>
                    <a:pt x="12849" y="4186"/>
                  </a:cubicBezTo>
                  <a:cubicBezTo>
                    <a:pt x="12202" y="2892"/>
                    <a:pt x="11324" y="1690"/>
                    <a:pt x="10122" y="904"/>
                  </a:cubicBezTo>
                  <a:cubicBezTo>
                    <a:pt x="9218" y="348"/>
                    <a:pt x="8157" y="1"/>
                    <a:pt x="7077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0"/>
            <p:cNvSpPr/>
            <p:nvPr/>
          </p:nvSpPr>
          <p:spPr>
            <a:xfrm>
              <a:off x="4217275" y="2852875"/>
              <a:ext cx="234575" cy="332775"/>
            </a:xfrm>
            <a:custGeom>
              <a:avLst/>
              <a:gdLst/>
              <a:ahLst/>
              <a:cxnLst/>
              <a:rect l="l" t="t" r="r" b="b"/>
              <a:pathLst>
                <a:path w="9383" h="13311" fill="none" extrusionOk="0">
                  <a:moveTo>
                    <a:pt x="0" y="0"/>
                  </a:moveTo>
                  <a:cubicBezTo>
                    <a:pt x="1618" y="2588"/>
                    <a:pt x="3282" y="5130"/>
                    <a:pt x="5084" y="7580"/>
                  </a:cubicBezTo>
                  <a:cubicBezTo>
                    <a:pt x="6471" y="9521"/>
                    <a:pt x="7903" y="11462"/>
                    <a:pt x="9382" y="1331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0"/>
            <p:cNvSpPr/>
            <p:nvPr/>
          </p:nvSpPr>
          <p:spPr>
            <a:xfrm>
              <a:off x="4344375" y="3067775"/>
              <a:ext cx="17350" cy="93625"/>
            </a:xfrm>
            <a:custGeom>
              <a:avLst/>
              <a:gdLst/>
              <a:ahLst/>
              <a:cxnLst/>
              <a:rect l="l" t="t" r="r" b="b"/>
              <a:pathLst>
                <a:path w="694" h="3745" fill="none" extrusionOk="0">
                  <a:moveTo>
                    <a:pt x="693" y="1"/>
                  </a:moveTo>
                  <a:cubicBezTo>
                    <a:pt x="370" y="648"/>
                    <a:pt x="139" y="1341"/>
                    <a:pt x="46" y="2034"/>
                  </a:cubicBezTo>
                  <a:cubicBezTo>
                    <a:pt x="0" y="2589"/>
                    <a:pt x="0" y="3190"/>
                    <a:pt x="92" y="3744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0"/>
            <p:cNvSpPr/>
            <p:nvPr/>
          </p:nvSpPr>
          <p:spPr>
            <a:xfrm>
              <a:off x="4288900" y="2992675"/>
              <a:ext cx="19675" cy="164100"/>
            </a:xfrm>
            <a:custGeom>
              <a:avLst/>
              <a:gdLst/>
              <a:ahLst/>
              <a:cxnLst/>
              <a:rect l="l" t="t" r="r" b="b"/>
              <a:pathLst>
                <a:path w="787" h="6564" fill="none" extrusionOk="0">
                  <a:moveTo>
                    <a:pt x="786" y="0"/>
                  </a:moveTo>
                  <a:cubicBezTo>
                    <a:pt x="417" y="1110"/>
                    <a:pt x="185" y="2265"/>
                    <a:pt x="93" y="3421"/>
                  </a:cubicBezTo>
                  <a:cubicBezTo>
                    <a:pt x="1" y="4484"/>
                    <a:pt x="47" y="5500"/>
                    <a:pt x="185" y="6563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0"/>
            <p:cNvSpPr/>
            <p:nvPr/>
          </p:nvSpPr>
          <p:spPr>
            <a:xfrm>
              <a:off x="4228825" y="2918725"/>
              <a:ext cx="31225" cy="160625"/>
            </a:xfrm>
            <a:custGeom>
              <a:avLst/>
              <a:gdLst/>
              <a:ahLst/>
              <a:cxnLst/>
              <a:rect l="l" t="t" r="r" b="b"/>
              <a:pathLst>
                <a:path w="1249" h="6425" fill="none" extrusionOk="0">
                  <a:moveTo>
                    <a:pt x="46" y="6425"/>
                  </a:moveTo>
                  <a:cubicBezTo>
                    <a:pt x="0" y="5731"/>
                    <a:pt x="46" y="4992"/>
                    <a:pt x="93" y="4299"/>
                  </a:cubicBezTo>
                  <a:cubicBezTo>
                    <a:pt x="231" y="2820"/>
                    <a:pt x="601" y="1387"/>
                    <a:pt x="1248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0"/>
            <p:cNvSpPr/>
            <p:nvPr/>
          </p:nvSpPr>
          <p:spPr>
            <a:xfrm>
              <a:off x="4283125" y="2954550"/>
              <a:ext cx="157175" cy="33525"/>
            </a:xfrm>
            <a:custGeom>
              <a:avLst/>
              <a:gdLst/>
              <a:ahLst/>
              <a:cxnLst/>
              <a:rect l="l" t="t" r="r" b="b"/>
              <a:pathLst>
                <a:path w="6287" h="1341" fill="none" extrusionOk="0">
                  <a:moveTo>
                    <a:pt x="0" y="0"/>
                  </a:moveTo>
                  <a:cubicBezTo>
                    <a:pt x="509" y="0"/>
                    <a:pt x="1017" y="46"/>
                    <a:pt x="1479" y="93"/>
                  </a:cubicBezTo>
                  <a:cubicBezTo>
                    <a:pt x="3143" y="231"/>
                    <a:pt x="4761" y="647"/>
                    <a:pt x="6286" y="134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0"/>
            <p:cNvSpPr/>
            <p:nvPr/>
          </p:nvSpPr>
          <p:spPr>
            <a:xfrm>
              <a:off x="4346675" y="3037725"/>
              <a:ext cx="119025" cy="33550"/>
            </a:xfrm>
            <a:custGeom>
              <a:avLst/>
              <a:gdLst/>
              <a:ahLst/>
              <a:cxnLst/>
              <a:rect l="l" t="t" r="r" b="b"/>
              <a:pathLst>
                <a:path w="4761" h="1342" fill="none" extrusionOk="0">
                  <a:moveTo>
                    <a:pt x="0" y="324"/>
                  </a:moveTo>
                  <a:cubicBezTo>
                    <a:pt x="879" y="47"/>
                    <a:pt x="1849" y="1"/>
                    <a:pt x="2773" y="278"/>
                  </a:cubicBezTo>
                  <a:cubicBezTo>
                    <a:pt x="3513" y="463"/>
                    <a:pt x="4206" y="833"/>
                    <a:pt x="4761" y="134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0"/>
            <p:cNvSpPr/>
            <p:nvPr/>
          </p:nvSpPr>
          <p:spPr>
            <a:xfrm>
              <a:off x="4412525" y="3135950"/>
              <a:ext cx="78600" cy="33525"/>
            </a:xfrm>
            <a:custGeom>
              <a:avLst/>
              <a:gdLst/>
              <a:ahLst/>
              <a:cxnLst/>
              <a:rect l="l" t="t" r="r" b="b"/>
              <a:pathLst>
                <a:path w="3144" h="1341" fill="none" extrusionOk="0">
                  <a:moveTo>
                    <a:pt x="1" y="47"/>
                  </a:moveTo>
                  <a:cubicBezTo>
                    <a:pt x="787" y="0"/>
                    <a:pt x="1572" y="185"/>
                    <a:pt x="2219" y="555"/>
                  </a:cubicBezTo>
                  <a:cubicBezTo>
                    <a:pt x="2543" y="786"/>
                    <a:pt x="2866" y="1017"/>
                    <a:pt x="3144" y="134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0"/>
            <p:cNvSpPr/>
            <p:nvPr/>
          </p:nvSpPr>
          <p:spPr>
            <a:xfrm>
              <a:off x="4390575" y="3120925"/>
              <a:ext cx="10425" cy="56650"/>
            </a:xfrm>
            <a:custGeom>
              <a:avLst/>
              <a:gdLst/>
              <a:ahLst/>
              <a:cxnLst/>
              <a:rect l="l" t="t" r="r" b="b"/>
              <a:pathLst>
                <a:path w="417" h="2266" fill="none" extrusionOk="0">
                  <a:moveTo>
                    <a:pt x="417" y="1"/>
                  </a:moveTo>
                  <a:cubicBezTo>
                    <a:pt x="186" y="324"/>
                    <a:pt x="47" y="694"/>
                    <a:pt x="47" y="1064"/>
                  </a:cubicBezTo>
                  <a:cubicBezTo>
                    <a:pt x="1" y="1480"/>
                    <a:pt x="93" y="1896"/>
                    <a:pt x="232" y="2265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0"/>
            <p:cNvSpPr/>
            <p:nvPr/>
          </p:nvSpPr>
          <p:spPr>
            <a:xfrm>
              <a:off x="3418850" y="2352550"/>
              <a:ext cx="82075" cy="102875"/>
            </a:xfrm>
            <a:custGeom>
              <a:avLst/>
              <a:gdLst/>
              <a:ahLst/>
              <a:cxnLst/>
              <a:rect l="l" t="t" r="r" b="b"/>
              <a:pathLst>
                <a:path w="3283" h="4115" fill="none" extrusionOk="0">
                  <a:moveTo>
                    <a:pt x="1" y="4114"/>
                  </a:moveTo>
                  <a:cubicBezTo>
                    <a:pt x="1" y="4114"/>
                    <a:pt x="1619" y="3375"/>
                    <a:pt x="1619" y="3375"/>
                  </a:cubicBezTo>
                  <a:lnTo>
                    <a:pt x="3282" y="1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0"/>
            <p:cNvSpPr/>
            <p:nvPr/>
          </p:nvSpPr>
          <p:spPr>
            <a:xfrm>
              <a:off x="4049725" y="2096050"/>
              <a:ext cx="64725" cy="62425"/>
            </a:xfrm>
            <a:custGeom>
              <a:avLst/>
              <a:gdLst/>
              <a:ahLst/>
              <a:cxnLst/>
              <a:rect l="l" t="t" r="r" b="b"/>
              <a:pathLst>
                <a:path w="2589" h="2497" fill="none" extrusionOk="0">
                  <a:moveTo>
                    <a:pt x="1" y="1"/>
                  </a:moveTo>
                  <a:lnTo>
                    <a:pt x="925" y="833"/>
                  </a:lnTo>
                  <a:lnTo>
                    <a:pt x="2589" y="2496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0"/>
            <p:cNvSpPr/>
            <p:nvPr/>
          </p:nvSpPr>
          <p:spPr>
            <a:xfrm>
              <a:off x="4492250" y="2646050"/>
              <a:ext cx="4650" cy="37000"/>
            </a:xfrm>
            <a:custGeom>
              <a:avLst/>
              <a:gdLst/>
              <a:ahLst/>
              <a:cxnLst/>
              <a:rect l="l" t="t" r="r" b="b"/>
              <a:pathLst>
                <a:path w="186" h="1480" fill="none" extrusionOk="0">
                  <a:moveTo>
                    <a:pt x="1" y="0"/>
                  </a:moveTo>
                  <a:lnTo>
                    <a:pt x="186" y="1479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0"/>
            <p:cNvSpPr/>
            <p:nvPr/>
          </p:nvSpPr>
          <p:spPr>
            <a:xfrm>
              <a:off x="4443725" y="2703825"/>
              <a:ext cx="8125" cy="70500"/>
            </a:xfrm>
            <a:custGeom>
              <a:avLst/>
              <a:gdLst/>
              <a:ahLst/>
              <a:cxnLst/>
              <a:rect l="l" t="t" r="r" b="b"/>
              <a:pathLst>
                <a:path w="325" h="2820" fill="none" extrusionOk="0">
                  <a:moveTo>
                    <a:pt x="1" y="0"/>
                  </a:moveTo>
                  <a:lnTo>
                    <a:pt x="324" y="2819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0"/>
            <p:cNvSpPr/>
            <p:nvPr/>
          </p:nvSpPr>
          <p:spPr>
            <a:xfrm>
              <a:off x="4182600" y="2789325"/>
              <a:ext cx="34700" cy="63575"/>
            </a:xfrm>
            <a:custGeom>
              <a:avLst/>
              <a:gdLst/>
              <a:ahLst/>
              <a:cxnLst/>
              <a:rect l="l" t="t" r="r" b="b"/>
              <a:pathLst>
                <a:path w="1388" h="2543" fill="none" extrusionOk="0">
                  <a:moveTo>
                    <a:pt x="1" y="0"/>
                  </a:moveTo>
                  <a:lnTo>
                    <a:pt x="1387" y="2542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0"/>
            <p:cNvSpPr/>
            <p:nvPr/>
          </p:nvSpPr>
          <p:spPr>
            <a:xfrm>
              <a:off x="3187775" y="2940675"/>
              <a:ext cx="28900" cy="106325"/>
            </a:xfrm>
            <a:custGeom>
              <a:avLst/>
              <a:gdLst/>
              <a:ahLst/>
              <a:cxnLst/>
              <a:rect l="l" t="t" r="r" b="b"/>
              <a:pathLst>
                <a:path w="1156" h="4253" fill="none" extrusionOk="0">
                  <a:moveTo>
                    <a:pt x="0" y="1"/>
                  </a:moveTo>
                  <a:lnTo>
                    <a:pt x="1156" y="2866"/>
                  </a:lnTo>
                  <a:lnTo>
                    <a:pt x="416" y="4253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0"/>
            <p:cNvSpPr/>
            <p:nvPr/>
          </p:nvSpPr>
          <p:spPr>
            <a:xfrm>
              <a:off x="3422325" y="3051600"/>
              <a:ext cx="32375" cy="75125"/>
            </a:xfrm>
            <a:custGeom>
              <a:avLst/>
              <a:gdLst/>
              <a:ahLst/>
              <a:cxnLst/>
              <a:rect l="l" t="t" r="r" b="b"/>
              <a:pathLst>
                <a:path w="1295" h="3005" fill="none" extrusionOk="0">
                  <a:moveTo>
                    <a:pt x="1295" y="1"/>
                  </a:moveTo>
                  <a:lnTo>
                    <a:pt x="879" y="1849"/>
                  </a:lnTo>
                  <a:lnTo>
                    <a:pt x="1" y="3005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0"/>
            <p:cNvSpPr/>
            <p:nvPr/>
          </p:nvSpPr>
          <p:spPr>
            <a:xfrm>
              <a:off x="3517075" y="2416100"/>
              <a:ext cx="86675" cy="66000"/>
            </a:xfrm>
            <a:custGeom>
              <a:avLst/>
              <a:gdLst/>
              <a:ahLst/>
              <a:cxnLst/>
              <a:rect l="l" t="t" r="r" b="b"/>
              <a:pathLst>
                <a:path w="3467" h="2640" extrusionOk="0">
                  <a:moveTo>
                    <a:pt x="3051" y="1"/>
                  </a:moveTo>
                  <a:cubicBezTo>
                    <a:pt x="2681" y="47"/>
                    <a:pt x="2265" y="47"/>
                    <a:pt x="1895" y="140"/>
                  </a:cubicBezTo>
                  <a:cubicBezTo>
                    <a:pt x="1479" y="186"/>
                    <a:pt x="1110" y="278"/>
                    <a:pt x="740" y="509"/>
                  </a:cubicBezTo>
                  <a:cubicBezTo>
                    <a:pt x="509" y="602"/>
                    <a:pt x="324" y="787"/>
                    <a:pt x="185" y="971"/>
                  </a:cubicBezTo>
                  <a:cubicBezTo>
                    <a:pt x="47" y="1203"/>
                    <a:pt x="0" y="1434"/>
                    <a:pt x="0" y="1665"/>
                  </a:cubicBezTo>
                  <a:cubicBezTo>
                    <a:pt x="47" y="1850"/>
                    <a:pt x="139" y="2034"/>
                    <a:pt x="278" y="2127"/>
                  </a:cubicBezTo>
                  <a:cubicBezTo>
                    <a:pt x="370" y="2312"/>
                    <a:pt x="509" y="2450"/>
                    <a:pt x="647" y="2543"/>
                  </a:cubicBezTo>
                  <a:cubicBezTo>
                    <a:pt x="790" y="2600"/>
                    <a:pt x="951" y="2639"/>
                    <a:pt x="1118" y="2639"/>
                  </a:cubicBezTo>
                  <a:cubicBezTo>
                    <a:pt x="1221" y="2639"/>
                    <a:pt x="1327" y="2624"/>
                    <a:pt x="1433" y="2589"/>
                  </a:cubicBezTo>
                  <a:cubicBezTo>
                    <a:pt x="1710" y="2543"/>
                    <a:pt x="1942" y="2404"/>
                    <a:pt x="2126" y="2266"/>
                  </a:cubicBezTo>
                  <a:cubicBezTo>
                    <a:pt x="2450" y="2034"/>
                    <a:pt x="2681" y="1711"/>
                    <a:pt x="2866" y="1341"/>
                  </a:cubicBezTo>
                  <a:cubicBezTo>
                    <a:pt x="3005" y="1018"/>
                    <a:pt x="3143" y="648"/>
                    <a:pt x="3328" y="324"/>
                  </a:cubicBezTo>
                  <a:cubicBezTo>
                    <a:pt x="3374" y="186"/>
                    <a:pt x="3421" y="93"/>
                    <a:pt x="3467" y="1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0"/>
            <p:cNvSpPr/>
            <p:nvPr/>
          </p:nvSpPr>
          <p:spPr>
            <a:xfrm>
              <a:off x="3380725" y="1898475"/>
              <a:ext cx="347825" cy="500575"/>
            </a:xfrm>
            <a:custGeom>
              <a:avLst/>
              <a:gdLst/>
              <a:ahLst/>
              <a:cxnLst/>
              <a:rect l="l" t="t" r="r" b="b"/>
              <a:pathLst>
                <a:path w="13913" h="20023" extrusionOk="0">
                  <a:moveTo>
                    <a:pt x="13912" y="1"/>
                  </a:moveTo>
                  <a:lnTo>
                    <a:pt x="10908" y="2635"/>
                  </a:lnTo>
                  <a:cubicBezTo>
                    <a:pt x="7950" y="3652"/>
                    <a:pt x="5270" y="5408"/>
                    <a:pt x="3144" y="7626"/>
                  </a:cubicBezTo>
                  <a:cubicBezTo>
                    <a:pt x="1803" y="9013"/>
                    <a:pt x="648" y="10631"/>
                    <a:pt x="232" y="12479"/>
                  </a:cubicBezTo>
                  <a:cubicBezTo>
                    <a:pt x="1" y="13404"/>
                    <a:pt x="1" y="14420"/>
                    <a:pt x="232" y="15345"/>
                  </a:cubicBezTo>
                  <a:cubicBezTo>
                    <a:pt x="463" y="16269"/>
                    <a:pt x="971" y="17147"/>
                    <a:pt x="1711" y="17748"/>
                  </a:cubicBezTo>
                  <a:cubicBezTo>
                    <a:pt x="2450" y="18441"/>
                    <a:pt x="3421" y="18857"/>
                    <a:pt x="4391" y="19227"/>
                  </a:cubicBezTo>
                  <a:cubicBezTo>
                    <a:pt x="5270" y="19550"/>
                    <a:pt x="6148" y="19920"/>
                    <a:pt x="7072" y="20013"/>
                  </a:cubicBezTo>
                  <a:cubicBezTo>
                    <a:pt x="7169" y="20019"/>
                    <a:pt x="7266" y="20022"/>
                    <a:pt x="7363" y="20022"/>
                  </a:cubicBezTo>
                  <a:cubicBezTo>
                    <a:pt x="8697" y="20022"/>
                    <a:pt x="10010" y="19439"/>
                    <a:pt x="11000" y="18534"/>
                  </a:cubicBezTo>
                  <a:cubicBezTo>
                    <a:pt x="12063" y="17563"/>
                    <a:pt x="12757" y="16223"/>
                    <a:pt x="13126" y="14836"/>
                  </a:cubicBezTo>
                  <a:cubicBezTo>
                    <a:pt x="13635" y="13080"/>
                    <a:pt x="13635" y="11185"/>
                    <a:pt x="13542" y="9336"/>
                  </a:cubicBezTo>
                  <a:cubicBezTo>
                    <a:pt x="13404" y="7488"/>
                    <a:pt x="13219" y="5639"/>
                    <a:pt x="13311" y="3790"/>
                  </a:cubicBezTo>
                  <a:cubicBezTo>
                    <a:pt x="13358" y="2496"/>
                    <a:pt x="13542" y="1248"/>
                    <a:pt x="13912" y="1"/>
                  </a:cubicBezTo>
                  <a:close/>
                </a:path>
              </a:pathLst>
            </a:custGeom>
            <a:solidFill>
              <a:srgbClr val="7D9D45"/>
            </a:solidFill>
            <a:ln w="2772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0"/>
            <p:cNvSpPr/>
            <p:nvPr/>
          </p:nvSpPr>
          <p:spPr>
            <a:xfrm>
              <a:off x="3490500" y="2011700"/>
              <a:ext cx="175650" cy="367450"/>
            </a:xfrm>
            <a:custGeom>
              <a:avLst/>
              <a:gdLst/>
              <a:ahLst/>
              <a:cxnLst/>
              <a:rect l="l" t="t" r="r" b="b"/>
              <a:pathLst>
                <a:path w="7026" h="14698" fill="none" extrusionOk="0">
                  <a:moveTo>
                    <a:pt x="0" y="14698"/>
                  </a:moveTo>
                  <a:cubicBezTo>
                    <a:pt x="1156" y="11879"/>
                    <a:pt x="2404" y="9106"/>
                    <a:pt x="3744" y="6379"/>
                  </a:cubicBezTo>
                  <a:cubicBezTo>
                    <a:pt x="4807" y="4253"/>
                    <a:pt x="5870" y="2127"/>
                    <a:pt x="7025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0"/>
            <p:cNvSpPr/>
            <p:nvPr/>
          </p:nvSpPr>
          <p:spPr>
            <a:xfrm>
              <a:off x="3566750" y="2054450"/>
              <a:ext cx="31225" cy="89000"/>
            </a:xfrm>
            <a:custGeom>
              <a:avLst/>
              <a:gdLst/>
              <a:ahLst/>
              <a:cxnLst/>
              <a:rect l="l" t="t" r="r" b="b"/>
              <a:pathLst>
                <a:path w="1249" h="3560" fill="none" extrusionOk="0">
                  <a:moveTo>
                    <a:pt x="1249" y="3560"/>
                  </a:moveTo>
                  <a:cubicBezTo>
                    <a:pt x="786" y="3005"/>
                    <a:pt x="463" y="2358"/>
                    <a:pt x="278" y="1665"/>
                  </a:cubicBezTo>
                  <a:cubicBezTo>
                    <a:pt x="93" y="1110"/>
                    <a:pt x="1" y="555"/>
                    <a:pt x="1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0"/>
            <p:cNvSpPr/>
            <p:nvPr/>
          </p:nvSpPr>
          <p:spPr>
            <a:xfrm>
              <a:off x="3515925" y="2067175"/>
              <a:ext cx="41625" cy="159475"/>
            </a:xfrm>
            <a:custGeom>
              <a:avLst/>
              <a:gdLst/>
              <a:ahLst/>
              <a:cxnLst/>
              <a:rect l="l" t="t" r="r" b="b"/>
              <a:pathLst>
                <a:path w="1665" h="6379" fill="none" extrusionOk="0">
                  <a:moveTo>
                    <a:pt x="1664" y="6378"/>
                  </a:moveTo>
                  <a:cubicBezTo>
                    <a:pt x="1109" y="5361"/>
                    <a:pt x="693" y="4252"/>
                    <a:pt x="416" y="3097"/>
                  </a:cubicBezTo>
                  <a:cubicBezTo>
                    <a:pt x="185" y="2080"/>
                    <a:pt x="0" y="1063"/>
                    <a:pt x="0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0"/>
            <p:cNvSpPr/>
            <p:nvPr/>
          </p:nvSpPr>
          <p:spPr>
            <a:xfrm>
              <a:off x="3466225" y="2153825"/>
              <a:ext cx="55500" cy="153700"/>
            </a:xfrm>
            <a:custGeom>
              <a:avLst/>
              <a:gdLst/>
              <a:ahLst/>
              <a:cxnLst/>
              <a:rect l="l" t="t" r="r" b="b"/>
              <a:pathLst>
                <a:path w="2220" h="6148" fill="none" extrusionOk="0">
                  <a:moveTo>
                    <a:pt x="1" y="1"/>
                  </a:moveTo>
                  <a:cubicBezTo>
                    <a:pt x="47" y="694"/>
                    <a:pt x="186" y="1433"/>
                    <a:pt x="371" y="2080"/>
                  </a:cubicBezTo>
                  <a:cubicBezTo>
                    <a:pt x="740" y="3513"/>
                    <a:pt x="1387" y="4900"/>
                    <a:pt x="2219" y="6147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0"/>
            <p:cNvSpPr/>
            <p:nvPr/>
          </p:nvSpPr>
          <p:spPr>
            <a:xfrm>
              <a:off x="3539025" y="2208125"/>
              <a:ext cx="149075" cy="60125"/>
            </a:xfrm>
            <a:custGeom>
              <a:avLst/>
              <a:gdLst/>
              <a:ahLst/>
              <a:cxnLst/>
              <a:rect l="l" t="t" r="r" b="b"/>
              <a:pathLst>
                <a:path w="5963" h="2405" fill="none" extrusionOk="0">
                  <a:moveTo>
                    <a:pt x="1" y="2404"/>
                  </a:moveTo>
                  <a:cubicBezTo>
                    <a:pt x="509" y="2312"/>
                    <a:pt x="971" y="2219"/>
                    <a:pt x="1480" y="2081"/>
                  </a:cubicBezTo>
                  <a:cubicBezTo>
                    <a:pt x="3051" y="1665"/>
                    <a:pt x="4576" y="925"/>
                    <a:pt x="5963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0"/>
            <p:cNvSpPr/>
            <p:nvPr/>
          </p:nvSpPr>
          <p:spPr>
            <a:xfrm>
              <a:off x="3585250" y="2122625"/>
              <a:ext cx="114400" cy="48550"/>
            </a:xfrm>
            <a:custGeom>
              <a:avLst/>
              <a:gdLst/>
              <a:ahLst/>
              <a:cxnLst/>
              <a:rect l="l" t="t" r="r" b="b"/>
              <a:pathLst>
                <a:path w="4576" h="1942" fill="none" extrusionOk="0">
                  <a:moveTo>
                    <a:pt x="0" y="1803"/>
                  </a:moveTo>
                  <a:cubicBezTo>
                    <a:pt x="971" y="1942"/>
                    <a:pt x="1941" y="1803"/>
                    <a:pt x="2773" y="1387"/>
                  </a:cubicBezTo>
                  <a:cubicBezTo>
                    <a:pt x="3513" y="1064"/>
                    <a:pt x="4114" y="602"/>
                    <a:pt x="4576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0"/>
            <p:cNvSpPr/>
            <p:nvPr/>
          </p:nvSpPr>
          <p:spPr>
            <a:xfrm>
              <a:off x="3636075" y="2022100"/>
              <a:ext cx="71675" cy="45100"/>
            </a:xfrm>
            <a:custGeom>
              <a:avLst/>
              <a:gdLst/>
              <a:ahLst/>
              <a:cxnLst/>
              <a:rect l="l" t="t" r="r" b="b"/>
              <a:pathLst>
                <a:path w="2867" h="1804" fill="none" extrusionOk="0">
                  <a:moveTo>
                    <a:pt x="1" y="1803"/>
                  </a:moveTo>
                  <a:cubicBezTo>
                    <a:pt x="786" y="1711"/>
                    <a:pt x="1526" y="1387"/>
                    <a:pt x="2081" y="879"/>
                  </a:cubicBezTo>
                  <a:cubicBezTo>
                    <a:pt x="2404" y="648"/>
                    <a:pt x="2635" y="324"/>
                    <a:pt x="2866" y="1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0"/>
            <p:cNvSpPr/>
            <p:nvPr/>
          </p:nvSpPr>
          <p:spPr>
            <a:xfrm>
              <a:off x="3610675" y="2029050"/>
              <a:ext cx="16200" cy="56625"/>
            </a:xfrm>
            <a:custGeom>
              <a:avLst/>
              <a:gdLst/>
              <a:ahLst/>
              <a:cxnLst/>
              <a:rect l="l" t="t" r="r" b="b"/>
              <a:pathLst>
                <a:path w="648" h="2265" fill="none" extrusionOk="0">
                  <a:moveTo>
                    <a:pt x="647" y="2265"/>
                  </a:moveTo>
                  <a:cubicBezTo>
                    <a:pt x="370" y="1941"/>
                    <a:pt x="185" y="1618"/>
                    <a:pt x="92" y="1248"/>
                  </a:cubicBezTo>
                  <a:cubicBezTo>
                    <a:pt x="0" y="832"/>
                    <a:pt x="0" y="416"/>
                    <a:pt x="139" y="0"/>
                  </a:cubicBezTo>
                </a:path>
              </a:pathLst>
            </a:custGeom>
            <a:noFill/>
            <a:ln w="138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0"/>
            <p:cNvSpPr/>
            <p:nvPr/>
          </p:nvSpPr>
          <p:spPr>
            <a:xfrm>
              <a:off x="3951525" y="2751175"/>
              <a:ext cx="105150" cy="141225"/>
            </a:xfrm>
            <a:custGeom>
              <a:avLst/>
              <a:gdLst/>
              <a:ahLst/>
              <a:cxnLst/>
              <a:rect l="l" t="t" r="r" b="b"/>
              <a:pathLst>
                <a:path w="4206" h="5649" extrusionOk="0">
                  <a:moveTo>
                    <a:pt x="0" y="1"/>
                  </a:moveTo>
                  <a:cubicBezTo>
                    <a:pt x="0" y="186"/>
                    <a:pt x="0" y="417"/>
                    <a:pt x="0" y="648"/>
                  </a:cubicBezTo>
                  <a:cubicBezTo>
                    <a:pt x="0" y="1295"/>
                    <a:pt x="0" y="1942"/>
                    <a:pt x="93" y="2543"/>
                  </a:cubicBezTo>
                  <a:cubicBezTo>
                    <a:pt x="139" y="3190"/>
                    <a:pt x="324" y="3791"/>
                    <a:pt x="601" y="4392"/>
                  </a:cubicBezTo>
                  <a:cubicBezTo>
                    <a:pt x="786" y="4715"/>
                    <a:pt x="1063" y="5085"/>
                    <a:pt x="1387" y="5316"/>
                  </a:cubicBezTo>
                  <a:cubicBezTo>
                    <a:pt x="1668" y="5517"/>
                    <a:pt x="2020" y="5648"/>
                    <a:pt x="2351" y="5648"/>
                  </a:cubicBezTo>
                  <a:cubicBezTo>
                    <a:pt x="2400" y="5648"/>
                    <a:pt x="2448" y="5645"/>
                    <a:pt x="2496" y="5640"/>
                  </a:cubicBezTo>
                  <a:cubicBezTo>
                    <a:pt x="2819" y="5593"/>
                    <a:pt x="3097" y="5455"/>
                    <a:pt x="3282" y="5270"/>
                  </a:cubicBezTo>
                  <a:cubicBezTo>
                    <a:pt x="3559" y="5131"/>
                    <a:pt x="3790" y="4946"/>
                    <a:pt x="3929" y="4669"/>
                  </a:cubicBezTo>
                  <a:cubicBezTo>
                    <a:pt x="4160" y="4345"/>
                    <a:pt x="4206" y="3883"/>
                    <a:pt x="4160" y="3467"/>
                  </a:cubicBezTo>
                  <a:cubicBezTo>
                    <a:pt x="4067" y="3051"/>
                    <a:pt x="3882" y="2682"/>
                    <a:pt x="3651" y="2312"/>
                  </a:cubicBezTo>
                  <a:cubicBezTo>
                    <a:pt x="3282" y="1803"/>
                    <a:pt x="2727" y="1434"/>
                    <a:pt x="2219" y="1110"/>
                  </a:cubicBezTo>
                  <a:cubicBezTo>
                    <a:pt x="1664" y="787"/>
                    <a:pt x="1109" y="556"/>
                    <a:pt x="555" y="278"/>
                  </a:cubicBezTo>
                  <a:cubicBezTo>
                    <a:pt x="370" y="186"/>
                    <a:pt x="185" y="93"/>
                    <a:pt x="0" y="1"/>
                  </a:cubicBezTo>
                  <a:close/>
                </a:path>
              </a:pathLst>
            </a:custGeom>
            <a:solidFill>
              <a:srgbClr val="7D9D45"/>
            </a:solidFill>
            <a:ln w="265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0"/>
            <p:cNvSpPr/>
            <p:nvPr/>
          </p:nvSpPr>
          <p:spPr>
            <a:xfrm>
              <a:off x="3550575" y="3116300"/>
              <a:ext cx="41625" cy="49725"/>
            </a:xfrm>
            <a:custGeom>
              <a:avLst/>
              <a:gdLst/>
              <a:ahLst/>
              <a:cxnLst/>
              <a:rect l="l" t="t" r="r" b="b"/>
              <a:pathLst>
                <a:path w="1665" h="1989" fill="none" extrusionOk="0">
                  <a:moveTo>
                    <a:pt x="1" y="1988"/>
                  </a:moveTo>
                  <a:lnTo>
                    <a:pt x="1665" y="1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0"/>
            <p:cNvSpPr/>
            <p:nvPr/>
          </p:nvSpPr>
          <p:spPr>
            <a:xfrm>
              <a:off x="3562125" y="2996150"/>
              <a:ext cx="108650" cy="138900"/>
            </a:xfrm>
            <a:custGeom>
              <a:avLst/>
              <a:gdLst/>
              <a:ahLst/>
              <a:cxnLst/>
              <a:rect l="l" t="t" r="r" b="b"/>
              <a:pathLst>
                <a:path w="4346" h="5556" extrusionOk="0">
                  <a:moveTo>
                    <a:pt x="4345" y="0"/>
                  </a:moveTo>
                  <a:lnTo>
                    <a:pt x="4345" y="0"/>
                  </a:lnTo>
                  <a:cubicBezTo>
                    <a:pt x="4160" y="93"/>
                    <a:pt x="3929" y="185"/>
                    <a:pt x="3744" y="277"/>
                  </a:cubicBezTo>
                  <a:cubicBezTo>
                    <a:pt x="3190" y="555"/>
                    <a:pt x="2589" y="832"/>
                    <a:pt x="2034" y="1156"/>
                  </a:cubicBezTo>
                  <a:cubicBezTo>
                    <a:pt x="1526" y="1479"/>
                    <a:pt x="1018" y="1895"/>
                    <a:pt x="602" y="2403"/>
                  </a:cubicBezTo>
                  <a:cubicBezTo>
                    <a:pt x="371" y="2727"/>
                    <a:pt x="186" y="3097"/>
                    <a:pt x="93" y="3466"/>
                  </a:cubicBezTo>
                  <a:cubicBezTo>
                    <a:pt x="1" y="3882"/>
                    <a:pt x="47" y="4298"/>
                    <a:pt x="278" y="4668"/>
                  </a:cubicBezTo>
                  <a:cubicBezTo>
                    <a:pt x="417" y="4899"/>
                    <a:pt x="648" y="5084"/>
                    <a:pt x="925" y="5223"/>
                  </a:cubicBezTo>
                  <a:cubicBezTo>
                    <a:pt x="1156" y="5408"/>
                    <a:pt x="1434" y="5546"/>
                    <a:pt x="1757" y="5546"/>
                  </a:cubicBezTo>
                  <a:cubicBezTo>
                    <a:pt x="1811" y="5552"/>
                    <a:pt x="1865" y="5555"/>
                    <a:pt x="1918" y="5555"/>
                  </a:cubicBezTo>
                  <a:cubicBezTo>
                    <a:pt x="2279" y="5555"/>
                    <a:pt x="2631" y="5424"/>
                    <a:pt x="2913" y="5223"/>
                  </a:cubicBezTo>
                  <a:cubicBezTo>
                    <a:pt x="3282" y="4992"/>
                    <a:pt x="3560" y="4668"/>
                    <a:pt x="3744" y="4298"/>
                  </a:cubicBezTo>
                  <a:cubicBezTo>
                    <a:pt x="4068" y="3744"/>
                    <a:pt x="4207" y="3097"/>
                    <a:pt x="4253" y="2496"/>
                  </a:cubicBezTo>
                  <a:cubicBezTo>
                    <a:pt x="4299" y="1849"/>
                    <a:pt x="4299" y="1248"/>
                    <a:pt x="4299" y="601"/>
                  </a:cubicBezTo>
                  <a:cubicBezTo>
                    <a:pt x="4345" y="416"/>
                    <a:pt x="4345" y="185"/>
                    <a:pt x="4345" y="0"/>
                  </a:cubicBezTo>
                  <a:close/>
                </a:path>
              </a:pathLst>
            </a:custGeom>
            <a:solidFill>
              <a:srgbClr val="7D9D45"/>
            </a:solidFill>
            <a:ln w="265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0"/>
            <p:cNvSpPr/>
            <p:nvPr/>
          </p:nvSpPr>
          <p:spPr>
            <a:xfrm>
              <a:off x="4383650" y="2695725"/>
              <a:ext cx="10425" cy="21975"/>
            </a:xfrm>
            <a:custGeom>
              <a:avLst/>
              <a:gdLst/>
              <a:ahLst/>
              <a:cxnLst/>
              <a:rect l="l" t="t" r="r" b="b"/>
              <a:pathLst>
                <a:path w="417" h="879" fill="none" extrusionOk="0">
                  <a:moveTo>
                    <a:pt x="0" y="1"/>
                  </a:moveTo>
                  <a:lnTo>
                    <a:pt x="416" y="879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0"/>
            <p:cNvSpPr/>
            <p:nvPr/>
          </p:nvSpPr>
          <p:spPr>
            <a:xfrm>
              <a:off x="4331650" y="2612525"/>
              <a:ext cx="64725" cy="89300"/>
            </a:xfrm>
            <a:custGeom>
              <a:avLst/>
              <a:gdLst/>
              <a:ahLst/>
              <a:cxnLst/>
              <a:rect l="l" t="t" r="r" b="b"/>
              <a:pathLst>
                <a:path w="2589" h="3572" extrusionOk="0">
                  <a:moveTo>
                    <a:pt x="1" y="1"/>
                  </a:moveTo>
                  <a:lnTo>
                    <a:pt x="1" y="1"/>
                  </a:lnTo>
                  <a:cubicBezTo>
                    <a:pt x="47" y="186"/>
                    <a:pt x="47" y="324"/>
                    <a:pt x="47" y="463"/>
                  </a:cubicBezTo>
                  <a:cubicBezTo>
                    <a:pt x="47" y="833"/>
                    <a:pt x="47" y="1249"/>
                    <a:pt x="93" y="1619"/>
                  </a:cubicBezTo>
                  <a:cubicBezTo>
                    <a:pt x="139" y="2034"/>
                    <a:pt x="232" y="2404"/>
                    <a:pt x="370" y="2774"/>
                  </a:cubicBezTo>
                  <a:cubicBezTo>
                    <a:pt x="509" y="3005"/>
                    <a:pt x="648" y="3236"/>
                    <a:pt x="879" y="3375"/>
                  </a:cubicBezTo>
                  <a:cubicBezTo>
                    <a:pt x="1031" y="3489"/>
                    <a:pt x="1214" y="3572"/>
                    <a:pt x="1403" y="3572"/>
                  </a:cubicBezTo>
                  <a:cubicBezTo>
                    <a:pt x="1444" y="3572"/>
                    <a:pt x="1485" y="3568"/>
                    <a:pt x="1526" y="3560"/>
                  </a:cubicBezTo>
                  <a:cubicBezTo>
                    <a:pt x="1711" y="3560"/>
                    <a:pt x="1896" y="3467"/>
                    <a:pt x="2034" y="3329"/>
                  </a:cubicBezTo>
                  <a:cubicBezTo>
                    <a:pt x="2173" y="3236"/>
                    <a:pt x="2311" y="3144"/>
                    <a:pt x="2404" y="2959"/>
                  </a:cubicBezTo>
                  <a:cubicBezTo>
                    <a:pt x="2543" y="2728"/>
                    <a:pt x="2589" y="2450"/>
                    <a:pt x="2543" y="2219"/>
                  </a:cubicBezTo>
                  <a:cubicBezTo>
                    <a:pt x="2496" y="1942"/>
                    <a:pt x="2404" y="1711"/>
                    <a:pt x="2219" y="1480"/>
                  </a:cubicBezTo>
                  <a:cubicBezTo>
                    <a:pt x="1988" y="1156"/>
                    <a:pt x="1711" y="925"/>
                    <a:pt x="1341" y="740"/>
                  </a:cubicBezTo>
                  <a:cubicBezTo>
                    <a:pt x="1017" y="556"/>
                    <a:pt x="694" y="371"/>
                    <a:pt x="370" y="186"/>
                  </a:cubicBezTo>
                  <a:cubicBezTo>
                    <a:pt x="232" y="140"/>
                    <a:pt x="139" y="93"/>
                    <a:pt x="1" y="1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0"/>
            <p:cNvSpPr/>
            <p:nvPr/>
          </p:nvSpPr>
          <p:spPr>
            <a:xfrm>
              <a:off x="3678825" y="2587125"/>
              <a:ext cx="108650" cy="140050"/>
            </a:xfrm>
            <a:custGeom>
              <a:avLst/>
              <a:gdLst/>
              <a:ahLst/>
              <a:cxnLst/>
              <a:rect l="l" t="t" r="r" b="b"/>
              <a:pathLst>
                <a:path w="4346" h="5602" extrusionOk="0">
                  <a:moveTo>
                    <a:pt x="4345" y="0"/>
                  </a:moveTo>
                  <a:lnTo>
                    <a:pt x="4345" y="0"/>
                  </a:lnTo>
                  <a:cubicBezTo>
                    <a:pt x="4160" y="139"/>
                    <a:pt x="3929" y="231"/>
                    <a:pt x="3744" y="324"/>
                  </a:cubicBezTo>
                  <a:cubicBezTo>
                    <a:pt x="3190" y="601"/>
                    <a:pt x="2589" y="832"/>
                    <a:pt x="2034" y="1202"/>
                  </a:cubicBezTo>
                  <a:cubicBezTo>
                    <a:pt x="1526" y="1525"/>
                    <a:pt x="1018" y="1895"/>
                    <a:pt x="602" y="2403"/>
                  </a:cubicBezTo>
                  <a:cubicBezTo>
                    <a:pt x="371" y="2727"/>
                    <a:pt x="186" y="3097"/>
                    <a:pt x="93" y="3513"/>
                  </a:cubicBezTo>
                  <a:cubicBezTo>
                    <a:pt x="1" y="3929"/>
                    <a:pt x="47" y="4345"/>
                    <a:pt x="278" y="4668"/>
                  </a:cubicBezTo>
                  <a:cubicBezTo>
                    <a:pt x="417" y="4945"/>
                    <a:pt x="648" y="5130"/>
                    <a:pt x="925" y="5223"/>
                  </a:cubicBezTo>
                  <a:cubicBezTo>
                    <a:pt x="1156" y="5408"/>
                    <a:pt x="1434" y="5546"/>
                    <a:pt x="1757" y="5592"/>
                  </a:cubicBezTo>
                  <a:cubicBezTo>
                    <a:pt x="1811" y="5598"/>
                    <a:pt x="1865" y="5601"/>
                    <a:pt x="1918" y="5601"/>
                  </a:cubicBezTo>
                  <a:cubicBezTo>
                    <a:pt x="2280" y="5601"/>
                    <a:pt x="2637" y="5470"/>
                    <a:pt x="2959" y="5269"/>
                  </a:cubicBezTo>
                  <a:cubicBezTo>
                    <a:pt x="3282" y="5038"/>
                    <a:pt x="3560" y="4668"/>
                    <a:pt x="3744" y="4298"/>
                  </a:cubicBezTo>
                  <a:cubicBezTo>
                    <a:pt x="4068" y="3744"/>
                    <a:pt x="4207" y="3143"/>
                    <a:pt x="4253" y="2496"/>
                  </a:cubicBezTo>
                  <a:cubicBezTo>
                    <a:pt x="4299" y="1895"/>
                    <a:pt x="4299" y="1248"/>
                    <a:pt x="4299" y="647"/>
                  </a:cubicBezTo>
                  <a:cubicBezTo>
                    <a:pt x="4345" y="416"/>
                    <a:pt x="4345" y="231"/>
                    <a:pt x="4345" y="0"/>
                  </a:cubicBezTo>
                  <a:close/>
                </a:path>
              </a:pathLst>
            </a:custGeom>
            <a:solidFill>
              <a:srgbClr val="7D9D45"/>
            </a:solidFill>
            <a:ln w="265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0"/>
            <p:cNvSpPr/>
            <p:nvPr/>
          </p:nvSpPr>
          <p:spPr>
            <a:xfrm>
              <a:off x="4037025" y="2887525"/>
              <a:ext cx="24275" cy="26600"/>
            </a:xfrm>
            <a:custGeom>
              <a:avLst/>
              <a:gdLst/>
              <a:ahLst/>
              <a:cxnLst/>
              <a:rect l="l" t="t" r="r" b="b"/>
              <a:pathLst>
                <a:path w="971" h="1064" fill="none" extrusionOk="0">
                  <a:moveTo>
                    <a:pt x="0" y="1"/>
                  </a:moveTo>
                  <a:lnTo>
                    <a:pt x="971" y="1064"/>
                  </a:lnTo>
                </a:path>
              </a:pathLst>
            </a:custGeom>
            <a:noFill/>
            <a:ln w="21950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0"/>
            <p:cNvSpPr/>
            <p:nvPr/>
          </p:nvSpPr>
          <p:spPr>
            <a:xfrm>
              <a:off x="2924325" y="1449950"/>
              <a:ext cx="144475" cy="136575"/>
            </a:xfrm>
            <a:custGeom>
              <a:avLst/>
              <a:gdLst/>
              <a:ahLst/>
              <a:cxnLst/>
              <a:rect l="l" t="t" r="r" b="b"/>
              <a:pathLst>
                <a:path w="5779" h="5463" extrusionOk="0">
                  <a:moveTo>
                    <a:pt x="2631" y="0"/>
                  </a:moveTo>
                  <a:cubicBezTo>
                    <a:pt x="2556" y="0"/>
                    <a:pt x="2481" y="3"/>
                    <a:pt x="2404" y="9"/>
                  </a:cubicBezTo>
                  <a:cubicBezTo>
                    <a:pt x="1850" y="55"/>
                    <a:pt x="1249" y="286"/>
                    <a:pt x="833" y="702"/>
                  </a:cubicBezTo>
                  <a:cubicBezTo>
                    <a:pt x="509" y="1026"/>
                    <a:pt x="232" y="1442"/>
                    <a:pt x="140" y="1904"/>
                  </a:cubicBezTo>
                  <a:cubicBezTo>
                    <a:pt x="1" y="2412"/>
                    <a:pt x="47" y="2875"/>
                    <a:pt x="186" y="3337"/>
                  </a:cubicBezTo>
                  <a:cubicBezTo>
                    <a:pt x="371" y="3984"/>
                    <a:pt x="740" y="4538"/>
                    <a:pt x="1295" y="4908"/>
                  </a:cubicBezTo>
                  <a:cubicBezTo>
                    <a:pt x="1803" y="5278"/>
                    <a:pt x="2497" y="5463"/>
                    <a:pt x="3144" y="5463"/>
                  </a:cubicBezTo>
                  <a:cubicBezTo>
                    <a:pt x="3837" y="5417"/>
                    <a:pt x="4530" y="5093"/>
                    <a:pt x="4992" y="4585"/>
                  </a:cubicBezTo>
                  <a:cubicBezTo>
                    <a:pt x="5501" y="4076"/>
                    <a:pt x="5778" y="3383"/>
                    <a:pt x="5686" y="2644"/>
                  </a:cubicBezTo>
                  <a:cubicBezTo>
                    <a:pt x="5686" y="2181"/>
                    <a:pt x="5501" y="1719"/>
                    <a:pt x="5177" y="1303"/>
                  </a:cubicBezTo>
                  <a:cubicBezTo>
                    <a:pt x="4900" y="933"/>
                    <a:pt x="4530" y="610"/>
                    <a:pt x="4114" y="379"/>
                  </a:cubicBezTo>
                  <a:cubicBezTo>
                    <a:pt x="3630" y="137"/>
                    <a:pt x="3146" y="0"/>
                    <a:pt x="2631" y="0"/>
                  </a:cubicBezTo>
                  <a:close/>
                </a:path>
              </a:pathLst>
            </a:custGeom>
            <a:solidFill>
              <a:srgbClr val="94BD42"/>
            </a:solidFill>
            <a:ln w="16175" cap="flat" cmpd="sng">
              <a:solidFill>
                <a:srgbClr val="749435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0"/>
            <p:cNvSpPr/>
            <p:nvPr/>
          </p:nvSpPr>
          <p:spPr>
            <a:xfrm>
              <a:off x="3049125" y="1590900"/>
              <a:ext cx="154850" cy="143825"/>
            </a:xfrm>
            <a:custGeom>
              <a:avLst/>
              <a:gdLst/>
              <a:ahLst/>
              <a:cxnLst/>
              <a:rect l="l" t="t" r="r" b="b"/>
              <a:pathLst>
                <a:path w="6194" h="5753" extrusionOk="0">
                  <a:moveTo>
                    <a:pt x="2887" y="0"/>
                  </a:moveTo>
                  <a:cubicBezTo>
                    <a:pt x="2552" y="0"/>
                    <a:pt x="2215" y="48"/>
                    <a:pt x="1895" y="148"/>
                  </a:cubicBezTo>
                  <a:cubicBezTo>
                    <a:pt x="1202" y="379"/>
                    <a:pt x="555" y="934"/>
                    <a:pt x="278" y="1673"/>
                  </a:cubicBezTo>
                  <a:cubicBezTo>
                    <a:pt x="47" y="2228"/>
                    <a:pt x="0" y="2829"/>
                    <a:pt x="185" y="3430"/>
                  </a:cubicBezTo>
                  <a:cubicBezTo>
                    <a:pt x="324" y="3984"/>
                    <a:pt x="647" y="4493"/>
                    <a:pt x="1110" y="4909"/>
                  </a:cubicBezTo>
                  <a:cubicBezTo>
                    <a:pt x="1526" y="5278"/>
                    <a:pt x="1988" y="5510"/>
                    <a:pt x="2496" y="5648"/>
                  </a:cubicBezTo>
                  <a:cubicBezTo>
                    <a:pt x="2750" y="5718"/>
                    <a:pt x="3005" y="5752"/>
                    <a:pt x="3259" y="5752"/>
                  </a:cubicBezTo>
                  <a:cubicBezTo>
                    <a:pt x="3513" y="5752"/>
                    <a:pt x="3767" y="5718"/>
                    <a:pt x="4021" y="5648"/>
                  </a:cubicBezTo>
                  <a:cubicBezTo>
                    <a:pt x="4530" y="5510"/>
                    <a:pt x="5038" y="5232"/>
                    <a:pt x="5408" y="4862"/>
                  </a:cubicBezTo>
                  <a:cubicBezTo>
                    <a:pt x="5731" y="4493"/>
                    <a:pt x="6009" y="3984"/>
                    <a:pt x="6101" y="3476"/>
                  </a:cubicBezTo>
                  <a:cubicBezTo>
                    <a:pt x="6194" y="2829"/>
                    <a:pt x="6055" y="2089"/>
                    <a:pt x="5685" y="1535"/>
                  </a:cubicBezTo>
                  <a:cubicBezTo>
                    <a:pt x="5362" y="934"/>
                    <a:pt x="4807" y="518"/>
                    <a:pt x="4160" y="241"/>
                  </a:cubicBezTo>
                  <a:cubicBezTo>
                    <a:pt x="3766" y="83"/>
                    <a:pt x="3328" y="0"/>
                    <a:pt x="2887" y="0"/>
                  </a:cubicBezTo>
                  <a:close/>
                </a:path>
              </a:pathLst>
            </a:custGeom>
            <a:solidFill>
              <a:srgbClr val="94BD42"/>
            </a:solidFill>
            <a:ln w="15025" cap="flat" cmpd="sng">
              <a:solidFill>
                <a:srgbClr val="749435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0"/>
            <p:cNvSpPr/>
            <p:nvPr/>
          </p:nvSpPr>
          <p:spPr>
            <a:xfrm>
              <a:off x="3268650" y="1619875"/>
              <a:ext cx="143300" cy="133475"/>
            </a:xfrm>
            <a:custGeom>
              <a:avLst/>
              <a:gdLst/>
              <a:ahLst/>
              <a:cxnLst/>
              <a:rect l="l" t="t" r="r" b="b"/>
              <a:pathLst>
                <a:path w="5732" h="5339" extrusionOk="0">
                  <a:moveTo>
                    <a:pt x="2722" y="0"/>
                  </a:moveTo>
                  <a:cubicBezTo>
                    <a:pt x="2405" y="0"/>
                    <a:pt x="2092" y="48"/>
                    <a:pt x="1803" y="145"/>
                  </a:cubicBezTo>
                  <a:cubicBezTo>
                    <a:pt x="1110" y="422"/>
                    <a:pt x="509" y="977"/>
                    <a:pt x="232" y="1716"/>
                  </a:cubicBezTo>
                  <a:cubicBezTo>
                    <a:pt x="1" y="2363"/>
                    <a:pt x="47" y="3103"/>
                    <a:pt x="324" y="3750"/>
                  </a:cubicBezTo>
                  <a:cubicBezTo>
                    <a:pt x="648" y="4397"/>
                    <a:pt x="1202" y="4859"/>
                    <a:pt x="1849" y="5136"/>
                  </a:cubicBezTo>
                  <a:cubicBezTo>
                    <a:pt x="2205" y="5270"/>
                    <a:pt x="2582" y="5339"/>
                    <a:pt x="2954" y="5339"/>
                  </a:cubicBezTo>
                  <a:cubicBezTo>
                    <a:pt x="3357" y="5339"/>
                    <a:pt x="3754" y="5258"/>
                    <a:pt x="4114" y="5090"/>
                  </a:cubicBezTo>
                  <a:cubicBezTo>
                    <a:pt x="4807" y="4766"/>
                    <a:pt x="5362" y="4166"/>
                    <a:pt x="5547" y="3426"/>
                  </a:cubicBezTo>
                  <a:cubicBezTo>
                    <a:pt x="5732" y="2779"/>
                    <a:pt x="5639" y="2132"/>
                    <a:pt x="5362" y="1577"/>
                  </a:cubicBezTo>
                  <a:cubicBezTo>
                    <a:pt x="5085" y="1023"/>
                    <a:pt x="4576" y="561"/>
                    <a:pt x="4022" y="283"/>
                  </a:cubicBezTo>
                  <a:cubicBezTo>
                    <a:pt x="3617" y="95"/>
                    <a:pt x="3166" y="0"/>
                    <a:pt x="2722" y="0"/>
                  </a:cubicBezTo>
                  <a:close/>
                </a:path>
              </a:pathLst>
            </a:custGeom>
            <a:solidFill>
              <a:srgbClr val="94BD42"/>
            </a:solidFill>
            <a:ln w="16175" cap="flat" cmpd="sng">
              <a:solidFill>
                <a:srgbClr val="749435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0"/>
            <p:cNvSpPr/>
            <p:nvPr/>
          </p:nvSpPr>
          <p:spPr>
            <a:xfrm>
              <a:off x="2945125" y="1435950"/>
              <a:ext cx="134075" cy="82400"/>
            </a:xfrm>
            <a:custGeom>
              <a:avLst/>
              <a:gdLst/>
              <a:ahLst/>
              <a:cxnLst/>
              <a:rect l="l" t="t" r="r" b="b"/>
              <a:pathLst>
                <a:path w="5363" h="3296" extrusionOk="0">
                  <a:moveTo>
                    <a:pt x="2038" y="1"/>
                  </a:moveTo>
                  <a:cubicBezTo>
                    <a:pt x="1758" y="1"/>
                    <a:pt x="1477" y="35"/>
                    <a:pt x="1203" y="107"/>
                  </a:cubicBezTo>
                  <a:cubicBezTo>
                    <a:pt x="787" y="246"/>
                    <a:pt x="371" y="430"/>
                    <a:pt x="1" y="708"/>
                  </a:cubicBezTo>
                  <a:lnTo>
                    <a:pt x="2173" y="800"/>
                  </a:lnTo>
                  <a:lnTo>
                    <a:pt x="2312" y="1771"/>
                  </a:lnTo>
                  <a:lnTo>
                    <a:pt x="4022" y="1586"/>
                  </a:lnTo>
                  <a:lnTo>
                    <a:pt x="4253" y="2926"/>
                  </a:lnTo>
                  <a:lnTo>
                    <a:pt x="4854" y="2418"/>
                  </a:lnTo>
                  <a:lnTo>
                    <a:pt x="5362" y="3296"/>
                  </a:lnTo>
                  <a:cubicBezTo>
                    <a:pt x="5362" y="2325"/>
                    <a:pt x="4946" y="1401"/>
                    <a:pt x="4253" y="800"/>
                  </a:cubicBezTo>
                  <a:cubicBezTo>
                    <a:pt x="3636" y="286"/>
                    <a:pt x="2841" y="1"/>
                    <a:pt x="2038" y="1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0"/>
            <p:cNvSpPr/>
            <p:nvPr/>
          </p:nvSpPr>
          <p:spPr>
            <a:xfrm>
              <a:off x="3074550" y="1570625"/>
              <a:ext cx="132900" cy="80600"/>
            </a:xfrm>
            <a:custGeom>
              <a:avLst/>
              <a:gdLst/>
              <a:ahLst/>
              <a:cxnLst/>
              <a:rect l="l" t="t" r="r" b="b"/>
              <a:pathLst>
                <a:path w="5316" h="3224" extrusionOk="0">
                  <a:moveTo>
                    <a:pt x="2198" y="1"/>
                  </a:moveTo>
                  <a:cubicBezTo>
                    <a:pt x="1970" y="1"/>
                    <a:pt x="1744" y="26"/>
                    <a:pt x="1525" y="81"/>
                  </a:cubicBezTo>
                  <a:cubicBezTo>
                    <a:pt x="925" y="220"/>
                    <a:pt x="416" y="543"/>
                    <a:pt x="0" y="959"/>
                  </a:cubicBezTo>
                  <a:lnTo>
                    <a:pt x="1525" y="774"/>
                  </a:lnTo>
                  <a:lnTo>
                    <a:pt x="1387" y="1421"/>
                  </a:lnTo>
                  <a:lnTo>
                    <a:pt x="2727" y="1006"/>
                  </a:lnTo>
                  <a:lnTo>
                    <a:pt x="3051" y="2161"/>
                  </a:lnTo>
                  <a:lnTo>
                    <a:pt x="3975" y="1560"/>
                  </a:lnTo>
                  <a:lnTo>
                    <a:pt x="5269" y="3224"/>
                  </a:lnTo>
                  <a:cubicBezTo>
                    <a:pt x="5315" y="2577"/>
                    <a:pt x="5130" y="1884"/>
                    <a:pt x="4761" y="1375"/>
                  </a:cubicBezTo>
                  <a:cubicBezTo>
                    <a:pt x="4391" y="821"/>
                    <a:pt x="3882" y="405"/>
                    <a:pt x="3235" y="174"/>
                  </a:cubicBezTo>
                  <a:cubicBezTo>
                    <a:pt x="2900" y="62"/>
                    <a:pt x="2547" y="1"/>
                    <a:pt x="2198" y="1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0"/>
            <p:cNvSpPr/>
            <p:nvPr/>
          </p:nvSpPr>
          <p:spPr>
            <a:xfrm>
              <a:off x="3260575" y="1602675"/>
              <a:ext cx="137525" cy="69350"/>
            </a:xfrm>
            <a:custGeom>
              <a:avLst/>
              <a:gdLst/>
              <a:ahLst/>
              <a:cxnLst/>
              <a:rect l="l" t="t" r="r" b="b"/>
              <a:pathLst>
                <a:path w="5501" h="2774" extrusionOk="0">
                  <a:moveTo>
                    <a:pt x="3004" y="1"/>
                  </a:moveTo>
                  <a:cubicBezTo>
                    <a:pt x="2681" y="1"/>
                    <a:pt x="2357" y="47"/>
                    <a:pt x="2034" y="139"/>
                  </a:cubicBezTo>
                  <a:cubicBezTo>
                    <a:pt x="1479" y="324"/>
                    <a:pt x="971" y="694"/>
                    <a:pt x="647" y="1156"/>
                  </a:cubicBezTo>
                  <a:cubicBezTo>
                    <a:pt x="277" y="1618"/>
                    <a:pt x="46" y="2219"/>
                    <a:pt x="0" y="2774"/>
                  </a:cubicBezTo>
                  <a:lnTo>
                    <a:pt x="1063" y="1665"/>
                  </a:lnTo>
                  <a:lnTo>
                    <a:pt x="1340" y="2265"/>
                  </a:lnTo>
                  <a:lnTo>
                    <a:pt x="2126" y="1156"/>
                  </a:lnTo>
                  <a:lnTo>
                    <a:pt x="3097" y="1803"/>
                  </a:lnTo>
                  <a:lnTo>
                    <a:pt x="3466" y="787"/>
                  </a:lnTo>
                  <a:lnTo>
                    <a:pt x="5500" y="1249"/>
                  </a:lnTo>
                  <a:cubicBezTo>
                    <a:pt x="5130" y="740"/>
                    <a:pt x="4576" y="324"/>
                    <a:pt x="3975" y="139"/>
                  </a:cubicBezTo>
                  <a:cubicBezTo>
                    <a:pt x="3651" y="47"/>
                    <a:pt x="3328" y="1"/>
                    <a:pt x="3004" y="1"/>
                  </a:cubicBezTo>
                  <a:close/>
                </a:path>
              </a:pathLst>
            </a:custGeom>
            <a:solidFill>
              <a:srgbClr val="7D9D45"/>
            </a:solidFill>
            <a:ln w="16175" cap="rnd" cmpd="sng">
              <a:solidFill>
                <a:srgbClr val="556B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0"/>
            <p:cNvSpPr/>
            <p:nvPr/>
          </p:nvSpPr>
          <p:spPr>
            <a:xfrm>
              <a:off x="3978100" y="1228325"/>
              <a:ext cx="299275" cy="318925"/>
            </a:xfrm>
            <a:custGeom>
              <a:avLst/>
              <a:gdLst/>
              <a:ahLst/>
              <a:cxnLst/>
              <a:rect l="l" t="t" r="r" b="b"/>
              <a:pathLst>
                <a:path w="11971" h="12757" extrusionOk="0">
                  <a:moveTo>
                    <a:pt x="5824" y="0"/>
                  </a:moveTo>
                  <a:cubicBezTo>
                    <a:pt x="5824" y="416"/>
                    <a:pt x="5685" y="879"/>
                    <a:pt x="5408" y="1248"/>
                  </a:cubicBezTo>
                  <a:cubicBezTo>
                    <a:pt x="5130" y="1664"/>
                    <a:pt x="4622" y="2034"/>
                    <a:pt x="4345" y="2496"/>
                  </a:cubicBezTo>
                  <a:cubicBezTo>
                    <a:pt x="4160" y="2866"/>
                    <a:pt x="4067" y="3374"/>
                    <a:pt x="4160" y="3790"/>
                  </a:cubicBezTo>
                  <a:cubicBezTo>
                    <a:pt x="3852" y="3667"/>
                    <a:pt x="3523" y="3605"/>
                    <a:pt x="3201" y="3605"/>
                  </a:cubicBezTo>
                  <a:cubicBezTo>
                    <a:pt x="3040" y="3605"/>
                    <a:pt x="2881" y="3621"/>
                    <a:pt x="2727" y="3652"/>
                  </a:cubicBezTo>
                  <a:cubicBezTo>
                    <a:pt x="2172" y="3744"/>
                    <a:pt x="1664" y="3975"/>
                    <a:pt x="1156" y="4114"/>
                  </a:cubicBezTo>
                  <a:cubicBezTo>
                    <a:pt x="927" y="4171"/>
                    <a:pt x="681" y="4210"/>
                    <a:pt x="439" y="4210"/>
                  </a:cubicBezTo>
                  <a:cubicBezTo>
                    <a:pt x="289" y="4210"/>
                    <a:pt x="141" y="4195"/>
                    <a:pt x="0" y="4160"/>
                  </a:cubicBezTo>
                  <a:lnTo>
                    <a:pt x="0" y="4160"/>
                  </a:lnTo>
                  <a:cubicBezTo>
                    <a:pt x="370" y="4391"/>
                    <a:pt x="647" y="4761"/>
                    <a:pt x="832" y="5131"/>
                  </a:cubicBezTo>
                  <a:cubicBezTo>
                    <a:pt x="924" y="5408"/>
                    <a:pt x="971" y="5731"/>
                    <a:pt x="1017" y="6009"/>
                  </a:cubicBezTo>
                  <a:cubicBezTo>
                    <a:pt x="1063" y="6332"/>
                    <a:pt x="1109" y="6656"/>
                    <a:pt x="1248" y="6887"/>
                  </a:cubicBezTo>
                  <a:cubicBezTo>
                    <a:pt x="1433" y="7303"/>
                    <a:pt x="1849" y="7626"/>
                    <a:pt x="2311" y="7719"/>
                  </a:cubicBezTo>
                  <a:cubicBezTo>
                    <a:pt x="1987" y="7904"/>
                    <a:pt x="1710" y="8273"/>
                    <a:pt x="1664" y="8689"/>
                  </a:cubicBezTo>
                  <a:cubicBezTo>
                    <a:pt x="1664" y="8967"/>
                    <a:pt x="1710" y="9244"/>
                    <a:pt x="1803" y="9521"/>
                  </a:cubicBezTo>
                  <a:cubicBezTo>
                    <a:pt x="1895" y="9798"/>
                    <a:pt x="1987" y="10076"/>
                    <a:pt x="2034" y="10353"/>
                  </a:cubicBezTo>
                  <a:cubicBezTo>
                    <a:pt x="2126" y="10769"/>
                    <a:pt x="2080" y="11277"/>
                    <a:pt x="1895" y="11693"/>
                  </a:cubicBezTo>
                  <a:cubicBezTo>
                    <a:pt x="2080" y="11416"/>
                    <a:pt x="2357" y="11185"/>
                    <a:pt x="2681" y="11046"/>
                  </a:cubicBezTo>
                  <a:cubicBezTo>
                    <a:pt x="2912" y="11000"/>
                    <a:pt x="3143" y="10954"/>
                    <a:pt x="3420" y="10954"/>
                  </a:cubicBezTo>
                  <a:cubicBezTo>
                    <a:pt x="3651" y="10908"/>
                    <a:pt x="3882" y="10908"/>
                    <a:pt x="4113" y="10861"/>
                  </a:cubicBezTo>
                  <a:cubicBezTo>
                    <a:pt x="4668" y="10723"/>
                    <a:pt x="5084" y="10307"/>
                    <a:pt x="5269" y="9798"/>
                  </a:cubicBezTo>
                  <a:cubicBezTo>
                    <a:pt x="5361" y="10307"/>
                    <a:pt x="5639" y="10769"/>
                    <a:pt x="6055" y="11139"/>
                  </a:cubicBezTo>
                  <a:cubicBezTo>
                    <a:pt x="6471" y="11462"/>
                    <a:pt x="7025" y="11693"/>
                    <a:pt x="7487" y="12017"/>
                  </a:cubicBezTo>
                  <a:cubicBezTo>
                    <a:pt x="7765" y="12202"/>
                    <a:pt x="7996" y="12479"/>
                    <a:pt x="8227" y="12756"/>
                  </a:cubicBezTo>
                  <a:cubicBezTo>
                    <a:pt x="8088" y="12387"/>
                    <a:pt x="8088" y="11971"/>
                    <a:pt x="8181" y="11601"/>
                  </a:cubicBezTo>
                  <a:cubicBezTo>
                    <a:pt x="8273" y="11324"/>
                    <a:pt x="8458" y="11093"/>
                    <a:pt x="8597" y="10861"/>
                  </a:cubicBezTo>
                  <a:cubicBezTo>
                    <a:pt x="8781" y="10630"/>
                    <a:pt x="8920" y="10399"/>
                    <a:pt x="9012" y="10122"/>
                  </a:cubicBezTo>
                  <a:cubicBezTo>
                    <a:pt x="9105" y="9845"/>
                    <a:pt x="9151" y="9567"/>
                    <a:pt x="9105" y="9290"/>
                  </a:cubicBezTo>
                  <a:cubicBezTo>
                    <a:pt x="9059" y="8967"/>
                    <a:pt x="8920" y="8735"/>
                    <a:pt x="8735" y="8504"/>
                  </a:cubicBezTo>
                  <a:cubicBezTo>
                    <a:pt x="9244" y="8458"/>
                    <a:pt x="9706" y="8227"/>
                    <a:pt x="9983" y="7857"/>
                  </a:cubicBezTo>
                  <a:cubicBezTo>
                    <a:pt x="10168" y="7580"/>
                    <a:pt x="10307" y="7257"/>
                    <a:pt x="10445" y="6979"/>
                  </a:cubicBezTo>
                  <a:cubicBezTo>
                    <a:pt x="10630" y="6702"/>
                    <a:pt x="10861" y="6471"/>
                    <a:pt x="11138" y="6240"/>
                  </a:cubicBezTo>
                  <a:lnTo>
                    <a:pt x="11970" y="5593"/>
                  </a:lnTo>
                  <a:cubicBezTo>
                    <a:pt x="11554" y="5546"/>
                    <a:pt x="11185" y="5408"/>
                    <a:pt x="10815" y="5177"/>
                  </a:cubicBezTo>
                  <a:cubicBezTo>
                    <a:pt x="10353" y="4853"/>
                    <a:pt x="9983" y="4345"/>
                    <a:pt x="9521" y="4068"/>
                  </a:cubicBezTo>
                  <a:cubicBezTo>
                    <a:pt x="9205" y="3910"/>
                    <a:pt x="8868" y="3838"/>
                    <a:pt x="8538" y="3838"/>
                  </a:cubicBezTo>
                  <a:cubicBezTo>
                    <a:pt x="8385" y="3838"/>
                    <a:pt x="8234" y="3853"/>
                    <a:pt x="8088" y="3883"/>
                  </a:cubicBezTo>
                  <a:cubicBezTo>
                    <a:pt x="8181" y="3328"/>
                    <a:pt x="7949" y="2681"/>
                    <a:pt x="7534" y="2311"/>
                  </a:cubicBezTo>
                  <a:cubicBezTo>
                    <a:pt x="7302" y="2080"/>
                    <a:pt x="7071" y="1895"/>
                    <a:pt x="6840" y="1710"/>
                  </a:cubicBezTo>
                  <a:cubicBezTo>
                    <a:pt x="6655" y="1479"/>
                    <a:pt x="6471" y="1248"/>
                    <a:pt x="6332" y="971"/>
                  </a:cubicBezTo>
                  <a:lnTo>
                    <a:pt x="5824" y="0"/>
                  </a:ln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0"/>
            <p:cNvSpPr/>
            <p:nvPr/>
          </p:nvSpPr>
          <p:spPr>
            <a:xfrm>
              <a:off x="4090175" y="1353800"/>
              <a:ext cx="71650" cy="73575"/>
            </a:xfrm>
            <a:custGeom>
              <a:avLst/>
              <a:gdLst/>
              <a:ahLst/>
              <a:cxnLst/>
              <a:rect l="l" t="t" r="r" b="b"/>
              <a:pathLst>
                <a:path w="2866" h="2943" extrusionOk="0">
                  <a:moveTo>
                    <a:pt x="1391" y="1"/>
                  </a:moveTo>
                  <a:cubicBezTo>
                    <a:pt x="1266" y="1"/>
                    <a:pt x="1142" y="24"/>
                    <a:pt x="1017" y="65"/>
                  </a:cubicBezTo>
                  <a:cubicBezTo>
                    <a:pt x="740" y="112"/>
                    <a:pt x="509" y="296"/>
                    <a:pt x="324" y="481"/>
                  </a:cubicBezTo>
                  <a:cubicBezTo>
                    <a:pt x="93" y="759"/>
                    <a:pt x="0" y="1082"/>
                    <a:pt x="0" y="1406"/>
                  </a:cubicBezTo>
                  <a:cubicBezTo>
                    <a:pt x="0" y="1729"/>
                    <a:pt x="139" y="2053"/>
                    <a:pt x="324" y="2330"/>
                  </a:cubicBezTo>
                  <a:cubicBezTo>
                    <a:pt x="555" y="2607"/>
                    <a:pt x="925" y="2838"/>
                    <a:pt x="1294" y="2931"/>
                  </a:cubicBezTo>
                  <a:cubicBezTo>
                    <a:pt x="1356" y="2938"/>
                    <a:pt x="1419" y="2942"/>
                    <a:pt x="1482" y="2942"/>
                  </a:cubicBezTo>
                  <a:cubicBezTo>
                    <a:pt x="1799" y="2942"/>
                    <a:pt x="2126" y="2846"/>
                    <a:pt x="2357" y="2653"/>
                  </a:cubicBezTo>
                  <a:cubicBezTo>
                    <a:pt x="2588" y="2469"/>
                    <a:pt x="2727" y="2238"/>
                    <a:pt x="2819" y="1960"/>
                  </a:cubicBezTo>
                  <a:cubicBezTo>
                    <a:pt x="2866" y="1683"/>
                    <a:pt x="2866" y="1406"/>
                    <a:pt x="2773" y="1128"/>
                  </a:cubicBezTo>
                  <a:cubicBezTo>
                    <a:pt x="2635" y="666"/>
                    <a:pt x="2265" y="250"/>
                    <a:pt x="1849" y="112"/>
                  </a:cubicBezTo>
                  <a:cubicBezTo>
                    <a:pt x="1696" y="35"/>
                    <a:pt x="1544" y="1"/>
                    <a:pt x="1391" y="1"/>
                  </a:cubicBezTo>
                  <a:close/>
                </a:path>
              </a:pathLst>
            </a:custGeom>
            <a:solidFill>
              <a:srgbClr val="FFE557"/>
            </a:solidFill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0"/>
            <p:cNvSpPr/>
            <p:nvPr/>
          </p:nvSpPr>
          <p:spPr>
            <a:xfrm>
              <a:off x="4217275" y="1186725"/>
              <a:ext cx="318925" cy="299275"/>
            </a:xfrm>
            <a:custGeom>
              <a:avLst/>
              <a:gdLst/>
              <a:ahLst/>
              <a:cxnLst/>
              <a:rect l="l" t="t" r="r" b="b"/>
              <a:pathLst>
                <a:path w="12757" h="11971" extrusionOk="0">
                  <a:moveTo>
                    <a:pt x="8597" y="1"/>
                  </a:moveTo>
                  <a:lnTo>
                    <a:pt x="8597" y="1"/>
                  </a:lnTo>
                  <a:cubicBezTo>
                    <a:pt x="8365" y="370"/>
                    <a:pt x="8042" y="648"/>
                    <a:pt x="7626" y="786"/>
                  </a:cubicBezTo>
                  <a:cubicBezTo>
                    <a:pt x="7349" y="925"/>
                    <a:pt x="7025" y="971"/>
                    <a:pt x="6748" y="971"/>
                  </a:cubicBezTo>
                  <a:cubicBezTo>
                    <a:pt x="6424" y="1017"/>
                    <a:pt x="6147" y="1110"/>
                    <a:pt x="5870" y="1248"/>
                  </a:cubicBezTo>
                  <a:cubicBezTo>
                    <a:pt x="5454" y="1433"/>
                    <a:pt x="5130" y="1849"/>
                    <a:pt x="5038" y="2311"/>
                  </a:cubicBezTo>
                  <a:cubicBezTo>
                    <a:pt x="4853" y="1988"/>
                    <a:pt x="4483" y="1711"/>
                    <a:pt x="4067" y="1664"/>
                  </a:cubicBezTo>
                  <a:cubicBezTo>
                    <a:pt x="3790" y="1664"/>
                    <a:pt x="3513" y="1711"/>
                    <a:pt x="3235" y="1803"/>
                  </a:cubicBezTo>
                  <a:cubicBezTo>
                    <a:pt x="3004" y="1895"/>
                    <a:pt x="2727" y="1988"/>
                    <a:pt x="2450" y="2034"/>
                  </a:cubicBezTo>
                  <a:cubicBezTo>
                    <a:pt x="2296" y="2065"/>
                    <a:pt x="2136" y="2080"/>
                    <a:pt x="1977" y="2080"/>
                  </a:cubicBezTo>
                  <a:cubicBezTo>
                    <a:pt x="1659" y="2080"/>
                    <a:pt x="1340" y="2019"/>
                    <a:pt x="1063" y="1895"/>
                  </a:cubicBezTo>
                  <a:lnTo>
                    <a:pt x="1063" y="1895"/>
                  </a:lnTo>
                  <a:cubicBezTo>
                    <a:pt x="1340" y="2080"/>
                    <a:pt x="1571" y="2358"/>
                    <a:pt x="1710" y="2681"/>
                  </a:cubicBezTo>
                  <a:cubicBezTo>
                    <a:pt x="1803" y="2912"/>
                    <a:pt x="1803" y="3143"/>
                    <a:pt x="1803" y="3374"/>
                  </a:cubicBezTo>
                  <a:cubicBezTo>
                    <a:pt x="1849" y="3652"/>
                    <a:pt x="1849" y="3883"/>
                    <a:pt x="1941" y="4114"/>
                  </a:cubicBezTo>
                  <a:cubicBezTo>
                    <a:pt x="2080" y="4622"/>
                    <a:pt x="2496" y="5084"/>
                    <a:pt x="3004" y="5223"/>
                  </a:cubicBezTo>
                  <a:cubicBezTo>
                    <a:pt x="2450" y="5362"/>
                    <a:pt x="1987" y="5639"/>
                    <a:pt x="1664" y="6055"/>
                  </a:cubicBezTo>
                  <a:cubicBezTo>
                    <a:pt x="1294" y="6471"/>
                    <a:pt x="1109" y="7026"/>
                    <a:pt x="786" y="7442"/>
                  </a:cubicBezTo>
                  <a:cubicBezTo>
                    <a:pt x="555" y="7765"/>
                    <a:pt x="277" y="7996"/>
                    <a:pt x="0" y="8227"/>
                  </a:cubicBezTo>
                  <a:cubicBezTo>
                    <a:pt x="215" y="8147"/>
                    <a:pt x="445" y="8097"/>
                    <a:pt x="673" y="8097"/>
                  </a:cubicBezTo>
                  <a:cubicBezTo>
                    <a:pt x="838" y="8097"/>
                    <a:pt x="1001" y="8123"/>
                    <a:pt x="1156" y="8181"/>
                  </a:cubicBezTo>
                  <a:cubicBezTo>
                    <a:pt x="1433" y="8273"/>
                    <a:pt x="1664" y="8458"/>
                    <a:pt x="1895" y="8597"/>
                  </a:cubicBezTo>
                  <a:cubicBezTo>
                    <a:pt x="2126" y="8782"/>
                    <a:pt x="2357" y="8921"/>
                    <a:pt x="2634" y="9013"/>
                  </a:cubicBezTo>
                  <a:cubicBezTo>
                    <a:pt x="2837" y="9081"/>
                    <a:pt x="3065" y="9124"/>
                    <a:pt x="3282" y="9124"/>
                  </a:cubicBezTo>
                  <a:cubicBezTo>
                    <a:pt x="3361" y="9124"/>
                    <a:pt x="3438" y="9118"/>
                    <a:pt x="3513" y="9105"/>
                  </a:cubicBezTo>
                  <a:cubicBezTo>
                    <a:pt x="3790" y="9059"/>
                    <a:pt x="4067" y="8921"/>
                    <a:pt x="4298" y="8736"/>
                  </a:cubicBezTo>
                  <a:cubicBezTo>
                    <a:pt x="4298" y="9244"/>
                    <a:pt x="4529" y="9706"/>
                    <a:pt x="4945" y="9984"/>
                  </a:cubicBezTo>
                  <a:cubicBezTo>
                    <a:pt x="5176" y="10168"/>
                    <a:pt x="5500" y="10261"/>
                    <a:pt x="5823" y="10446"/>
                  </a:cubicBezTo>
                  <a:cubicBezTo>
                    <a:pt x="6101" y="10631"/>
                    <a:pt x="6332" y="10862"/>
                    <a:pt x="6517" y="11139"/>
                  </a:cubicBezTo>
                  <a:lnTo>
                    <a:pt x="7210" y="11971"/>
                  </a:lnTo>
                  <a:cubicBezTo>
                    <a:pt x="7210" y="11555"/>
                    <a:pt x="7349" y="11139"/>
                    <a:pt x="7626" y="10815"/>
                  </a:cubicBezTo>
                  <a:cubicBezTo>
                    <a:pt x="7949" y="10353"/>
                    <a:pt x="8412" y="9984"/>
                    <a:pt x="8689" y="9521"/>
                  </a:cubicBezTo>
                  <a:cubicBezTo>
                    <a:pt x="8920" y="9059"/>
                    <a:pt x="9012" y="8551"/>
                    <a:pt x="8874" y="8089"/>
                  </a:cubicBezTo>
                  <a:lnTo>
                    <a:pt x="8874" y="8089"/>
                  </a:lnTo>
                  <a:cubicBezTo>
                    <a:pt x="8962" y="8102"/>
                    <a:pt x="9051" y="8109"/>
                    <a:pt x="9139" y="8109"/>
                  </a:cubicBezTo>
                  <a:cubicBezTo>
                    <a:pt x="9648" y="8109"/>
                    <a:pt x="10137" y="7889"/>
                    <a:pt x="10491" y="7534"/>
                  </a:cubicBezTo>
                  <a:cubicBezTo>
                    <a:pt x="10676" y="7303"/>
                    <a:pt x="10861" y="7072"/>
                    <a:pt x="11046" y="6841"/>
                  </a:cubicBezTo>
                  <a:cubicBezTo>
                    <a:pt x="11277" y="6610"/>
                    <a:pt x="11554" y="6471"/>
                    <a:pt x="11786" y="6332"/>
                  </a:cubicBezTo>
                  <a:lnTo>
                    <a:pt x="12756" y="5824"/>
                  </a:lnTo>
                  <a:cubicBezTo>
                    <a:pt x="12340" y="5824"/>
                    <a:pt x="11878" y="5685"/>
                    <a:pt x="11554" y="5408"/>
                  </a:cubicBezTo>
                  <a:cubicBezTo>
                    <a:pt x="11092" y="5084"/>
                    <a:pt x="10769" y="4622"/>
                    <a:pt x="10260" y="4345"/>
                  </a:cubicBezTo>
                  <a:cubicBezTo>
                    <a:pt x="10008" y="4187"/>
                    <a:pt x="9690" y="4115"/>
                    <a:pt x="9382" y="4115"/>
                  </a:cubicBezTo>
                  <a:cubicBezTo>
                    <a:pt x="9239" y="4115"/>
                    <a:pt x="9098" y="4131"/>
                    <a:pt x="8966" y="4160"/>
                  </a:cubicBezTo>
                  <a:cubicBezTo>
                    <a:pt x="9151" y="3698"/>
                    <a:pt x="9197" y="3190"/>
                    <a:pt x="9105" y="2681"/>
                  </a:cubicBezTo>
                  <a:cubicBezTo>
                    <a:pt x="9012" y="2173"/>
                    <a:pt x="8781" y="1664"/>
                    <a:pt x="8643" y="1156"/>
                  </a:cubicBezTo>
                  <a:cubicBezTo>
                    <a:pt x="8550" y="786"/>
                    <a:pt x="8550" y="370"/>
                    <a:pt x="8597" y="1"/>
                  </a:cubicBez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0"/>
            <p:cNvSpPr/>
            <p:nvPr/>
          </p:nvSpPr>
          <p:spPr>
            <a:xfrm>
              <a:off x="4336275" y="1298800"/>
              <a:ext cx="75125" cy="71275"/>
            </a:xfrm>
            <a:custGeom>
              <a:avLst/>
              <a:gdLst/>
              <a:ahLst/>
              <a:cxnLst/>
              <a:rect l="l" t="t" r="r" b="b"/>
              <a:pathLst>
                <a:path w="3005" h="2851" extrusionOk="0">
                  <a:moveTo>
                    <a:pt x="1572" y="1"/>
                  </a:moveTo>
                  <a:cubicBezTo>
                    <a:pt x="1248" y="1"/>
                    <a:pt x="925" y="139"/>
                    <a:pt x="694" y="324"/>
                  </a:cubicBezTo>
                  <a:cubicBezTo>
                    <a:pt x="370" y="555"/>
                    <a:pt x="139" y="925"/>
                    <a:pt x="93" y="1295"/>
                  </a:cubicBezTo>
                  <a:cubicBezTo>
                    <a:pt x="0" y="1664"/>
                    <a:pt x="93" y="2080"/>
                    <a:pt x="370" y="2358"/>
                  </a:cubicBezTo>
                  <a:cubicBezTo>
                    <a:pt x="509" y="2589"/>
                    <a:pt x="786" y="2727"/>
                    <a:pt x="1063" y="2820"/>
                  </a:cubicBezTo>
                  <a:cubicBezTo>
                    <a:pt x="1159" y="2839"/>
                    <a:pt x="1271" y="2850"/>
                    <a:pt x="1385" y="2850"/>
                  </a:cubicBezTo>
                  <a:cubicBezTo>
                    <a:pt x="1547" y="2850"/>
                    <a:pt x="1714" y="2828"/>
                    <a:pt x="1849" y="2774"/>
                  </a:cubicBezTo>
                  <a:cubicBezTo>
                    <a:pt x="2311" y="2635"/>
                    <a:pt x="2727" y="2265"/>
                    <a:pt x="2912" y="1803"/>
                  </a:cubicBezTo>
                  <a:cubicBezTo>
                    <a:pt x="3005" y="1572"/>
                    <a:pt x="3005" y="1295"/>
                    <a:pt x="2958" y="1017"/>
                  </a:cubicBezTo>
                  <a:cubicBezTo>
                    <a:pt x="2866" y="740"/>
                    <a:pt x="2727" y="463"/>
                    <a:pt x="2496" y="324"/>
                  </a:cubicBezTo>
                  <a:cubicBezTo>
                    <a:pt x="2265" y="93"/>
                    <a:pt x="1895" y="1"/>
                    <a:pt x="1572" y="1"/>
                  </a:cubicBezTo>
                  <a:close/>
                </a:path>
              </a:pathLst>
            </a:custGeom>
            <a:solidFill>
              <a:srgbClr val="FFE557"/>
            </a:solidFill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0"/>
            <p:cNvSpPr/>
            <p:nvPr/>
          </p:nvSpPr>
          <p:spPr>
            <a:xfrm>
              <a:off x="3918000" y="657525"/>
              <a:ext cx="318925" cy="300450"/>
            </a:xfrm>
            <a:custGeom>
              <a:avLst/>
              <a:gdLst/>
              <a:ahLst/>
              <a:cxnLst/>
              <a:rect l="l" t="t" r="r" b="b"/>
              <a:pathLst>
                <a:path w="12757" h="12018" extrusionOk="0">
                  <a:moveTo>
                    <a:pt x="8597" y="1"/>
                  </a:moveTo>
                  <a:lnTo>
                    <a:pt x="8597" y="1"/>
                  </a:lnTo>
                  <a:cubicBezTo>
                    <a:pt x="8366" y="371"/>
                    <a:pt x="8043" y="694"/>
                    <a:pt x="7627" y="833"/>
                  </a:cubicBezTo>
                  <a:cubicBezTo>
                    <a:pt x="7349" y="925"/>
                    <a:pt x="7026" y="972"/>
                    <a:pt x="6749" y="1018"/>
                  </a:cubicBezTo>
                  <a:cubicBezTo>
                    <a:pt x="6425" y="1064"/>
                    <a:pt x="6148" y="1110"/>
                    <a:pt x="5870" y="1249"/>
                  </a:cubicBezTo>
                  <a:cubicBezTo>
                    <a:pt x="5454" y="1480"/>
                    <a:pt x="5131" y="1896"/>
                    <a:pt x="5039" y="2358"/>
                  </a:cubicBezTo>
                  <a:cubicBezTo>
                    <a:pt x="4854" y="1988"/>
                    <a:pt x="4484" y="1757"/>
                    <a:pt x="4068" y="1711"/>
                  </a:cubicBezTo>
                  <a:cubicBezTo>
                    <a:pt x="3994" y="1699"/>
                    <a:pt x="3919" y="1693"/>
                    <a:pt x="3845" y="1693"/>
                  </a:cubicBezTo>
                  <a:cubicBezTo>
                    <a:pt x="3642" y="1693"/>
                    <a:pt x="3439" y="1736"/>
                    <a:pt x="3236" y="1803"/>
                  </a:cubicBezTo>
                  <a:cubicBezTo>
                    <a:pt x="3005" y="1896"/>
                    <a:pt x="2728" y="1988"/>
                    <a:pt x="2450" y="2081"/>
                  </a:cubicBezTo>
                  <a:cubicBezTo>
                    <a:pt x="2327" y="2105"/>
                    <a:pt x="2199" y="2117"/>
                    <a:pt x="2072" y="2117"/>
                  </a:cubicBezTo>
                  <a:cubicBezTo>
                    <a:pt x="1722" y="2117"/>
                    <a:pt x="1368" y="2031"/>
                    <a:pt x="1064" y="1896"/>
                  </a:cubicBezTo>
                  <a:lnTo>
                    <a:pt x="1064" y="1896"/>
                  </a:lnTo>
                  <a:cubicBezTo>
                    <a:pt x="1341" y="2081"/>
                    <a:pt x="1618" y="2358"/>
                    <a:pt x="1711" y="2682"/>
                  </a:cubicBezTo>
                  <a:cubicBezTo>
                    <a:pt x="1803" y="2913"/>
                    <a:pt x="1803" y="3190"/>
                    <a:pt x="1850" y="3421"/>
                  </a:cubicBezTo>
                  <a:cubicBezTo>
                    <a:pt x="1850" y="3652"/>
                    <a:pt x="1850" y="3929"/>
                    <a:pt x="1942" y="4161"/>
                  </a:cubicBezTo>
                  <a:cubicBezTo>
                    <a:pt x="2081" y="4669"/>
                    <a:pt x="2497" y="5085"/>
                    <a:pt x="3005" y="5270"/>
                  </a:cubicBezTo>
                  <a:cubicBezTo>
                    <a:pt x="2450" y="5362"/>
                    <a:pt x="1988" y="5639"/>
                    <a:pt x="1665" y="6055"/>
                  </a:cubicBezTo>
                  <a:cubicBezTo>
                    <a:pt x="1295" y="6471"/>
                    <a:pt x="1110" y="7026"/>
                    <a:pt x="787" y="7488"/>
                  </a:cubicBezTo>
                  <a:cubicBezTo>
                    <a:pt x="555" y="7765"/>
                    <a:pt x="324" y="8043"/>
                    <a:pt x="1" y="8228"/>
                  </a:cubicBezTo>
                  <a:cubicBezTo>
                    <a:pt x="186" y="8158"/>
                    <a:pt x="382" y="8124"/>
                    <a:pt x="579" y="8124"/>
                  </a:cubicBezTo>
                  <a:cubicBezTo>
                    <a:pt x="775" y="8124"/>
                    <a:pt x="971" y="8158"/>
                    <a:pt x="1156" y="8228"/>
                  </a:cubicBezTo>
                  <a:cubicBezTo>
                    <a:pt x="1434" y="8320"/>
                    <a:pt x="1665" y="8459"/>
                    <a:pt x="1896" y="8644"/>
                  </a:cubicBezTo>
                  <a:cubicBezTo>
                    <a:pt x="2127" y="8782"/>
                    <a:pt x="2404" y="8921"/>
                    <a:pt x="2635" y="9060"/>
                  </a:cubicBezTo>
                  <a:cubicBezTo>
                    <a:pt x="2798" y="9114"/>
                    <a:pt x="2976" y="9136"/>
                    <a:pt x="3152" y="9136"/>
                  </a:cubicBezTo>
                  <a:cubicBezTo>
                    <a:pt x="3276" y="9136"/>
                    <a:pt x="3398" y="9125"/>
                    <a:pt x="3513" y="9106"/>
                  </a:cubicBezTo>
                  <a:cubicBezTo>
                    <a:pt x="3791" y="9060"/>
                    <a:pt x="4068" y="8921"/>
                    <a:pt x="4299" y="8782"/>
                  </a:cubicBezTo>
                  <a:cubicBezTo>
                    <a:pt x="4299" y="9244"/>
                    <a:pt x="4530" y="9707"/>
                    <a:pt x="4946" y="9984"/>
                  </a:cubicBezTo>
                  <a:cubicBezTo>
                    <a:pt x="5223" y="10169"/>
                    <a:pt x="5547" y="10307"/>
                    <a:pt x="5824" y="10492"/>
                  </a:cubicBezTo>
                  <a:cubicBezTo>
                    <a:pt x="6102" y="10631"/>
                    <a:pt x="6333" y="10908"/>
                    <a:pt x="6517" y="11139"/>
                  </a:cubicBezTo>
                  <a:lnTo>
                    <a:pt x="7211" y="12017"/>
                  </a:lnTo>
                  <a:cubicBezTo>
                    <a:pt x="7211" y="11602"/>
                    <a:pt x="7349" y="11186"/>
                    <a:pt x="7627" y="10816"/>
                  </a:cubicBezTo>
                  <a:cubicBezTo>
                    <a:pt x="7950" y="10354"/>
                    <a:pt x="8412" y="10030"/>
                    <a:pt x="8690" y="9522"/>
                  </a:cubicBezTo>
                  <a:cubicBezTo>
                    <a:pt x="8921" y="9106"/>
                    <a:pt x="9013" y="8551"/>
                    <a:pt x="8875" y="8089"/>
                  </a:cubicBezTo>
                  <a:lnTo>
                    <a:pt x="8875" y="8089"/>
                  </a:lnTo>
                  <a:cubicBezTo>
                    <a:pt x="8963" y="8103"/>
                    <a:pt x="9052" y="8109"/>
                    <a:pt x="9140" y="8109"/>
                  </a:cubicBezTo>
                  <a:cubicBezTo>
                    <a:pt x="9649" y="8109"/>
                    <a:pt x="10138" y="7889"/>
                    <a:pt x="10492" y="7534"/>
                  </a:cubicBezTo>
                  <a:cubicBezTo>
                    <a:pt x="10677" y="7350"/>
                    <a:pt x="10862" y="7072"/>
                    <a:pt x="11047" y="6841"/>
                  </a:cubicBezTo>
                  <a:cubicBezTo>
                    <a:pt x="11278" y="6656"/>
                    <a:pt x="11555" y="6471"/>
                    <a:pt x="11786" y="6333"/>
                  </a:cubicBezTo>
                  <a:lnTo>
                    <a:pt x="12757" y="5871"/>
                  </a:lnTo>
                  <a:cubicBezTo>
                    <a:pt x="12341" y="5824"/>
                    <a:pt x="11925" y="5686"/>
                    <a:pt x="11555" y="5455"/>
                  </a:cubicBezTo>
                  <a:cubicBezTo>
                    <a:pt x="11093" y="5131"/>
                    <a:pt x="10769" y="4669"/>
                    <a:pt x="10261" y="4392"/>
                  </a:cubicBezTo>
                  <a:cubicBezTo>
                    <a:pt x="9987" y="4220"/>
                    <a:pt x="9662" y="4125"/>
                    <a:pt x="9324" y="4125"/>
                  </a:cubicBezTo>
                  <a:cubicBezTo>
                    <a:pt x="9206" y="4125"/>
                    <a:pt x="9086" y="4137"/>
                    <a:pt x="8967" y="4161"/>
                  </a:cubicBezTo>
                  <a:cubicBezTo>
                    <a:pt x="9152" y="3698"/>
                    <a:pt x="9198" y="3190"/>
                    <a:pt x="9106" y="2728"/>
                  </a:cubicBezTo>
                  <a:cubicBezTo>
                    <a:pt x="9013" y="2173"/>
                    <a:pt x="8782" y="1711"/>
                    <a:pt x="8643" y="1156"/>
                  </a:cubicBezTo>
                  <a:cubicBezTo>
                    <a:pt x="8551" y="787"/>
                    <a:pt x="8551" y="417"/>
                    <a:pt x="8597" y="1"/>
                  </a:cubicBez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0"/>
            <p:cNvSpPr/>
            <p:nvPr/>
          </p:nvSpPr>
          <p:spPr>
            <a:xfrm>
              <a:off x="4037025" y="769625"/>
              <a:ext cx="75125" cy="71825"/>
            </a:xfrm>
            <a:custGeom>
              <a:avLst/>
              <a:gdLst/>
              <a:ahLst/>
              <a:cxnLst/>
              <a:rect l="l" t="t" r="r" b="b"/>
              <a:pathLst>
                <a:path w="3005" h="2873" extrusionOk="0">
                  <a:moveTo>
                    <a:pt x="1572" y="0"/>
                  </a:moveTo>
                  <a:cubicBezTo>
                    <a:pt x="1248" y="46"/>
                    <a:pt x="925" y="139"/>
                    <a:pt x="693" y="370"/>
                  </a:cubicBezTo>
                  <a:cubicBezTo>
                    <a:pt x="370" y="601"/>
                    <a:pt x="139" y="924"/>
                    <a:pt x="93" y="1294"/>
                  </a:cubicBezTo>
                  <a:cubicBezTo>
                    <a:pt x="0" y="1664"/>
                    <a:pt x="93" y="2080"/>
                    <a:pt x="370" y="2357"/>
                  </a:cubicBezTo>
                  <a:cubicBezTo>
                    <a:pt x="509" y="2588"/>
                    <a:pt x="786" y="2773"/>
                    <a:pt x="1063" y="2819"/>
                  </a:cubicBezTo>
                  <a:cubicBezTo>
                    <a:pt x="1161" y="2858"/>
                    <a:pt x="1275" y="2873"/>
                    <a:pt x="1392" y="2873"/>
                  </a:cubicBezTo>
                  <a:cubicBezTo>
                    <a:pt x="1551" y="2873"/>
                    <a:pt x="1715" y="2846"/>
                    <a:pt x="1849" y="2819"/>
                  </a:cubicBezTo>
                  <a:cubicBezTo>
                    <a:pt x="2311" y="2634"/>
                    <a:pt x="2727" y="2311"/>
                    <a:pt x="2912" y="1849"/>
                  </a:cubicBezTo>
                  <a:cubicBezTo>
                    <a:pt x="3004" y="1571"/>
                    <a:pt x="3004" y="1294"/>
                    <a:pt x="2958" y="1017"/>
                  </a:cubicBezTo>
                  <a:cubicBezTo>
                    <a:pt x="2866" y="740"/>
                    <a:pt x="2727" y="508"/>
                    <a:pt x="2496" y="324"/>
                  </a:cubicBezTo>
                  <a:cubicBezTo>
                    <a:pt x="2265" y="139"/>
                    <a:pt x="1895" y="0"/>
                    <a:pt x="1572" y="0"/>
                  </a:cubicBezTo>
                  <a:close/>
                </a:path>
              </a:pathLst>
            </a:custGeom>
            <a:solidFill>
              <a:srgbClr val="FFE557"/>
            </a:solidFill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0"/>
            <p:cNvSpPr/>
            <p:nvPr/>
          </p:nvSpPr>
          <p:spPr>
            <a:xfrm>
              <a:off x="3447750" y="1118550"/>
              <a:ext cx="39300" cy="86700"/>
            </a:xfrm>
            <a:custGeom>
              <a:avLst/>
              <a:gdLst/>
              <a:ahLst/>
              <a:cxnLst/>
              <a:rect l="l" t="t" r="r" b="b"/>
              <a:pathLst>
                <a:path w="1572" h="3468" extrusionOk="0">
                  <a:moveTo>
                    <a:pt x="185" y="1"/>
                  </a:moveTo>
                  <a:cubicBezTo>
                    <a:pt x="139" y="509"/>
                    <a:pt x="47" y="971"/>
                    <a:pt x="47" y="1433"/>
                  </a:cubicBezTo>
                  <a:cubicBezTo>
                    <a:pt x="0" y="2034"/>
                    <a:pt x="0" y="2635"/>
                    <a:pt x="47" y="3236"/>
                  </a:cubicBezTo>
                  <a:lnTo>
                    <a:pt x="971" y="3467"/>
                  </a:lnTo>
                  <a:cubicBezTo>
                    <a:pt x="1110" y="3005"/>
                    <a:pt x="1202" y="2589"/>
                    <a:pt x="1294" y="2127"/>
                  </a:cubicBezTo>
                  <a:cubicBezTo>
                    <a:pt x="1433" y="1480"/>
                    <a:pt x="1526" y="833"/>
                    <a:pt x="1572" y="232"/>
                  </a:cubicBezTo>
                  <a:lnTo>
                    <a:pt x="185" y="1"/>
                  </a:lnTo>
                  <a:close/>
                </a:path>
              </a:pathLst>
            </a:custGeom>
            <a:solidFill>
              <a:srgbClr val="FFE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0"/>
            <p:cNvSpPr/>
            <p:nvPr/>
          </p:nvSpPr>
          <p:spPr>
            <a:xfrm>
              <a:off x="3447750" y="1118550"/>
              <a:ext cx="39300" cy="86700"/>
            </a:xfrm>
            <a:custGeom>
              <a:avLst/>
              <a:gdLst/>
              <a:ahLst/>
              <a:cxnLst/>
              <a:rect l="l" t="t" r="r" b="b"/>
              <a:pathLst>
                <a:path w="1572" h="3468" fill="none" extrusionOk="0">
                  <a:moveTo>
                    <a:pt x="185" y="1"/>
                  </a:moveTo>
                  <a:cubicBezTo>
                    <a:pt x="139" y="509"/>
                    <a:pt x="47" y="971"/>
                    <a:pt x="47" y="1433"/>
                  </a:cubicBezTo>
                  <a:cubicBezTo>
                    <a:pt x="0" y="2034"/>
                    <a:pt x="0" y="2635"/>
                    <a:pt x="47" y="3236"/>
                  </a:cubicBezTo>
                  <a:lnTo>
                    <a:pt x="971" y="3467"/>
                  </a:lnTo>
                  <a:cubicBezTo>
                    <a:pt x="1110" y="3005"/>
                    <a:pt x="1202" y="2589"/>
                    <a:pt x="1294" y="2127"/>
                  </a:cubicBezTo>
                  <a:cubicBezTo>
                    <a:pt x="1433" y="1480"/>
                    <a:pt x="1526" y="833"/>
                    <a:pt x="1572" y="232"/>
                  </a:cubicBezTo>
                </a:path>
              </a:pathLst>
            </a:custGeom>
            <a:noFill/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0"/>
            <p:cNvSpPr/>
            <p:nvPr/>
          </p:nvSpPr>
          <p:spPr>
            <a:xfrm>
              <a:off x="3335675" y="1091225"/>
              <a:ext cx="278475" cy="79350"/>
            </a:xfrm>
            <a:custGeom>
              <a:avLst/>
              <a:gdLst/>
              <a:ahLst/>
              <a:cxnLst/>
              <a:rect l="l" t="t" r="r" b="b"/>
              <a:pathLst>
                <a:path w="11139" h="3174" extrusionOk="0">
                  <a:moveTo>
                    <a:pt x="3327" y="1"/>
                  </a:moveTo>
                  <a:cubicBezTo>
                    <a:pt x="3125" y="1"/>
                    <a:pt x="2925" y="10"/>
                    <a:pt x="2727" y="31"/>
                  </a:cubicBezTo>
                  <a:cubicBezTo>
                    <a:pt x="1757" y="77"/>
                    <a:pt x="832" y="354"/>
                    <a:pt x="0" y="724"/>
                  </a:cubicBezTo>
                  <a:cubicBezTo>
                    <a:pt x="832" y="1140"/>
                    <a:pt x="1710" y="1417"/>
                    <a:pt x="2635" y="1556"/>
                  </a:cubicBezTo>
                  <a:cubicBezTo>
                    <a:pt x="3149" y="1664"/>
                    <a:pt x="3679" y="1709"/>
                    <a:pt x="4216" y="1709"/>
                  </a:cubicBezTo>
                  <a:cubicBezTo>
                    <a:pt x="4596" y="1709"/>
                    <a:pt x="4979" y="1687"/>
                    <a:pt x="5362" y="1648"/>
                  </a:cubicBezTo>
                  <a:cubicBezTo>
                    <a:pt x="6332" y="2064"/>
                    <a:pt x="7303" y="2434"/>
                    <a:pt x="8273" y="2665"/>
                  </a:cubicBezTo>
                  <a:cubicBezTo>
                    <a:pt x="9244" y="2942"/>
                    <a:pt x="10168" y="3081"/>
                    <a:pt x="11139" y="3173"/>
                  </a:cubicBezTo>
                  <a:cubicBezTo>
                    <a:pt x="10677" y="2480"/>
                    <a:pt x="10029" y="1879"/>
                    <a:pt x="9290" y="1463"/>
                  </a:cubicBezTo>
                  <a:cubicBezTo>
                    <a:pt x="8135" y="724"/>
                    <a:pt x="6748" y="400"/>
                    <a:pt x="5408" y="216"/>
                  </a:cubicBezTo>
                  <a:cubicBezTo>
                    <a:pt x="4728" y="108"/>
                    <a:pt x="4020" y="1"/>
                    <a:pt x="3327" y="1"/>
                  </a:cubicBez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0"/>
            <p:cNvSpPr/>
            <p:nvPr/>
          </p:nvSpPr>
          <p:spPr>
            <a:xfrm>
              <a:off x="3071075" y="942925"/>
              <a:ext cx="331625" cy="312000"/>
            </a:xfrm>
            <a:custGeom>
              <a:avLst/>
              <a:gdLst/>
              <a:ahLst/>
              <a:cxnLst/>
              <a:rect l="l" t="t" r="r" b="b"/>
              <a:pathLst>
                <a:path w="13265" h="12480" extrusionOk="0">
                  <a:moveTo>
                    <a:pt x="5778" y="1"/>
                  </a:moveTo>
                  <a:cubicBezTo>
                    <a:pt x="5778" y="463"/>
                    <a:pt x="5593" y="879"/>
                    <a:pt x="5362" y="1249"/>
                  </a:cubicBezTo>
                  <a:cubicBezTo>
                    <a:pt x="5038" y="1711"/>
                    <a:pt x="4530" y="2080"/>
                    <a:pt x="4253" y="2589"/>
                  </a:cubicBezTo>
                  <a:cubicBezTo>
                    <a:pt x="3975" y="3051"/>
                    <a:pt x="3929" y="3559"/>
                    <a:pt x="4068" y="4068"/>
                  </a:cubicBezTo>
                  <a:cubicBezTo>
                    <a:pt x="3973" y="4054"/>
                    <a:pt x="3880" y="4048"/>
                    <a:pt x="3788" y="4048"/>
                  </a:cubicBezTo>
                  <a:cubicBezTo>
                    <a:pt x="3248" y="4048"/>
                    <a:pt x="2752" y="4274"/>
                    <a:pt x="2358" y="4669"/>
                  </a:cubicBezTo>
                  <a:cubicBezTo>
                    <a:pt x="2173" y="4853"/>
                    <a:pt x="1988" y="5131"/>
                    <a:pt x="1757" y="5362"/>
                  </a:cubicBezTo>
                  <a:cubicBezTo>
                    <a:pt x="1526" y="5593"/>
                    <a:pt x="1295" y="5732"/>
                    <a:pt x="1017" y="5916"/>
                  </a:cubicBezTo>
                  <a:lnTo>
                    <a:pt x="1" y="6425"/>
                  </a:lnTo>
                  <a:cubicBezTo>
                    <a:pt x="463" y="6425"/>
                    <a:pt x="879" y="6564"/>
                    <a:pt x="1248" y="6841"/>
                  </a:cubicBezTo>
                  <a:cubicBezTo>
                    <a:pt x="1757" y="7164"/>
                    <a:pt x="2080" y="7673"/>
                    <a:pt x="2589" y="7950"/>
                  </a:cubicBezTo>
                  <a:cubicBezTo>
                    <a:pt x="2871" y="8107"/>
                    <a:pt x="3197" y="8200"/>
                    <a:pt x="3521" y="8200"/>
                  </a:cubicBezTo>
                  <a:cubicBezTo>
                    <a:pt x="3674" y="8200"/>
                    <a:pt x="3827" y="8179"/>
                    <a:pt x="3975" y="8135"/>
                  </a:cubicBezTo>
                  <a:lnTo>
                    <a:pt x="3975" y="8135"/>
                  </a:lnTo>
                  <a:cubicBezTo>
                    <a:pt x="3744" y="8643"/>
                    <a:pt x="3698" y="9152"/>
                    <a:pt x="3790" y="9660"/>
                  </a:cubicBezTo>
                  <a:cubicBezTo>
                    <a:pt x="3883" y="10215"/>
                    <a:pt x="4160" y="10723"/>
                    <a:pt x="4253" y="11278"/>
                  </a:cubicBezTo>
                  <a:cubicBezTo>
                    <a:pt x="4345" y="11694"/>
                    <a:pt x="4391" y="12063"/>
                    <a:pt x="4345" y="12479"/>
                  </a:cubicBezTo>
                  <a:cubicBezTo>
                    <a:pt x="4576" y="12110"/>
                    <a:pt x="4900" y="11786"/>
                    <a:pt x="5316" y="11647"/>
                  </a:cubicBezTo>
                  <a:cubicBezTo>
                    <a:pt x="5639" y="11509"/>
                    <a:pt x="5963" y="11509"/>
                    <a:pt x="6240" y="11463"/>
                  </a:cubicBezTo>
                  <a:cubicBezTo>
                    <a:pt x="6563" y="11416"/>
                    <a:pt x="6887" y="11324"/>
                    <a:pt x="7164" y="11185"/>
                  </a:cubicBezTo>
                  <a:cubicBezTo>
                    <a:pt x="7626" y="11000"/>
                    <a:pt x="7950" y="10538"/>
                    <a:pt x="7996" y="10076"/>
                  </a:cubicBezTo>
                  <a:cubicBezTo>
                    <a:pt x="8227" y="10446"/>
                    <a:pt x="8597" y="10677"/>
                    <a:pt x="9013" y="10723"/>
                  </a:cubicBezTo>
                  <a:cubicBezTo>
                    <a:pt x="9075" y="10732"/>
                    <a:pt x="9135" y="10736"/>
                    <a:pt x="9194" y="10736"/>
                  </a:cubicBezTo>
                  <a:cubicBezTo>
                    <a:pt x="9442" y="10736"/>
                    <a:pt x="9667" y="10668"/>
                    <a:pt x="9891" y="10631"/>
                  </a:cubicBezTo>
                  <a:cubicBezTo>
                    <a:pt x="10168" y="10538"/>
                    <a:pt x="10446" y="10400"/>
                    <a:pt x="10723" y="10353"/>
                  </a:cubicBezTo>
                  <a:cubicBezTo>
                    <a:pt x="10892" y="10323"/>
                    <a:pt x="11062" y="10307"/>
                    <a:pt x="11228" y="10307"/>
                  </a:cubicBezTo>
                  <a:cubicBezTo>
                    <a:pt x="11560" y="10307"/>
                    <a:pt x="11878" y="10369"/>
                    <a:pt x="12156" y="10492"/>
                  </a:cubicBezTo>
                  <a:cubicBezTo>
                    <a:pt x="11878" y="10307"/>
                    <a:pt x="11601" y="10030"/>
                    <a:pt x="11509" y="9706"/>
                  </a:cubicBezTo>
                  <a:cubicBezTo>
                    <a:pt x="11416" y="9475"/>
                    <a:pt x="11370" y="9198"/>
                    <a:pt x="11370" y="8967"/>
                  </a:cubicBezTo>
                  <a:cubicBezTo>
                    <a:pt x="11370" y="8690"/>
                    <a:pt x="11324" y="8412"/>
                    <a:pt x="11278" y="8181"/>
                  </a:cubicBezTo>
                  <a:cubicBezTo>
                    <a:pt x="11139" y="7627"/>
                    <a:pt x="10677" y="7211"/>
                    <a:pt x="10168" y="7026"/>
                  </a:cubicBezTo>
                  <a:cubicBezTo>
                    <a:pt x="10723" y="6933"/>
                    <a:pt x="11185" y="6610"/>
                    <a:pt x="11555" y="6194"/>
                  </a:cubicBezTo>
                  <a:cubicBezTo>
                    <a:pt x="11925" y="5732"/>
                    <a:pt x="12109" y="5177"/>
                    <a:pt x="12479" y="4715"/>
                  </a:cubicBezTo>
                  <a:cubicBezTo>
                    <a:pt x="12664" y="4391"/>
                    <a:pt x="12941" y="4160"/>
                    <a:pt x="13265" y="3929"/>
                  </a:cubicBezTo>
                  <a:lnTo>
                    <a:pt x="13265" y="3929"/>
                  </a:lnTo>
                  <a:cubicBezTo>
                    <a:pt x="13050" y="4010"/>
                    <a:pt x="12804" y="4059"/>
                    <a:pt x="12563" y="4059"/>
                  </a:cubicBezTo>
                  <a:cubicBezTo>
                    <a:pt x="12389" y="4059"/>
                    <a:pt x="12218" y="4033"/>
                    <a:pt x="12063" y="3975"/>
                  </a:cubicBezTo>
                  <a:cubicBezTo>
                    <a:pt x="11786" y="3837"/>
                    <a:pt x="11555" y="3698"/>
                    <a:pt x="11278" y="3513"/>
                  </a:cubicBezTo>
                  <a:cubicBezTo>
                    <a:pt x="11046" y="3375"/>
                    <a:pt x="10815" y="3190"/>
                    <a:pt x="10538" y="3097"/>
                  </a:cubicBezTo>
                  <a:cubicBezTo>
                    <a:pt x="10301" y="3030"/>
                    <a:pt x="10089" y="2987"/>
                    <a:pt x="9866" y="2987"/>
                  </a:cubicBezTo>
                  <a:cubicBezTo>
                    <a:pt x="9784" y="2987"/>
                    <a:pt x="9700" y="2992"/>
                    <a:pt x="9614" y="3005"/>
                  </a:cubicBezTo>
                  <a:cubicBezTo>
                    <a:pt x="9336" y="3051"/>
                    <a:pt x="9059" y="3190"/>
                    <a:pt x="8828" y="3375"/>
                  </a:cubicBezTo>
                  <a:cubicBezTo>
                    <a:pt x="8828" y="2866"/>
                    <a:pt x="8551" y="2404"/>
                    <a:pt x="8135" y="2127"/>
                  </a:cubicBezTo>
                  <a:cubicBezTo>
                    <a:pt x="7857" y="1896"/>
                    <a:pt x="7534" y="1803"/>
                    <a:pt x="7257" y="1618"/>
                  </a:cubicBezTo>
                  <a:cubicBezTo>
                    <a:pt x="6933" y="1433"/>
                    <a:pt x="6702" y="1156"/>
                    <a:pt x="6471" y="879"/>
                  </a:cubicBezTo>
                  <a:lnTo>
                    <a:pt x="5778" y="1"/>
                  </a:ln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0"/>
            <p:cNvSpPr/>
            <p:nvPr/>
          </p:nvSpPr>
          <p:spPr>
            <a:xfrm>
              <a:off x="3200475" y="1064150"/>
              <a:ext cx="78600" cy="74075"/>
            </a:xfrm>
            <a:custGeom>
              <a:avLst/>
              <a:gdLst/>
              <a:ahLst/>
              <a:cxnLst/>
              <a:rect l="l" t="t" r="r" b="b"/>
              <a:pathLst>
                <a:path w="3144" h="2963" extrusionOk="0">
                  <a:moveTo>
                    <a:pt x="1728" y="0"/>
                  </a:moveTo>
                  <a:cubicBezTo>
                    <a:pt x="1545" y="0"/>
                    <a:pt x="1374" y="40"/>
                    <a:pt x="1203" y="97"/>
                  </a:cubicBezTo>
                  <a:cubicBezTo>
                    <a:pt x="740" y="236"/>
                    <a:pt x="324" y="605"/>
                    <a:pt x="140" y="1067"/>
                  </a:cubicBezTo>
                  <a:cubicBezTo>
                    <a:pt x="47" y="1345"/>
                    <a:pt x="1" y="1622"/>
                    <a:pt x="93" y="1946"/>
                  </a:cubicBezTo>
                  <a:cubicBezTo>
                    <a:pt x="140" y="2223"/>
                    <a:pt x="324" y="2454"/>
                    <a:pt x="555" y="2639"/>
                  </a:cubicBezTo>
                  <a:cubicBezTo>
                    <a:pt x="833" y="2870"/>
                    <a:pt x="1156" y="2962"/>
                    <a:pt x="1480" y="2962"/>
                  </a:cubicBezTo>
                  <a:cubicBezTo>
                    <a:pt x="1850" y="2962"/>
                    <a:pt x="2173" y="2824"/>
                    <a:pt x="2450" y="2639"/>
                  </a:cubicBezTo>
                  <a:cubicBezTo>
                    <a:pt x="2774" y="2362"/>
                    <a:pt x="3005" y="2038"/>
                    <a:pt x="3051" y="1622"/>
                  </a:cubicBezTo>
                  <a:cubicBezTo>
                    <a:pt x="3144" y="1252"/>
                    <a:pt x="3051" y="836"/>
                    <a:pt x="2774" y="513"/>
                  </a:cubicBezTo>
                  <a:cubicBezTo>
                    <a:pt x="2589" y="282"/>
                    <a:pt x="2358" y="143"/>
                    <a:pt x="2081" y="51"/>
                  </a:cubicBezTo>
                  <a:cubicBezTo>
                    <a:pt x="1957" y="15"/>
                    <a:pt x="1840" y="0"/>
                    <a:pt x="1728" y="0"/>
                  </a:cubicBezTo>
                  <a:close/>
                </a:path>
              </a:pathLst>
            </a:custGeom>
            <a:solidFill>
              <a:srgbClr val="FFE557"/>
            </a:solidFill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0"/>
            <p:cNvSpPr/>
            <p:nvPr/>
          </p:nvSpPr>
          <p:spPr>
            <a:xfrm>
              <a:off x="4147950" y="785800"/>
              <a:ext cx="183725" cy="336250"/>
            </a:xfrm>
            <a:custGeom>
              <a:avLst/>
              <a:gdLst/>
              <a:ahLst/>
              <a:cxnLst/>
              <a:rect l="l" t="t" r="r" b="b"/>
              <a:pathLst>
                <a:path w="7349" h="13450" extrusionOk="0">
                  <a:moveTo>
                    <a:pt x="5870" y="0"/>
                  </a:moveTo>
                  <a:cubicBezTo>
                    <a:pt x="5916" y="416"/>
                    <a:pt x="5777" y="832"/>
                    <a:pt x="5546" y="1156"/>
                  </a:cubicBezTo>
                  <a:cubicBezTo>
                    <a:pt x="5361" y="1387"/>
                    <a:pt x="5130" y="1571"/>
                    <a:pt x="4899" y="1756"/>
                  </a:cubicBezTo>
                  <a:cubicBezTo>
                    <a:pt x="4714" y="1941"/>
                    <a:pt x="4483" y="2172"/>
                    <a:pt x="4298" y="2403"/>
                  </a:cubicBezTo>
                  <a:cubicBezTo>
                    <a:pt x="4021" y="2773"/>
                    <a:pt x="3929" y="3282"/>
                    <a:pt x="4021" y="3744"/>
                  </a:cubicBezTo>
                  <a:cubicBezTo>
                    <a:pt x="4139" y="4099"/>
                    <a:pt x="4359" y="4455"/>
                    <a:pt x="4680" y="4695"/>
                  </a:cubicBezTo>
                  <a:lnTo>
                    <a:pt x="4680" y="4695"/>
                  </a:lnTo>
                  <a:cubicBezTo>
                    <a:pt x="4400" y="4530"/>
                    <a:pt x="4087" y="4429"/>
                    <a:pt x="3744" y="4391"/>
                  </a:cubicBezTo>
                  <a:cubicBezTo>
                    <a:pt x="3374" y="4391"/>
                    <a:pt x="2958" y="4483"/>
                    <a:pt x="2634" y="4668"/>
                  </a:cubicBezTo>
                  <a:cubicBezTo>
                    <a:pt x="2357" y="4807"/>
                    <a:pt x="2126" y="5038"/>
                    <a:pt x="1849" y="5223"/>
                  </a:cubicBezTo>
                  <a:cubicBezTo>
                    <a:pt x="1618" y="5408"/>
                    <a:pt x="1340" y="5500"/>
                    <a:pt x="1017" y="5639"/>
                  </a:cubicBezTo>
                  <a:lnTo>
                    <a:pt x="0" y="6055"/>
                  </a:lnTo>
                  <a:cubicBezTo>
                    <a:pt x="370" y="6239"/>
                    <a:pt x="740" y="6517"/>
                    <a:pt x="1063" y="6794"/>
                  </a:cubicBezTo>
                  <a:cubicBezTo>
                    <a:pt x="1479" y="7210"/>
                    <a:pt x="1803" y="7718"/>
                    <a:pt x="2311" y="8042"/>
                  </a:cubicBezTo>
                  <a:cubicBezTo>
                    <a:pt x="2711" y="8288"/>
                    <a:pt x="3194" y="8432"/>
                    <a:pt x="3677" y="8432"/>
                  </a:cubicBezTo>
                  <a:cubicBezTo>
                    <a:pt x="3918" y="8432"/>
                    <a:pt x="4160" y="8396"/>
                    <a:pt x="4391" y="8319"/>
                  </a:cubicBezTo>
                  <a:lnTo>
                    <a:pt x="4391" y="8319"/>
                  </a:lnTo>
                  <a:cubicBezTo>
                    <a:pt x="3882" y="8920"/>
                    <a:pt x="3651" y="9752"/>
                    <a:pt x="3790" y="10538"/>
                  </a:cubicBezTo>
                  <a:cubicBezTo>
                    <a:pt x="3882" y="10815"/>
                    <a:pt x="3975" y="11092"/>
                    <a:pt x="4067" y="11416"/>
                  </a:cubicBezTo>
                  <a:cubicBezTo>
                    <a:pt x="4160" y="11693"/>
                    <a:pt x="4206" y="12017"/>
                    <a:pt x="4252" y="12294"/>
                  </a:cubicBezTo>
                  <a:lnTo>
                    <a:pt x="4483" y="13449"/>
                  </a:lnTo>
                  <a:cubicBezTo>
                    <a:pt x="4714" y="13033"/>
                    <a:pt x="4945" y="12664"/>
                    <a:pt x="5269" y="12340"/>
                  </a:cubicBezTo>
                  <a:cubicBezTo>
                    <a:pt x="5592" y="11924"/>
                    <a:pt x="6008" y="11554"/>
                    <a:pt x="6286" y="11092"/>
                  </a:cubicBezTo>
                  <a:cubicBezTo>
                    <a:pt x="6470" y="10723"/>
                    <a:pt x="6563" y="10353"/>
                    <a:pt x="6609" y="9983"/>
                  </a:cubicBezTo>
                  <a:cubicBezTo>
                    <a:pt x="6655" y="9613"/>
                    <a:pt x="6655" y="9197"/>
                    <a:pt x="6702" y="8828"/>
                  </a:cubicBezTo>
                  <a:cubicBezTo>
                    <a:pt x="6794" y="7256"/>
                    <a:pt x="7164" y="5685"/>
                    <a:pt x="7256" y="4113"/>
                  </a:cubicBezTo>
                  <a:cubicBezTo>
                    <a:pt x="7302" y="3513"/>
                    <a:pt x="7349" y="2866"/>
                    <a:pt x="7118" y="2311"/>
                  </a:cubicBezTo>
                  <a:cubicBezTo>
                    <a:pt x="6979" y="1849"/>
                    <a:pt x="6655" y="1433"/>
                    <a:pt x="6378" y="971"/>
                  </a:cubicBezTo>
                  <a:cubicBezTo>
                    <a:pt x="6193" y="647"/>
                    <a:pt x="6055" y="324"/>
                    <a:pt x="5870" y="0"/>
                  </a:cubicBezTo>
                  <a:close/>
                </a:path>
              </a:pathLst>
            </a:custGeom>
            <a:solidFill>
              <a:srgbClr val="F9EEF9"/>
            </a:solidFill>
            <a:ln w="16175" cap="rnd" cmpd="sng">
              <a:solidFill>
                <a:srgbClr val="DDA0D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0"/>
            <p:cNvSpPr/>
            <p:nvPr/>
          </p:nvSpPr>
          <p:spPr>
            <a:xfrm>
              <a:off x="4292375" y="931375"/>
              <a:ext cx="86675" cy="40175"/>
            </a:xfrm>
            <a:custGeom>
              <a:avLst/>
              <a:gdLst/>
              <a:ahLst/>
              <a:cxnLst/>
              <a:rect l="l" t="t" r="r" b="b"/>
              <a:pathLst>
                <a:path w="3467" h="1607" extrusionOk="0">
                  <a:moveTo>
                    <a:pt x="185" y="0"/>
                  </a:moveTo>
                  <a:lnTo>
                    <a:pt x="0" y="1387"/>
                  </a:lnTo>
                  <a:cubicBezTo>
                    <a:pt x="462" y="1479"/>
                    <a:pt x="925" y="1526"/>
                    <a:pt x="1433" y="1572"/>
                  </a:cubicBezTo>
                  <a:cubicBezTo>
                    <a:pt x="1733" y="1595"/>
                    <a:pt x="2022" y="1607"/>
                    <a:pt x="2311" y="1607"/>
                  </a:cubicBezTo>
                  <a:cubicBezTo>
                    <a:pt x="2600" y="1607"/>
                    <a:pt x="2889" y="1595"/>
                    <a:pt x="3189" y="1572"/>
                  </a:cubicBezTo>
                  <a:lnTo>
                    <a:pt x="3467" y="694"/>
                  </a:lnTo>
                  <a:cubicBezTo>
                    <a:pt x="3004" y="555"/>
                    <a:pt x="2542" y="416"/>
                    <a:pt x="2080" y="324"/>
                  </a:cubicBezTo>
                  <a:cubicBezTo>
                    <a:pt x="1479" y="185"/>
                    <a:pt x="832" y="93"/>
                    <a:pt x="185" y="0"/>
                  </a:cubicBezTo>
                  <a:close/>
                </a:path>
              </a:pathLst>
            </a:custGeom>
            <a:solidFill>
              <a:srgbClr val="FFE5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0"/>
            <p:cNvSpPr/>
            <p:nvPr/>
          </p:nvSpPr>
          <p:spPr>
            <a:xfrm>
              <a:off x="4292375" y="931375"/>
              <a:ext cx="86675" cy="40475"/>
            </a:xfrm>
            <a:custGeom>
              <a:avLst/>
              <a:gdLst/>
              <a:ahLst/>
              <a:cxnLst/>
              <a:rect l="l" t="t" r="r" b="b"/>
              <a:pathLst>
                <a:path w="3467" h="1619" fill="none" extrusionOk="0">
                  <a:moveTo>
                    <a:pt x="0" y="1387"/>
                  </a:moveTo>
                  <a:cubicBezTo>
                    <a:pt x="462" y="1479"/>
                    <a:pt x="925" y="1526"/>
                    <a:pt x="1433" y="1572"/>
                  </a:cubicBezTo>
                  <a:cubicBezTo>
                    <a:pt x="2034" y="1618"/>
                    <a:pt x="2588" y="1618"/>
                    <a:pt x="3189" y="1572"/>
                  </a:cubicBezTo>
                  <a:lnTo>
                    <a:pt x="3467" y="694"/>
                  </a:lnTo>
                  <a:cubicBezTo>
                    <a:pt x="3004" y="555"/>
                    <a:pt x="2542" y="416"/>
                    <a:pt x="2080" y="324"/>
                  </a:cubicBezTo>
                  <a:cubicBezTo>
                    <a:pt x="1479" y="185"/>
                    <a:pt x="832" y="93"/>
                    <a:pt x="185" y="0"/>
                  </a:cubicBezTo>
                </a:path>
              </a:pathLst>
            </a:custGeom>
            <a:noFill/>
            <a:ln w="16175" cap="rnd" cmpd="sng">
              <a:solidFill>
                <a:srgbClr val="F6C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0"/>
            <p:cNvSpPr/>
            <p:nvPr/>
          </p:nvSpPr>
          <p:spPr>
            <a:xfrm>
              <a:off x="2742925" y="4245175"/>
              <a:ext cx="71675" cy="72800"/>
            </a:xfrm>
            <a:custGeom>
              <a:avLst/>
              <a:gdLst/>
              <a:ahLst/>
              <a:cxnLst/>
              <a:rect l="l" t="t" r="r" b="b"/>
              <a:pathLst>
                <a:path w="2867" h="2912" extrusionOk="0">
                  <a:moveTo>
                    <a:pt x="1434" y="0"/>
                  </a:moveTo>
                  <a:cubicBezTo>
                    <a:pt x="648" y="0"/>
                    <a:pt x="1" y="647"/>
                    <a:pt x="1" y="1433"/>
                  </a:cubicBezTo>
                  <a:cubicBezTo>
                    <a:pt x="1" y="2265"/>
                    <a:pt x="648" y="2912"/>
                    <a:pt x="1434" y="2912"/>
                  </a:cubicBezTo>
                  <a:cubicBezTo>
                    <a:pt x="2219" y="2912"/>
                    <a:pt x="2866" y="2265"/>
                    <a:pt x="2866" y="1433"/>
                  </a:cubicBezTo>
                  <a:cubicBezTo>
                    <a:pt x="2866" y="647"/>
                    <a:pt x="2219" y="0"/>
                    <a:pt x="1434" y="0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0"/>
            <p:cNvSpPr/>
            <p:nvPr/>
          </p:nvSpPr>
          <p:spPr>
            <a:xfrm>
              <a:off x="3365700" y="5137175"/>
              <a:ext cx="113275" cy="114400"/>
            </a:xfrm>
            <a:custGeom>
              <a:avLst/>
              <a:gdLst/>
              <a:ahLst/>
              <a:cxnLst/>
              <a:rect l="l" t="t" r="r" b="b"/>
              <a:pathLst>
                <a:path w="4531" h="4576" extrusionOk="0">
                  <a:moveTo>
                    <a:pt x="2266" y="0"/>
                  </a:moveTo>
                  <a:cubicBezTo>
                    <a:pt x="1018" y="0"/>
                    <a:pt x="1" y="1017"/>
                    <a:pt x="1" y="2265"/>
                  </a:cubicBezTo>
                  <a:cubicBezTo>
                    <a:pt x="1" y="3559"/>
                    <a:pt x="1018" y="4576"/>
                    <a:pt x="2266" y="4576"/>
                  </a:cubicBezTo>
                  <a:cubicBezTo>
                    <a:pt x="3513" y="4576"/>
                    <a:pt x="4530" y="3559"/>
                    <a:pt x="4530" y="2265"/>
                  </a:cubicBezTo>
                  <a:cubicBezTo>
                    <a:pt x="4530" y="1017"/>
                    <a:pt x="3513" y="0"/>
                    <a:pt x="2266" y="0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0"/>
            <p:cNvSpPr/>
            <p:nvPr/>
          </p:nvSpPr>
          <p:spPr>
            <a:xfrm>
              <a:off x="2910475" y="5056275"/>
              <a:ext cx="77425" cy="77450"/>
            </a:xfrm>
            <a:custGeom>
              <a:avLst/>
              <a:gdLst/>
              <a:ahLst/>
              <a:cxnLst/>
              <a:rect l="l" t="t" r="r" b="b"/>
              <a:pathLst>
                <a:path w="3097" h="3098" extrusionOk="0">
                  <a:moveTo>
                    <a:pt x="1572" y="1"/>
                  </a:moveTo>
                  <a:cubicBezTo>
                    <a:pt x="694" y="1"/>
                    <a:pt x="0" y="694"/>
                    <a:pt x="0" y="1572"/>
                  </a:cubicBezTo>
                  <a:cubicBezTo>
                    <a:pt x="0" y="2404"/>
                    <a:pt x="694" y="3097"/>
                    <a:pt x="1572" y="3097"/>
                  </a:cubicBezTo>
                  <a:cubicBezTo>
                    <a:pt x="2404" y="3097"/>
                    <a:pt x="3097" y="2404"/>
                    <a:pt x="3097" y="1572"/>
                  </a:cubicBezTo>
                  <a:cubicBezTo>
                    <a:pt x="3097" y="694"/>
                    <a:pt x="2404" y="1"/>
                    <a:pt x="1572" y="1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0"/>
            <p:cNvSpPr/>
            <p:nvPr/>
          </p:nvSpPr>
          <p:spPr>
            <a:xfrm>
              <a:off x="3815175" y="5093250"/>
              <a:ext cx="77450" cy="77450"/>
            </a:xfrm>
            <a:custGeom>
              <a:avLst/>
              <a:gdLst/>
              <a:ahLst/>
              <a:cxnLst/>
              <a:rect l="l" t="t" r="r" b="b"/>
              <a:pathLst>
                <a:path w="3098" h="3098" extrusionOk="0">
                  <a:moveTo>
                    <a:pt x="1526" y="1"/>
                  </a:moveTo>
                  <a:cubicBezTo>
                    <a:pt x="694" y="1"/>
                    <a:pt x="0" y="694"/>
                    <a:pt x="0" y="1572"/>
                  </a:cubicBezTo>
                  <a:cubicBezTo>
                    <a:pt x="0" y="2404"/>
                    <a:pt x="694" y="3097"/>
                    <a:pt x="1526" y="3097"/>
                  </a:cubicBezTo>
                  <a:cubicBezTo>
                    <a:pt x="2404" y="3097"/>
                    <a:pt x="3097" y="2404"/>
                    <a:pt x="3097" y="1572"/>
                  </a:cubicBezTo>
                  <a:cubicBezTo>
                    <a:pt x="3097" y="694"/>
                    <a:pt x="2404" y="1"/>
                    <a:pt x="1526" y="1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0"/>
            <p:cNvSpPr/>
            <p:nvPr/>
          </p:nvSpPr>
          <p:spPr>
            <a:xfrm>
              <a:off x="3353000" y="4346850"/>
              <a:ext cx="77450" cy="77425"/>
            </a:xfrm>
            <a:custGeom>
              <a:avLst/>
              <a:gdLst/>
              <a:ahLst/>
              <a:cxnLst/>
              <a:rect l="l" t="t" r="r" b="b"/>
              <a:pathLst>
                <a:path w="3098" h="3097" extrusionOk="0">
                  <a:moveTo>
                    <a:pt x="1526" y="0"/>
                  </a:moveTo>
                  <a:cubicBezTo>
                    <a:pt x="694" y="0"/>
                    <a:pt x="1" y="694"/>
                    <a:pt x="1" y="1526"/>
                  </a:cubicBezTo>
                  <a:cubicBezTo>
                    <a:pt x="1" y="2404"/>
                    <a:pt x="694" y="3097"/>
                    <a:pt x="1526" y="3097"/>
                  </a:cubicBezTo>
                  <a:cubicBezTo>
                    <a:pt x="2404" y="3097"/>
                    <a:pt x="3097" y="2404"/>
                    <a:pt x="3097" y="1526"/>
                  </a:cubicBezTo>
                  <a:cubicBezTo>
                    <a:pt x="3097" y="694"/>
                    <a:pt x="2404" y="0"/>
                    <a:pt x="1526" y="0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0"/>
            <p:cNvSpPr/>
            <p:nvPr/>
          </p:nvSpPr>
          <p:spPr>
            <a:xfrm>
              <a:off x="2957850" y="4726975"/>
              <a:ext cx="77425" cy="77450"/>
            </a:xfrm>
            <a:custGeom>
              <a:avLst/>
              <a:gdLst/>
              <a:ahLst/>
              <a:cxnLst/>
              <a:rect l="l" t="t" r="r" b="b"/>
              <a:pathLst>
                <a:path w="3097" h="3098" extrusionOk="0">
                  <a:moveTo>
                    <a:pt x="1572" y="1"/>
                  </a:moveTo>
                  <a:cubicBezTo>
                    <a:pt x="694" y="1"/>
                    <a:pt x="0" y="694"/>
                    <a:pt x="0" y="1526"/>
                  </a:cubicBezTo>
                  <a:cubicBezTo>
                    <a:pt x="0" y="2404"/>
                    <a:pt x="694" y="3097"/>
                    <a:pt x="1572" y="3097"/>
                  </a:cubicBezTo>
                  <a:cubicBezTo>
                    <a:pt x="2404" y="3097"/>
                    <a:pt x="3097" y="2404"/>
                    <a:pt x="3097" y="1526"/>
                  </a:cubicBezTo>
                  <a:cubicBezTo>
                    <a:pt x="3097" y="694"/>
                    <a:pt x="2404" y="1"/>
                    <a:pt x="1572" y="1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0"/>
            <p:cNvSpPr/>
            <p:nvPr/>
          </p:nvSpPr>
          <p:spPr>
            <a:xfrm>
              <a:off x="2803025" y="4803250"/>
              <a:ext cx="102850" cy="102850"/>
            </a:xfrm>
            <a:custGeom>
              <a:avLst/>
              <a:gdLst/>
              <a:ahLst/>
              <a:cxnLst/>
              <a:rect l="l" t="t" r="r" b="b"/>
              <a:pathLst>
                <a:path w="4114" h="4114" extrusionOk="0">
                  <a:moveTo>
                    <a:pt x="2080" y="0"/>
                  </a:moveTo>
                  <a:cubicBezTo>
                    <a:pt x="924" y="0"/>
                    <a:pt x="0" y="925"/>
                    <a:pt x="0" y="2080"/>
                  </a:cubicBezTo>
                  <a:cubicBezTo>
                    <a:pt x="0" y="3189"/>
                    <a:pt x="924" y="4114"/>
                    <a:pt x="2080" y="4114"/>
                  </a:cubicBezTo>
                  <a:cubicBezTo>
                    <a:pt x="3189" y="4114"/>
                    <a:pt x="4113" y="3189"/>
                    <a:pt x="4113" y="2080"/>
                  </a:cubicBezTo>
                  <a:cubicBezTo>
                    <a:pt x="4113" y="925"/>
                    <a:pt x="3189" y="0"/>
                    <a:pt x="2080" y="0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0"/>
            <p:cNvSpPr/>
            <p:nvPr/>
          </p:nvSpPr>
          <p:spPr>
            <a:xfrm>
              <a:off x="3535550" y="5003125"/>
              <a:ext cx="77450" cy="77450"/>
            </a:xfrm>
            <a:custGeom>
              <a:avLst/>
              <a:gdLst/>
              <a:ahLst/>
              <a:cxnLst/>
              <a:rect l="l" t="t" r="r" b="b"/>
              <a:pathLst>
                <a:path w="3098" h="3098" extrusionOk="0">
                  <a:moveTo>
                    <a:pt x="1572" y="1"/>
                  </a:moveTo>
                  <a:cubicBezTo>
                    <a:pt x="694" y="1"/>
                    <a:pt x="1" y="694"/>
                    <a:pt x="1" y="1572"/>
                  </a:cubicBezTo>
                  <a:cubicBezTo>
                    <a:pt x="1" y="2404"/>
                    <a:pt x="694" y="3097"/>
                    <a:pt x="1572" y="3097"/>
                  </a:cubicBezTo>
                  <a:cubicBezTo>
                    <a:pt x="2404" y="3097"/>
                    <a:pt x="3097" y="2404"/>
                    <a:pt x="3097" y="1572"/>
                  </a:cubicBezTo>
                  <a:cubicBezTo>
                    <a:pt x="3097" y="694"/>
                    <a:pt x="2404" y="1"/>
                    <a:pt x="1572" y="1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0"/>
            <p:cNvSpPr/>
            <p:nvPr/>
          </p:nvSpPr>
          <p:spPr>
            <a:xfrm>
              <a:off x="3147325" y="5040100"/>
              <a:ext cx="48575" cy="48550"/>
            </a:xfrm>
            <a:custGeom>
              <a:avLst/>
              <a:gdLst/>
              <a:ahLst/>
              <a:cxnLst/>
              <a:rect l="l" t="t" r="r" b="b"/>
              <a:pathLst>
                <a:path w="1943" h="1942" extrusionOk="0">
                  <a:moveTo>
                    <a:pt x="971" y="1"/>
                  </a:moveTo>
                  <a:cubicBezTo>
                    <a:pt x="463" y="1"/>
                    <a:pt x="1" y="417"/>
                    <a:pt x="1" y="971"/>
                  </a:cubicBezTo>
                  <a:cubicBezTo>
                    <a:pt x="1" y="1480"/>
                    <a:pt x="463" y="1942"/>
                    <a:pt x="971" y="1942"/>
                  </a:cubicBezTo>
                  <a:cubicBezTo>
                    <a:pt x="1526" y="1942"/>
                    <a:pt x="1942" y="1480"/>
                    <a:pt x="1942" y="971"/>
                  </a:cubicBezTo>
                  <a:cubicBezTo>
                    <a:pt x="1942" y="417"/>
                    <a:pt x="1526" y="1"/>
                    <a:pt x="971" y="1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0"/>
            <p:cNvSpPr/>
            <p:nvPr/>
          </p:nvSpPr>
          <p:spPr>
            <a:xfrm>
              <a:off x="2566150" y="4665750"/>
              <a:ext cx="47400" cy="48550"/>
            </a:xfrm>
            <a:custGeom>
              <a:avLst/>
              <a:gdLst/>
              <a:ahLst/>
              <a:cxnLst/>
              <a:rect l="l" t="t" r="r" b="b"/>
              <a:pathLst>
                <a:path w="1896" h="1942" extrusionOk="0">
                  <a:moveTo>
                    <a:pt x="971" y="0"/>
                  </a:moveTo>
                  <a:cubicBezTo>
                    <a:pt x="417" y="0"/>
                    <a:pt x="1" y="463"/>
                    <a:pt x="1" y="971"/>
                  </a:cubicBezTo>
                  <a:cubicBezTo>
                    <a:pt x="1" y="1526"/>
                    <a:pt x="417" y="1941"/>
                    <a:pt x="971" y="1941"/>
                  </a:cubicBezTo>
                  <a:cubicBezTo>
                    <a:pt x="1480" y="1941"/>
                    <a:pt x="1895" y="1526"/>
                    <a:pt x="1895" y="971"/>
                  </a:cubicBezTo>
                  <a:cubicBezTo>
                    <a:pt x="1895" y="463"/>
                    <a:pt x="1480" y="0"/>
                    <a:pt x="971" y="0"/>
                  </a:cubicBezTo>
                  <a:close/>
                </a:path>
              </a:pathLst>
            </a:custGeom>
            <a:solidFill>
              <a:srgbClr val="009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0"/>
            <p:cNvSpPr/>
            <p:nvPr/>
          </p:nvSpPr>
          <p:spPr>
            <a:xfrm>
              <a:off x="3802475" y="1152075"/>
              <a:ext cx="345500" cy="1961950"/>
            </a:xfrm>
            <a:custGeom>
              <a:avLst/>
              <a:gdLst/>
              <a:ahLst/>
              <a:cxnLst/>
              <a:rect l="l" t="t" r="r" b="b"/>
              <a:pathLst>
                <a:path w="13820" h="78478" fill="none" extrusionOk="0">
                  <a:moveTo>
                    <a:pt x="1433" y="78477"/>
                  </a:moveTo>
                  <a:cubicBezTo>
                    <a:pt x="3097" y="65074"/>
                    <a:pt x="3374" y="51486"/>
                    <a:pt x="2265" y="37991"/>
                  </a:cubicBezTo>
                  <a:cubicBezTo>
                    <a:pt x="1618" y="30411"/>
                    <a:pt x="508" y="22831"/>
                    <a:pt x="185" y="15206"/>
                  </a:cubicBezTo>
                  <a:cubicBezTo>
                    <a:pt x="46" y="12248"/>
                    <a:pt x="0" y="9244"/>
                    <a:pt x="1109" y="6517"/>
                  </a:cubicBezTo>
                  <a:cubicBezTo>
                    <a:pt x="1756" y="4760"/>
                    <a:pt x="2912" y="3189"/>
                    <a:pt x="4391" y="2034"/>
                  </a:cubicBezTo>
                  <a:cubicBezTo>
                    <a:pt x="5823" y="924"/>
                    <a:pt x="7672" y="185"/>
                    <a:pt x="9521" y="92"/>
                  </a:cubicBezTo>
                  <a:cubicBezTo>
                    <a:pt x="11000" y="0"/>
                    <a:pt x="12479" y="324"/>
                    <a:pt x="13819" y="971"/>
                  </a:cubicBezTo>
                </a:path>
              </a:pathLst>
            </a:custGeom>
            <a:noFill/>
            <a:ln w="43900" cap="flat" cmpd="sng">
              <a:solidFill>
                <a:srgbClr val="F13F3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0"/>
            <p:cNvSpPr/>
            <p:nvPr/>
          </p:nvSpPr>
          <p:spPr>
            <a:xfrm>
              <a:off x="3353000" y="1379675"/>
              <a:ext cx="455275" cy="186050"/>
            </a:xfrm>
            <a:custGeom>
              <a:avLst/>
              <a:gdLst/>
              <a:ahLst/>
              <a:cxnLst/>
              <a:rect l="l" t="t" r="r" b="b"/>
              <a:pathLst>
                <a:path w="18211" h="7442" fill="none" extrusionOk="0">
                  <a:moveTo>
                    <a:pt x="18210" y="7442"/>
                  </a:moveTo>
                  <a:cubicBezTo>
                    <a:pt x="17424" y="4807"/>
                    <a:pt x="15437" y="2543"/>
                    <a:pt x="12895" y="1341"/>
                  </a:cubicBezTo>
                  <a:cubicBezTo>
                    <a:pt x="10076" y="1"/>
                    <a:pt x="6748" y="47"/>
                    <a:pt x="3698" y="879"/>
                  </a:cubicBezTo>
                  <a:cubicBezTo>
                    <a:pt x="2450" y="1249"/>
                    <a:pt x="1156" y="1757"/>
                    <a:pt x="1" y="2358"/>
                  </a:cubicBezTo>
                </a:path>
              </a:pathLst>
            </a:custGeom>
            <a:solidFill>
              <a:srgbClr val="F13F3F"/>
            </a:solidFill>
            <a:ln w="43900" cap="flat" cmpd="sng">
              <a:solidFill>
                <a:srgbClr val="F13F3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0"/>
            <p:cNvSpPr/>
            <p:nvPr/>
          </p:nvSpPr>
          <p:spPr>
            <a:xfrm>
              <a:off x="3801300" y="3105900"/>
              <a:ext cx="41625" cy="947500"/>
            </a:xfrm>
            <a:custGeom>
              <a:avLst/>
              <a:gdLst/>
              <a:ahLst/>
              <a:cxnLst/>
              <a:rect l="l" t="t" r="r" b="b"/>
              <a:pathLst>
                <a:path w="1665" h="37900" fill="none" extrusionOk="0">
                  <a:moveTo>
                    <a:pt x="1665" y="1"/>
                  </a:moveTo>
                  <a:cubicBezTo>
                    <a:pt x="1249" y="6933"/>
                    <a:pt x="879" y="13866"/>
                    <a:pt x="648" y="20845"/>
                  </a:cubicBezTo>
                  <a:cubicBezTo>
                    <a:pt x="509" y="25651"/>
                    <a:pt x="417" y="30458"/>
                    <a:pt x="140" y="35265"/>
                  </a:cubicBezTo>
                  <a:cubicBezTo>
                    <a:pt x="93" y="36143"/>
                    <a:pt x="47" y="37021"/>
                    <a:pt x="1" y="37899"/>
                  </a:cubicBezTo>
                </a:path>
              </a:pathLst>
            </a:custGeom>
            <a:noFill/>
            <a:ln w="43900" cap="flat" cmpd="sng">
              <a:solidFill>
                <a:srgbClr val="F13F3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0"/>
            <p:cNvSpPr/>
            <p:nvPr/>
          </p:nvSpPr>
          <p:spPr>
            <a:xfrm>
              <a:off x="3996575" y="1080425"/>
              <a:ext cx="211475" cy="147925"/>
            </a:xfrm>
            <a:custGeom>
              <a:avLst/>
              <a:gdLst/>
              <a:ahLst/>
              <a:cxnLst/>
              <a:rect l="l" t="t" r="r" b="b"/>
              <a:pathLst>
                <a:path w="8459" h="5917" extrusionOk="0">
                  <a:moveTo>
                    <a:pt x="694" y="1"/>
                  </a:moveTo>
                  <a:lnTo>
                    <a:pt x="8458" y="3883"/>
                  </a:lnTo>
                  <a:lnTo>
                    <a:pt x="1" y="5916"/>
                  </a:lnTo>
                  <a:cubicBezTo>
                    <a:pt x="1480" y="4299"/>
                    <a:pt x="1757" y="1942"/>
                    <a:pt x="694" y="1"/>
                  </a:cubicBezTo>
                  <a:close/>
                </a:path>
              </a:pathLst>
            </a:custGeom>
            <a:solidFill>
              <a:srgbClr val="F13F3F"/>
            </a:solidFill>
            <a:ln w="16175" cap="flat" cmpd="sng">
              <a:solidFill>
                <a:srgbClr val="F13F3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0"/>
            <p:cNvSpPr/>
            <p:nvPr/>
          </p:nvSpPr>
          <p:spPr>
            <a:xfrm>
              <a:off x="3294075" y="1324225"/>
              <a:ext cx="217250" cy="142150"/>
            </a:xfrm>
            <a:custGeom>
              <a:avLst/>
              <a:gdLst/>
              <a:ahLst/>
              <a:cxnLst/>
              <a:rect l="l" t="t" r="r" b="b"/>
              <a:pathLst>
                <a:path w="8690" h="5686" extrusionOk="0">
                  <a:moveTo>
                    <a:pt x="7026" y="0"/>
                  </a:moveTo>
                  <a:lnTo>
                    <a:pt x="0" y="5131"/>
                  </a:lnTo>
                  <a:lnTo>
                    <a:pt x="8689" y="5685"/>
                  </a:lnTo>
                  <a:cubicBezTo>
                    <a:pt x="6933" y="4391"/>
                    <a:pt x="6240" y="2080"/>
                    <a:pt x="7026" y="0"/>
                  </a:cubicBezTo>
                  <a:close/>
                </a:path>
              </a:pathLst>
            </a:custGeom>
            <a:solidFill>
              <a:srgbClr val="F13F3F"/>
            </a:solidFill>
            <a:ln w="16175" cap="flat" cmpd="sng">
              <a:solidFill>
                <a:srgbClr val="F13F3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0"/>
            <p:cNvSpPr/>
            <p:nvPr/>
          </p:nvSpPr>
          <p:spPr>
            <a:xfrm>
              <a:off x="3735450" y="3964400"/>
              <a:ext cx="149075" cy="205700"/>
            </a:xfrm>
            <a:custGeom>
              <a:avLst/>
              <a:gdLst/>
              <a:ahLst/>
              <a:cxnLst/>
              <a:rect l="l" t="t" r="r" b="b"/>
              <a:pathLst>
                <a:path w="5963" h="8228" extrusionOk="0">
                  <a:moveTo>
                    <a:pt x="5963" y="93"/>
                  </a:moveTo>
                  <a:lnTo>
                    <a:pt x="2866" y="8227"/>
                  </a:lnTo>
                  <a:lnTo>
                    <a:pt x="0" y="0"/>
                  </a:lnTo>
                  <a:cubicBezTo>
                    <a:pt x="1757" y="1341"/>
                    <a:pt x="4160" y="1387"/>
                    <a:pt x="5963" y="93"/>
                  </a:cubicBezTo>
                  <a:close/>
                </a:path>
              </a:pathLst>
            </a:custGeom>
            <a:solidFill>
              <a:srgbClr val="F13F3F"/>
            </a:solidFill>
            <a:ln w="16175" cap="flat" cmpd="sng">
              <a:solidFill>
                <a:srgbClr val="F13F3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0"/>
            <p:cNvSpPr/>
            <p:nvPr/>
          </p:nvSpPr>
          <p:spPr>
            <a:xfrm>
              <a:off x="3720425" y="1539125"/>
              <a:ext cx="149075" cy="209175"/>
            </a:xfrm>
            <a:custGeom>
              <a:avLst/>
              <a:gdLst/>
              <a:ahLst/>
              <a:cxnLst/>
              <a:rect l="l" t="t" r="r" b="b"/>
              <a:pathLst>
                <a:path w="5963" h="8367" extrusionOk="0">
                  <a:moveTo>
                    <a:pt x="5963" y="7904"/>
                  </a:moveTo>
                  <a:lnTo>
                    <a:pt x="2358" y="1"/>
                  </a:lnTo>
                  <a:lnTo>
                    <a:pt x="1" y="8366"/>
                  </a:lnTo>
                  <a:cubicBezTo>
                    <a:pt x="1664" y="6933"/>
                    <a:pt x="4068" y="6749"/>
                    <a:pt x="5963" y="7904"/>
                  </a:cubicBezTo>
                  <a:close/>
                </a:path>
              </a:pathLst>
            </a:custGeom>
            <a:solidFill>
              <a:srgbClr val="009DFF"/>
            </a:solidFill>
            <a:ln w="16175" cap="flat" cmpd="sng">
              <a:solidFill>
                <a:srgbClr val="009D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0"/>
            <p:cNvSpPr/>
            <p:nvPr/>
          </p:nvSpPr>
          <p:spPr>
            <a:xfrm>
              <a:off x="3963075" y="1994375"/>
              <a:ext cx="181425" cy="209150"/>
            </a:xfrm>
            <a:custGeom>
              <a:avLst/>
              <a:gdLst/>
              <a:ahLst/>
              <a:cxnLst/>
              <a:rect l="l" t="t" r="r" b="b"/>
              <a:pathLst>
                <a:path w="7257" h="8366" extrusionOk="0">
                  <a:moveTo>
                    <a:pt x="4853" y="8366"/>
                  </a:moveTo>
                  <a:lnTo>
                    <a:pt x="7256" y="1"/>
                  </a:lnTo>
                  <a:lnTo>
                    <a:pt x="0" y="4853"/>
                  </a:lnTo>
                  <a:cubicBezTo>
                    <a:pt x="2219" y="4853"/>
                    <a:pt x="4160" y="6286"/>
                    <a:pt x="4853" y="8366"/>
                  </a:cubicBezTo>
                  <a:close/>
                </a:path>
              </a:pathLst>
            </a:custGeom>
            <a:solidFill>
              <a:srgbClr val="009DFF"/>
            </a:solidFill>
            <a:ln w="16175" cap="flat" cmpd="sng">
              <a:solidFill>
                <a:srgbClr val="009D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0"/>
            <p:cNvSpPr/>
            <p:nvPr/>
          </p:nvSpPr>
          <p:spPr>
            <a:xfrm>
              <a:off x="3346075" y="2282075"/>
              <a:ext cx="180275" cy="209175"/>
            </a:xfrm>
            <a:custGeom>
              <a:avLst/>
              <a:gdLst/>
              <a:ahLst/>
              <a:cxnLst/>
              <a:rect l="l" t="t" r="r" b="b"/>
              <a:pathLst>
                <a:path w="7211" h="8367" extrusionOk="0">
                  <a:moveTo>
                    <a:pt x="7210" y="4900"/>
                  </a:moveTo>
                  <a:lnTo>
                    <a:pt x="0" y="1"/>
                  </a:lnTo>
                  <a:lnTo>
                    <a:pt x="2357" y="8366"/>
                  </a:lnTo>
                  <a:cubicBezTo>
                    <a:pt x="3004" y="6286"/>
                    <a:pt x="4992" y="4900"/>
                    <a:pt x="7210" y="4900"/>
                  </a:cubicBezTo>
                  <a:close/>
                </a:path>
              </a:pathLst>
            </a:custGeom>
            <a:solidFill>
              <a:srgbClr val="009DFF"/>
            </a:solidFill>
            <a:ln w="16175" cap="flat" cmpd="sng">
              <a:solidFill>
                <a:srgbClr val="009D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0"/>
            <p:cNvSpPr/>
            <p:nvPr/>
          </p:nvSpPr>
          <p:spPr>
            <a:xfrm>
              <a:off x="2945125" y="1703200"/>
              <a:ext cx="890875" cy="2895550"/>
            </a:xfrm>
            <a:custGeom>
              <a:avLst/>
              <a:gdLst/>
              <a:ahLst/>
              <a:cxnLst/>
              <a:rect l="l" t="t" r="r" b="b"/>
              <a:pathLst>
                <a:path w="35635" h="115822" fill="none" extrusionOk="0">
                  <a:moveTo>
                    <a:pt x="1" y="115822"/>
                  </a:moveTo>
                  <a:cubicBezTo>
                    <a:pt x="787" y="113465"/>
                    <a:pt x="2543" y="111385"/>
                    <a:pt x="4761" y="110229"/>
                  </a:cubicBezTo>
                  <a:cubicBezTo>
                    <a:pt x="6286" y="109444"/>
                    <a:pt x="7996" y="109074"/>
                    <a:pt x="9660" y="108658"/>
                  </a:cubicBezTo>
                  <a:cubicBezTo>
                    <a:pt x="11324" y="108196"/>
                    <a:pt x="13034" y="107641"/>
                    <a:pt x="14328" y="106532"/>
                  </a:cubicBezTo>
                  <a:cubicBezTo>
                    <a:pt x="15622" y="105469"/>
                    <a:pt x="16454" y="104036"/>
                    <a:pt x="17101" y="102511"/>
                  </a:cubicBezTo>
                  <a:cubicBezTo>
                    <a:pt x="17748" y="100986"/>
                    <a:pt x="18164" y="99415"/>
                    <a:pt x="18765" y="97889"/>
                  </a:cubicBezTo>
                  <a:cubicBezTo>
                    <a:pt x="19412" y="96272"/>
                    <a:pt x="20244" y="94747"/>
                    <a:pt x="21353" y="93499"/>
                  </a:cubicBezTo>
                  <a:cubicBezTo>
                    <a:pt x="22509" y="92205"/>
                    <a:pt x="23941" y="91188"/>
                    <a:pt x="25605" y="90772"/>
                  </a:cubicBezTo>
                  <a:cubicBezTo>
                    <a:pt x="26576" y="90495"/>
                    <a:pt x="27593" y="90448"/>
                    <a:pt x="28609" y="90263"/>
                  </a:cubicBezTo>
                  <a:cubicBezTo>
                    <a:pt x="29626" y="90079"/>
                    <a:pt x="30643" y="89755"/>
                    <a:pt x="31429" y="89062"/>
                  </a:cubicBezTo>
                  <a:cubicBezTo>
                    <a:pt x="32029" y="88507"/>
                    <a:pt x="32399" y="87768"/>
                    <a:pt x="32630" y="86982"/>
                  </a:cubicBezTo>
                  <a:cubicBezTo>
                    <a:pt x="32815" y="86196"/>
                    <a:pt x="32908" y="85411"/>
                    <a:pt x="32954" y="84579"/>
                  </a:cubicBezTo>
                  <a:cubicBezTo>
                    <a:pt x="33185" y="81621"/>
                    <a:pt x="33139" y="78663"/>
                    <a:pt x="33231" y="75705"/>
                  </a:cubicBezTo>
                  <a:cubicBezTo>
                    <a:pt x="33277" y="73487"/>
                    <a:pt x="33370" y="71314"/>
                    <a:pt x="33462" y="69142"/>
                  </a:cubicBezTo>
                  <a:cubicBezTo>
                    <a:pt x="33647" y="65306"/>
                    <a:pt x="33832" y="61516"/>
                    <a:pt x="34109" y="57680"/>
                  </a:cubicBezTo>
                  <a:cubicBezTo>
                    <a:pt x="34479" y="52273"/>
                    <a:pt x="35034" y="46865"/>
                    <a:pt x="35265" y="41458"/>
                  </a:cubicBezTo>
                  <a:cubicBezTo>
                    <a:pt x="35634" y="34618"/>
                    <a:pt x="35496" y="27731"/>
                    <a:pt x="35172" y="20891"/>
                  </a:cubicBezTo>
                  <a:cubicBezTo>
                    <a:pt x="34849" y="13912"/>
                    <a:pt x="34294" y="6933"/>
                    <a:pt x="33555" y="1"/>
                  </a:cubicBezTo>
                </a:path>
              </a:pathLst>
            </a:custGeom>
            <a:solidFill>
              <a:srgbClr val="009DFF"/>
            </a:solidFill>
            <a:ln w="43900" cap="flat" cmpd="sng">
              <a:solidFill>
                <a:srgbClr val="009DF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0"/>
            <p:cNvSpPr/>
            <p:nvPr/>
          </p:nvSpPr>
          <p:spPr>
            <a:xfrm>
              <a:off x="3422325" y="2390700"/>
              <a:ext cx="385950" cy="581200"/>
            </a:xfrm>
            <a:custGeom>
              <a:avLst/>
              <a:gdLst/>
              <a:ahLst/>
              <a:cxnLst/>
              <a:rect l="l" t="t" r="r" b="b"/>
              <a:pathLst>
                <a:path w="15438" h="23248" fill="none" extrusionOk="0">
                  <a:moveTo>
                    <a:pt x="15437" y="23248"/>
                  </a:moveTo>
                  <a:cubicBezTo>
                    <a:pt x="13080" y="18718"/>
                    <a:pt x="10492" y="14328"/>
                    <a:pt x="7626" y="10122"/>
                  </a:cubicBezTo>
                  <a:cubicBezTo>
                    <a:pt x="5269" y="6609"/>
                    <a:pt x="2727" y="3235"/>
                    <a:pt x="1" y="0"/>
                  </a:cubicBezTo>
                </a:path>
              </a:pathLst>
            </a:custGeom>
            <a:noFill/>
            <a:ln w="43900" cap="flat" cmpd="sng">
              <a:solidFill>
                <a:srgbClr val="009DF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0"/>
            <p:cNvSpPr/>
            <p:nvPr/>
          </p:nvSpPr>
          <p:spPr>
            <a:xfrm>
              <a:off x="3829050" y="2089125"/>
              <a:ext cx="261150" cy="376700"/>
            </a:xfrm>
            <a:custGeom>
              <a:avLst/>
              <a:gdLst/>
              <a:ahLst/>
              <a:cxnLst/>
              <a:rect l="l" t="t" r="r" b="b"/>
              <a:pathLst>
                <a:path w="10446" h="15068" fill="none" extrusionOk="0">
                  <a:moveTo>
                    <a:pt x="0" y="15067"/>
                  </a:moveTo>
                  <a:cubicBezTo>
                    <a:pt x="1618" y="11601"/>
                    <a:pt x="3605" y="8320"/>
                    <a:pt x="5916" y="5269"/>
                  </a:cubicBezTo>
                  <a:cubicBezTo>
                    <a:pt x="7302" y="3420"/>
                    <a:pt x="8828" y="1664"/>
                    <a:pt x="10445" y="0"/>
                  </a:cubicBezTo>
                </a:path>
              </a:pathLst>
            </a:custGeom>
            <a:noFill/>
            <a:ln w="43900" cap="flat" cmpd="sng">
              <a:solidFill>
                <a:srgbClr val="009DFF"/>
              </a:solidFill>
              <a:prstDash val="solid"/>
              <a:miter lim="462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037" name="Google Shape;1037;p30"/>
          <p:cNvCxnSpPr/>
          <p:nvPr/>
        </p:nvCxnSpPr>
        <p:spPr>
          <a:xfrm>
            <a:off x="5125725" y="9000"/>
            <a:ext cx="8100" cy="5133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BA937C7C-7DB0-5DB0-CF22-33F2B1902657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FE45317D-215A-81F1-8D8F-BCA75F895C09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EA33DC-AFA8-7B9D-08D8-BD477CB947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1A78F5-26CC-A06D-EDC3-CC7A15F16A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Xylem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43" name="Google Shape;1043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>
                <a:solidFill>
                  <a:srgbClr val="4A86E8"/>
                </a:solidFill>
              </a:rPr>
              <a:t>Specification Point 2.54</a:t>
            </a:r>
            <a:endParaRPr>
              <a:solidFill>
                <a:srgbClr val="4A86E8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Char char="○"/>
            </a:pPr>
            <a:r>
              <a:rPr lang="en">
                <a:solidFill>
                  <a:srgbClr val="4A86E8"/>
                </a:solidFill>
              </a:rPr>
              <a:t>Describe the role of xylem in transporting water and mineral ions from the roots to other parts of the plant.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xylem consists of </a:t>
            </a:r>
            <a:r>
              <a:rPr lang="en" b="1">
                <a:solidFill>
                  <a:srgbClr val="B7B7B7"/>
                </a:solidFill>
              </a:rPr>
              <a:t>dead tissue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Xylem is made of a tough polymer called </a:t>
            </a:r>
            <a:r>
              <a:rPr lang="en" b="1">
                <a:solidFill>
                  <a:srgbClr val="B7B7B7"/>
                </a:solidFill>
              </a:rPr>
              <a:t>lignin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Lignin helps to </a:t>
            </a:r>
            <a:r>
              <a:rPr lang="en" b="1">
                <a:solidFill>
                  <a:srgbClr val="B7B7B7"/>
                </a:solidFill>
              </a:rPr>
              <a:t>strengthen </a:t>
            </a:r>
            <a:r>
              <a:rPr lang="en">
                <a:solidFill>
                  <a:srgbClr val="B7B7B7"/>
                </a:solidFill>
              </a:rPr>
              <a:t>then plant.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xylem is a </a:t>
            </a:r>
            <a:r>
              <a:rPr lang="en" b="1">
                <a:solidFill>
                  <a:srgbClr val="B7B7B7"/>
                </a:solidFill>
              </a:rPr>
              <a:t>hollow</a:t>
            </a:r>
            <a:r>
              <a:rPr lang="en">
                <a:solidFill>
                  <a:srgbClr val="B7B7B7"/>
                </a:solidFill>
              </a:rPr>
              <a:t>, </a:t>
            </a:r>
            <a:r>
              <a:rPr lang="en" b="1">
                <a:solidFill>
                  <a:srgbClr val="B7B7B7"/>
                </a:solidFill>
              </a:rPr>
              <a:t>unbroken tube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Any </a:t>
            </a:r>
            <a:r>
              <a:rPr lang="en" b="1">
                <a:solidFill>
                  <a:srgbClr val="009DFF"/>
                </a:solidFill>
              </a:rPr>
              <a:t>water </a:t>
            </a:r>
            <a:r>
              <a:rPr lang="en">
                <a:solidFill>
                  <a:srgbClr val="B7B7B7"/>
                </a:solidFill>
              </a:rPr>
              <a:t>in the soil enters the xylem from the </a:t>
            </a:r>
            <a:r>
              <a:rPr lang="en" b="1">
                <a:solidFill>
                  <a:srgbClr val="B7B7B7"/>
                </a:solidFill>
              </a:rPr>
              <a:t>roots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Water is absorbed by </a:t>
            </a:r>
            <a:r>
              <a:rPr lang="en" b="1">
                <a:solidFill>
                  <a:srgbClr val="B7B7B7"/>
                </a:solidFill>
              </a:rPr>
              <a:t>root hair cells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Mineral ions are </a:t>
            </a:r>
            <a:r>
              <a:rPr lang="en" b="1">
                <a:solidFill>
                  <a:srgbClr val="B7B7B7"/>
                </a:solidFill>
              </a:rPr>
              <a:t>dissolved </a:t>
            </a:r>
            <a:r>
              <a:rPr lang="en">
                <a:solidFill>
                  <a:srgbClr val="B7B7B7"/>
                </a:solidFill>
              </a:rPr>
              <a:t>in the water.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Water travels up the xylem and </a:t>
            </a:r>
            <a:r>
              <a:rPr lang="en" b="1">
                <a:solidFill>
                  <a:srgbClr val="B7B7B7"/>
                </a:solidFill>
              </a:rPr>
              <a:t>evaporates </a:t>
            </a:r>
            <a:r>
              <a:rPr lang="en">
                <a:solidFill>
                  <a:srgbClr val="B7B7B7"/>
                </a:solidFill>
              </a:rPr>
              <a:t>from the leaves in the process of </a:t>
            </a:r>
            <a:r>
              <a:rPr lang="en" b="1">
                <a:solidFill>
                  <a:srgbClr val="B7B7B7"/>
                </a:solidFill>
              </a:rPr>
              <a:t>transpiration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B7B7B7"/>
              </a:solidFill>
            </a:endParaRPr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B7B7B7"/>
              </a:solidFill>
            </a:endParaRPr>
          </a:p>
        </p:txBody>
      </p:sp>
      <p:sp>
        <p:nvSpPr>
          <p:cNvPr id="1044" name="Google Shape;1044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9FDC2B9-B1B6-FA2C-974D-9E1ED205CA14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662A2A76-D109-5792-CF41-CA2128C2C6C5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A78366-E610-6397-21D9-A36C4028D7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D28BB5-731F-EEBC-7299-E9BF4C2861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050" name="Google Shape;1050;p32"/>
          <p:cNvGrpSpPr/>
          <p:nvPr/>
        </p:nvGrpSpPr>
        <p:grpSpPr>
          <a:xfrm>
            <a:off x="697825" y="785225"/>
            <a:ext cx="3195475" cy="3573050"/>
            <a:chOff x="640400" y="785225"/>
            <a:chExt cx="3195475" cy="3573050"/>
          </a:xfrm>
        </p:grpSpPr>
        <p:grpSp>
          <p:nvGrpSpPr>
            <p:cNvPr id="1051" name="Google Shape;1051;p32"/>
            <p:cNvGrpSpPr/>
            <p:nvPr/>
          </p:nvGrpSpPr>
          <p:grpSpPr>
            <a:xfrm>
              <a:off x="2431125" y="785225"/>
              <a:ext cx="1404750" cy="3573050"/>
              <a:chOff x="1168200" y="1890575"/>
              <a:chExt cx="1404750" cy="3573050"/>
            </a:xfrm>
          </p:grpSpPr>
          <p:sp>
            <p:nvSpPr>
              <p:cNvPr id="1052" name="Google Shape;1052;p32"/>
              <p:cNvSpPr/>
              <p:nvPr/>
            </p:nvSpPr>
            <p:spPr>
              <a:xfrm>
                <a:off x="1218050" y="1946350"/>
                <a:ext cx="1305050" cy="3271600"/>
              </a:xfrm>
              <a:custGeom>
                <a:avLst/>
                <a:gdLst/>
                <a:ahLst/>
                <a:cxnLst/>
                <a:rect l="l" t="t" r="r" b="b"/>
                <a:pathLst>
                  <a:path w="52202" h="130864" extrusionOk="0">
                    <a:moveTo>
                      <a:pt x="25021" y="1"/>
                    </a:moveTo>
                    <a:cubicBezTo>
                      <a:pt x="12513" y="1"/>
                      <a:pt x="2169" y="3370"/>
                      <a:pt x="0" y="10204"/>
                    </a:cubicBezTo>
                    <a:lnTo>
                      <a:pt x="1404" y="129507"/>
                    </a:lnTo>
                    <a:cubicBezTo>
                      <a:pt x="1404" y="129507"/>
                      <a:pt x="3020" y="123207"/>
                      <a:pt x="20633" y="122629"/>
                    </a:cubicBezTo>
                    <a:cubicBezTo>
                      <a:pt x="21648" y="122596"/>
                      <a:pt x="22640" y="122580"/>
                      <a:pt x="23610" y="122580"/>
                    </a:cubicBezTo>
                    <a:cubicBezTo>
                      <a:pt x="39484" y="122580"/>
                      <a:pt x="49373" y="126894"/>
                      <a:pt x="51529" y="130863"/>
                    </a:cubicBezTo>
                    <a:lnTo>
                      <a:pt x="52202" y="10204"/>
                    </a:lnTo>
                    <a:cubicBezTo>
                      <a:pt x="52202" y="10204"/>
                      <a:pt x="49795" y="2347"/>
                      <a:pt x="33681" y="506"/>
                    </a:cubicBezTo>
                    <a:cubicBezTo>
                      <a:pt x="30730" y="170"/>
                      <a:pt x="27821" y="1"/>
                      <a:pt x="25021" y="1"/>
                    </a:cubicBezTo>
                    <a:close/>
                  </a:path>
                </a:pathLst>
              </a:custGeom>
              <a:solidFill>
                <a:srgbClr val="48AE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32"/>
              <p:cNvSpPr/>
              <p:nvPr/>
            </p:nvSpPr>
            <p:spPr>
              <a:xfrm>
                <a:off x="1209775" y="1937775"/>
                <a:ext cx="1322175" cy="3288725"/>
              </a:xfrm>
              <a:custGeom>
                <a:avLst/>
                <a:gdLst/>
                <a:ahLst/>
                <a:cxnLst/>
                <a:rect l="l" t="t" r="r" b="b"/>
                <a:pathLst>
                  <a:path w="52887" h="131549" extrusionOk="0">
                    <a:moveTo>
                      <a:pt x="25341" y="696"/>
                    </a:moveTo>
                    <a:cubicBezTo>
                      <a:pt x="28219" y="696"/>
                      <a:pt x="31098" y="861"/>
                      <a:pt x="33964" y="1192"/>
                    </a:cubicBezTo>
                    <a:cubicBezTo>
                      <a:pt x="49006" y="2902"/>
                      <a:pt x="51955" y="9969"/>
                      <a:pt x="52191" y="10594"/>
                    </a:cubicBezTo>
                    <a:lnTo>
                      <a:pt x="51518" y="130109"/>
                    </a:lnTo>
                    <a:cubicBezTo>
                      <a:pt x="48416" y="126322"/>
                      <a:pt x="38919" y="122571"/>
                      <a:pt x="23937" y="122571"/>
                    </a:cubicBezTo>
                    <a:cubicBezTo>
                      <a:pt x="22958" y="122571"/>
                      <a:pt x="21955" y="122594"/>
                      <a:pt x="20952" y="122630"/>
                    </a:cubicBezTo>
                    <a:cubicBezTo>
                      <a:pt x="7893" y="123055"/>
                      <a:pt x="3505" y="126605"/>
                      <a:pt x="2065" y="128528"/>
                    </a:cubicBezTo>
                    <a:lnTo>
                      <a:pt x="673" y="10594"/>
                    </a:lnTo>
                    <a:cubicBezTo>
                      <a:pt x="2691" y="4389"/>
                      <a:pt x="11892" y="696"/>
                      <a:pt x="25341" y="696"/>
                    </a:cubicBezTo>
                    <a:close/>
                    <a:moveTo>
                      <a:pt x="25341" y="0"/>
                    </a:moveTo>
                    <a:cubicBezTo>
                      <a:pt x="11550" y="0"/>
                      <a:pt x="2077" y="3905"/>
                      <a:pt x="13" y="10440"/>
                    </a:cubicBezTo>
                    <a:cubicBezTo>
                      <a:pt x="1" y="10476"/>
                      <a:pt x="1" y="10511"/>
                      <a:pt x="1" y="10547"/>
                    </a:cubicBezTo>
                    <a:lnTo>
                      <a:pt x="1405" y="129850"/>
                    </a:lnTo>
                    <a:cubicBezTo>
                      <a:pt x="1405" y="130027"/>
                      <a:pt x="1535" y="130168"/>
                      <a:pt x="1700" y="130192"/>
                    </a:cubicBezTo>
                    <a:cubicBezTo>
                      <a:pt x="1715" y="130194"/>
                      <a:pt x="1730" y="130195"/>
                      <a:pt x="1745" y="130195"/>
                    </a:cubicBezTo>
                    <a:cubicBezTo>
                      <a:pt x="1904" y="130195"/>
                      <a:pt x="2045" y="130083"/>
                      <a:pt x="2077" y="129932"/>
                    </a:cubicBezTo>
                    <a:cubicBezTo>
                      <a:pt x="2089" y="129873"/>
                      <a:pt x="3918" y="123869"/>
                      <a:pt x="20976" y="123314"/>
                    </a:cubicBezTo>
                    <a:cubicBezTo>
                      <a:pt x="21967" y="123279"/>
                      <a:pt x="22970" y="123255"/>
                      <a:pt x="23937" y="123255"/>
                    </a:cubicBezTo>
                    <a:cubicBezTo>
                      <a:pt x="39179" y="123255"/>
                      <a:pt x="49371" y="127349"/>
                      <a:pt x="51566" y="131371"/>
                    </a:cubicBezTo>
                    <a:cubicBezTo>
                      <a:pt x="51625" y="131478"/>
                      <a:pt x="51731" y="131548"/>
                      <a:pt x="51860" y="131548"/>
                    </a:cubicBezTo>
                    <a:cubicBezTo>
                      <a:pt x="51884" y="131548"/>
                      <a:pt x="51908" y="131548"/>
                      <a:pt x="51943" y="131537"/>
                    </a:cubicBezTo>
                    <a:cubicBezTo>
                      <a:pt x="52096" y="131501"/>
                      <a:pt x="52203" y="131360"/>
                      <a:pt x="52203" y="131206"/>
                    </a:cubicBezTo>
                    <a:lnTo>
                      <a:pt x="52887" y="10535"/>
                    </a:lnTo>
                    <a:cubicBezTo>
                      <a:pt x="52887" y="10499"/>
                      <a:pt x="52875" y="10464"/>
                      <a:pt x="52875" y="10440"/>
                    </a:cubicBezTo>
                    <a:cubicBezTo>
                      <a:pt x="52757" y="10110"/>
                      <a:pt x="50197" y="2348"/>
                      <a:pt x="34047" y="507"/>
                    </a:cubicBezTo>
                    <a:cubicBezTo>
                      <a:pt x="31157" y="177"/>
                      <a:pt x="28255" y="12"/>
                      <a:pt x="25341" y="0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32"/>
              <p:cNvSpPr/>
              <p:nvPr/>
            </p:nvSpPr>
            <p:spPr>
              <a:xfrm>
                <a:off x="1218350" y="2043925"/>
                <a:ext cx="1305050" cy="3174025"/>
              </a:xfrm>
              <a:custGeom>
                <a:avLst/>
                <a:gdLst/>
                <a:ahLst/>
                <a:cxnLst/>
                <a:rect l="l" t="t" r="r" b="b"/>
                <a:pathLst>
                  <a:path w="52202" h="126961" extrusionOk="0">
                    <a:moveTo>
                      <a:pt x="45749" y="1"/>
                    </a:moveTo>
                    <a:cubicBezTo>
                      <a:pt x="45678" y="2219"/>
                      <a:pt x="45560" y="4425"/>
                      <a:pt x="45489" y="6596"/>
                    </a:cubicBezTo>
                    <a:cubicBezTo>
                      <a:pt x="45253" y="13131"/>
                      <a:pt x="44829" y="19655"/>
                      <a:pt x="44262" y="26179"/>
                    </a:cubicBezTo>
                    <a:cubicBezTo>
                      <a:pt x="43189" y="38518"/>
                      <a:pt x="41691" y="50799"/>
                      <a:pt x="40393" y="63115"/>
                    </a:cubicBezTo>
                    <a:cubicBezTo>
                      <a:pt x="39319" y="73260"/>
                      <a:pt x="39024" y="84467"/>
                      <a:pt x="34105" y="93646"/>
                    </a:cubicBezTo>
                    <a:cubicBezTo>
                      <a:pt x="32084" y="97407"/>
                      <a:pt x="28838" y="100914"/>
                      <a:pt x="24273" y="100914"/>
                    </a:cubicBezTo>
                    <a:cubicBezTo>
                      <a:pt x="24228" y="100914"/>
                      <a:pt x="24182" y="100913"/>
                      <a:pt x="24137" y="100912"/>
                    </a:cubicBezTo>
                    <a:cubicBezTo>
                      <a:pt x="19359" y="100830"/>
                      <a:pt x="15997" y="97303"/>
                      <a:pt x="13885" y="93327"/>
                    </a:cubicBezTo>
                    <a:cubicBezTo>
                      <a:pt x="8553" y="83252"/>
                      <a:pt x="7762" y="71042"/>
                      <a:pt x="6689" y="59894"/>
                    </a:cubicBezTo>
                    <a:cubicBezTo>
                      <a:pt x="5769" y="50280"/>
                      <a:pt x="5674" y="40712"/>
                      <a:pt x="5840" y="31051"/>
                    </a:cubicBezTo>
                    <a:cubicBezTo>
                      <a:pt x="6016" y="20823"/>
                      <a:pt x="6252" y="10536"/>
                      <a:pt x="5085" y="355"/>
                    </a:cubicBezTo>
                    <a:cubicBezTo>
                      <a:pt x="2548" y="1900"/>
                      <a:pt x="767" y="3882"/>
                      <a:pt x="0" y="6301"/>
                    </a:cubicBezTo>
                    <a:lnTo>
                      <a:pt x="1404" y="125604"/>
                    </a:lnTo>
                    <a:cubicBezTo>
                      <a:pt x="1404" y="125604"/>
                      <a:pt x="3008" y="119304"/>
                      <a:pt x="20621" y="118726"/>
                    </a:cubicBezTo>
                    <a:cubicBezTo>
                      <a:pt x="21634" y="118693"/>
                      <a:pt x="22625" y="118677"/>
                      <a:pt x="23593" y="118677"/>
                    </a:cubicBezTo>
                    <a:cubicBezTo>
                      <a:pt x="39479" y="118677"/>
                      <a:pt x="49360" y="123002"/>
                      <a:pt x="51517" y="126960"/>
                    </a:cubicBezTo>
                    <a:lnTo>
                      <a:pt x="52202" y="6301"/>
                    </a:lnTo>
                    <a:cubicBezTo>
                      <a:pt x="52202" y="6301"/>
                      <a:pt x="51128" y="2856"/>
                      <a:pt x="45749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32"/>
              <p:cNvSpPr/>
              <p:nvPr/>
            </p:nvSpPr>
            <p:spPr>
              <a:xfrm>
                <a:off x="1218050" y="2084050"/>
                <a:ext cx="1305050" cy="1291200"/>
              </a:xfrm>
              <a:custGeom>
                <a:avLst/>
                <a:gdLst/>
                <a:ahLst/>
                <a:cxnLst/>
                <a:rect l="l" t="t" r="r" b="b"/>
                <a:pathLst>
                  <a:path w="52202" h="51648" extrusionOk="0">
                    <a:moveTo>
                      <a:pt x="48309" y="0"/>
                    </a:moveTo>
                    <a:cubicBezTo>
                      <a:pt x="48002" y="3823"/>
                      <a:pt x="47754" y="7657"/>
                      <a:pt x="47330" y="11467"/>
                    </a:cubicBezTo>
                    <a:cubicBezTo>
                      <a:pt x="46775" y="16292"/>
                      <a:pt x="45973" y="21152"/>
                      <a:pt x="44227" y="25718"/>
                    </a:cubicBezTo>
                    <a:cubicBezTo>
                      <a:pt x="43106" y="28643"/>
                      <a:pt x="41502" y="31534"/>
                      <a:pt x="38045" y="31840"/>
                    </a:cubicBezTo>
                    <a:cubicBezTo>
                      <a:pt x="37659" y="31875"/>
                      <a:pt x="37274" y="31890"/>
                      <a:pt x="36890" y="31890"/>
                    </a:cubicBezTo>
                    <a:cubicBezTo>
                      <a:pt x="34091" y="31890"/>
                      <a:pt x="31335" y="31092"/>
                      <a:pt x="28522" y="31092"/>
                    </a:cubicBezTo>
                    <a:cubicBezTo>
                      <a:pt x="28123" y="31092"/>
                      <a:pt x="27723" y="31108"/>
                      <a:pt x="27322" y="31144"/>
                    </a:cubicBezTo>
                    <a:cubicBezTo>
                      <a:pt x="23946" y="31450"/>
                      <a:pt x="20423" y="32472"/>
                      <a:pt x="16971" y="32472"/>
                    </a:cubicBezTo>
                    <a:cubicBezTo>
                      <a:pt x="16154" y="32472"/>
                      <a:pt x="15341" y="32415"/>
                      <a:pt x="14534" y="32277"/>
                    </a:cubicBezTo>
                    <a:cubicBezTo>
                      <a:pt x="7892" y="31144"/>
                      <a:pt x="4920" y="24585"/>
                      <a:pt x="3645" y="18663"/>
                    </a:cubicBezTo>
                    <a:cubicBezTo>
                      <a:pt x="2548" y="13555"/>
                      <a:pt x="2407" y="7928"/>
                      <a:pt x="826" y="2855"/>
                    </a:cubicBezTo>
                    <a:cubicBezTo>
                      <a:pt x="484" y="3433"/>
                      <a:pt x="201" y="4047"/>
                      <a:pt x="0" y="4696"/>
                    </a:cubicBezTo>
                    <a:lnTo>
                      <a:pt x="543" y="50893"/>
                    </a:lnTo>
                    <a:cubicBezTo>
                      <a:pt x="8518" y="46233"/>
                      <a:pt x="18474" y="44900"/>
                      <a:pt x="27499" y="44676"/>
                    </a:cubicBezTo>
                    <a:cubicBezTo>
                      <a:pt x="27813" y="44668"/>
                      <a:pt x="28125" y="44664"/>
                      <a:pt x="28437" y="44664"/>
                    </a:cubicBezTo>
                    <a:cubicBezTo>
                      <a:pt x="36920" y="44664"/>
                      <a:pt x="44705" y="47574"/>
                      <a:pt x="51942" y="51648"/>
                    </a:cubicBezTo>
                    <a:lnTo>
                      <a:pt x="52202" y="4696"/>
                    </a:lnTo>
                    <a:cubicBezTo>
                      <a:pt x="52202" y="4696"/>
                      <a:pt x="51494" y="2395"/>
                      <a:pt x="48309" y="0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32"/>
              <p:cNvSpPr/>
              <p:nvPr/>
            </p:nvSpPr>
            <p:spPr>
              <a:xfrm>
                <a:off x="1236625" y="3714975"/>
                <a:ext cx="1277925" cy="876250"/>
              </a:xfrm>
              <a:custGeom>
                <a:avLst/>
                <a:gdLst/>
                <a:ahLst/>
                <a:cxnLst/>
                <a:rect l="l" t="t" r="r" b="b"/>
                <a:pathLst>
                  <a:path w="51117" h="35050" extrusionOk="0">
                    <a:moveTo>
                      <a:pt x="51117" y="1"/>
                    </a:moveTo>
                    <a:lnTo>
                      <a:pt x="51117" y="1"/>
                    </a:lnTo>
                    <a:cubicBezTo>
                      <a:pt x="49831" y="2926"/>
                      <a:pt x="48392" y="5876"/>
                      <a:pt x="46516" y="8377"/>
                    </a:cubicBezTo>
                    <a:cubicBezTo>
                      <a:pt x="44593" y="10944"/>
                      <a:pt x="41966" y="12882"/>
                      <a:pt x="38676" y="12882"/>
                    </a:cubicBezTo>
                    <a:cubicBezTo>
                      <a:pt x="38534" y="12882"/>
                      <a:pt x="38391" y="12879"/>
                      <a:pt x="38246" y="12871"/>
                    </a:cubicBezTo>
                    <a:cubicBezTo>
                      <a:pt x="34035" y="12659"/>
                      <a:pt x="30118" y="10689"/>
                      <a:pt x="25883" y="10630"/>
                    </a:cubicBezTo>
                    <a:cubicBezTo>
                      <a:pt x="25678" y="10626"/>
                      <a:pt x="25473" y="10625"/>
                      <a:pt x="25268" y="10625"/>
                    </a:cubicBezTo>
                    <a:cubicBezTo>
                      <a:pt x="22711" y="10625"/>
                      <a:pt x="20150" y="10896"/>
                      <a:pt x="17649" y="11420"/>
                    </a:cubicBezTo>
                    <a:cubicBezTo>
                      <a:pt x="15525" y="11869"/>
                      <a:pt x="13425" y="12647"/>
                      <a:pt x="11278" y="12907"/>
                    </a:cubicBezTo>
                    <a:cubicBezTo>
                      <a:pt x="10836" y="12962"/>
                      <a:pt x="10404" y="12990"/>
                      <a:pt x="9983" y="12990"/>
                    </a:cubicBezTo>
                    <a:cubicBezTo>
                      <a:pt x="6911" y="12990"/>
                      <a:pt x="4417" y="11526"/>
                      <a:pt x="2726" y="8766"/>
                    </a:cubicBezTo>
                    <a:cubicBezTo>
                      <a:pt x="1558" y="6878"/>
                      <a:pt x="708" y="4802"/>
                      <a:pt x="0" y="2667"/>
                    </a:cubicBezTo>
                    <a:lnTo>
                      <a:pt x="0" y="2667"/>
                    </a:lnTo>
                    <a:lnTo>
                      <a:pt x="390" y="35050"/>
                    </a:lnTo>
                    <a:cubicBezTo>
                      <a:pt x="6206" y="30201"/>
                      <a:pt x="14192" y="27688"/>
                      <a:pt x="21542" y="26957"/>
                    </a:cubicBezTo>
                    <a:cubicBezTo>
                      <a:pt x="23383" y="26773"/>
                      <a:pt x="25264" y="26670"/>
                      <a:pt x="27156" y="26670"/>
                    </a:cubicBezTo>
                    <a:cubicBezTo>
                      <a:pt x="32925" y="26670"/>
                      <a:pt x="38792" y="27628"/>
                      <a:pt x="43909" y="30177"/>
                    </a:cubicBezTo>
                    <a:cubicBezTo>
                      <a:pt x="46481" y="31463"/>
                      <a:pt x="48769" y="33115"/>
                      <a:pt x="50928" y="34932"/>
                    </a:cubicBezTo>
                    <a:lnTo>
                      <a:pt x="51117" y="1"/>
                    </a:ln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32"/>
              <p:cNvSpPr/>
              <p:nvPr/>
            </p:nvSpPr>
            <p:spPr>
              <a:xfrm>
                <a:off x="1399125" y="3084125"/>
                <a:ext cx="944075" cy="168725"/>
              </a:xfrm>
              <a:custGeom>
                <a:avLst/>
                <a:gdLst/>
                <a:ahLst/>
                <a:cxnLst/>
                <a:rect l="l" t="t" r="r" b="b"/>
                <a:pathLst>
                  <a:path w="37763" h="6749" extrusionOk="0">
                    <a:moveTo>
                      <a:pt x="18864" y="1"/>
                    </a:moveTo>
                    <a:cubicBezTo>
                      <a:pt x="11573" y="1"/>
                      <a:pt x="4955" y="1192"/>
                      <a:pt x="1" y="3163"/>
                    </a:cubicBezTo>
                    <a:lnTo>
                      <a:pt x="1" y="6666"/>
                    </a:lnTo>
                    <a:cubicBezTo>
                      <a:pt x="4271" y="4684"/>
                      <a:pt x="11385" y="3281"/>
                      <a:pt x="18864" y="3281"/>
                    </a:cubicBezTo>
                    <a:cubicBezTo>
                      <a:pt x="26603" y="3281"/>
                      <a:pt x="33480" y="4649"/>
                      <a:pt x="37763" y="6749"/>
                    </a:cubicBezTo>
                    <a:lnTo>
                      <a:pt x="37763" y="3174"/>
                    </a:lnTo>
                    <a:cubicBezTo>
                      <a:pt x="32808" y="1204"/>
                      <a:pt x="26166" y="1"/>
                      <a:pt x="18864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32"/>
              <p:cNvSpPr/>
              <p:nvPr/>
            </p:nvSpPr>
            <p:spPr>
              <a:xfrm>
                <a:off x="1390575" y="3075300"/>
                <a:ext cx="961175" cy="186100"/>
              </a:xfrm>
              <a:custGeom>
                <a:avLst/>
                <a:gdLst/>
                <a:ahLst/>
                <a:cxnLst/>
                <a:rect l="l" t="t" r="r" b="b"/>
                <a:pathLst>
                  <a:path w="38447" h="7444" extrusionOk="0">
                    <a:moveTo>
                      <a:pt x="19206" y="684"/>
                    </a:moveTo>
                    <a:cubicBezTo>
                      <a:pt x="26095" y="684"/>
                      <a:pt x="32678" y="1781"/>
                      <a:pt x="37763" y="3763"/>
                    </a:cubicBezTo>
                    <a:lnTo>
                      <a:pt x="37763" y="6559"/>
                    </a:lnTo>
                    <a:cubicBezTo>
                      <a:pt x="33221" y="4471"/>
                      <a:pt x="26508" y="3280"/>
                      <a:pt x="19206" y="3280"/>
                    </a:cubicBezTo>
                    <a:cubicBezTo>
                      <a:pt x="12269" y="3280"/>
                      <a:pt x="5250" y="4507"/>
                      <a:pt x="685" y="6488"/>
                    </a:cubicBezTo>
                    <a:lnTo>
                      <a:pt x="685" y="3740"/>
                    </a:lnTo>
                    <a:cubicBezTo>
                      <a:pt x="5769" y="1770"/>
                      <a:pt x="12305" y="684"/>
                      <a:pt x="19206" y="684"/>
                    </a:cubicBezTo>
                    <a:close/>
                    <a:moveTo>
                      <a:pt x="19206" y="0"/>
                    </a:moveTo>
                    <a:cubicBezTo>
                      <a:pt x="12151" y="0"/>
                      <a:pt x="5403" y="1121"/>
                      <a:pt x="225" y="3185"/>
                    </a:cubicBezTo>
                    <a:cubicBezTo>
                      <a:pt x="83" y="3244"/>
                      <a:pt x="0" y="3362"/>
                      <a:pt x="0" y="3504"/>
                    </a:cubicBezTo>
                    <a:lnTo>
                      <a:pt x="0" y="7019"/>
                    </a:lnTo>
                    <a:cubicBezTo>
                      <a:pt x="0" y="7137"/>
                      <a:pt x="59" y="7243"/>
                      <a:pt x="166" y="7314"/>
                    </a:cubicBezTo>
                    <a:cubicBezTo>
                      <a:pt x="221" y="7349"/>
                      <a:pt x="288" y="7367"/>
                      <a:pt x="355" y="7367"/>
                    </a:cubicBezTo>
                    <a:cubicBezTo>
                      <a:pt x="403" y="7367"/>
                      <a:pt x="452" y="7358"/>
                      <a:pt x="496" y="7338"/>
                    </a:cubicBezTo>
                    <a:cubicBezTo>
                      <a:pt x="4943" y="5262"/>
                      <a:pt x="12116" y="3976"/>
                      <a:pt x="19206" y="3976"/>
                    </a:cubicBezTo>
                    <a:cubicBezTo>
                      <a:pt x="26567" y="3976"/>
                      <a:pt x="33575" y="5262"/>
                      <a:pt x="37951" y="7409"/>
                    </a:cubicBezTo>
                    <a:cubicBezTo>
                      <a:pt x="37999" y="7432"/>
                      <a:pt x="38046" y="7444"/>
                      <a:pt x="38105" y="7444"/>
                    </a:cubicBezTo>
                    <a:cubicBezTo>
                      <a:pt x="38164" y="7444"/>
                      <a:pt x="38234" y="7420"/>
                      <a:pt x="38282" y="7397"/>
                    </a:cubicBezTo>
                    <a:cubicBezTo>
                      <a:pt x="38388" y="7326"/>
                      <a:pt x="38447" y="7220"/>
                      <a:pt x="38447" y="7102"/>
                    </a:cubicBezTo>
                    <a:lnTo>
                      <a:pt x="38447" y="3527"/>
                    </a:lnTo>
                    <a:cubicBezTo>
                      <a:pt x="38447" y="3386"/>
                      <a:pt x="38352" y="3256"/>
                      <a:pt x="38223" y="3209"/>
                    </a:cubicBezTo>
                    <a:cubicBezTo>
                      <a:pt x="33044" y="1144"/>
                      <a:pt x="26261" y="0"/>
                      <a:pt x="19206" y="0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32"/>
              <p:cNvSpPr/>
              <p:nvPr/>
            </p:nvSpPr>
            <p:spPr>
              <a:xfrm>
                <a:off x="1399125" y="4168575"/>
                <a:ext cx="944075" cy="169025"/>
              </a:xfrm>
              <a:custGeom>
                <a:avLst/>
                <a:gdLst/>
                <a:ahLst/>
                <a:cxnLst/>
                <a:rect l="l" t="t" r="r" b="b"/>
                <a:pathLst>
                  <a:path w="37763" h="6761" extrusionOk="0">
                    <a:moveTo>
                      <a:pt x="18864" y="1"/>
                    </a:moveTo>
                    <a:cubicBezTo>
                      <a:pt x="11573" y="1"/>
                      <a:pt x="4955" y="1192"/>
                      <a:pt x="1" y="3162"/>
                    </a:cubicBezTo>
                    <a:lnTo>
                      <a:pt x="1" y="6666"/>
                    </a:lnTo>
                    <a:cubicBezTo>
                      <a:pt x="4271" y="4684"/>
                      <a:pt x="11385" y="3280"/>
                      <a:pt x="18864" y="3280"/>
                    </a:cubicBezTo>
                    <a:cubicBezTo>
                      <a:pt x="26603" y="3280"/>
                      <a:pt x="33480" y="4649"/>
                      <a:pt x="37763" y="6760"/>
                    </a:cubicBezTo>
                    <a:lnTo>
                      <a:pt x="37763" y="3174"/>
                    </a:lnTo>
                    <a:cubicBezTo>
                      <a:pt x="32808" y="1204"/>
                      <a:pt x="26166" y="1"/>
                      <a:pt x="18864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32"/>
              <p:cNvSpPr/>
              <p:nvPr/>
            </p:nvSpPr>
            <p:spPr>
              <a:xfrm>
                <a:off x="1390575" y="4159725"/>
                <a:ext cx="961175" cy="186125"/>
              </a:xfrm>
              <a:custGeom>
                <a:avLst/>
                <a:gdLst/>
                <a:ahLst/>
                <a:cxnLst/>
                <a:rect l="l" t="t" r="r" b="b"/>
                <a:pathLst>
                  <a:path w="38447" h="7445" extrusionOk="0">
                    <a:moveTo>
                      <a:pt x="19206" y="685"/>
                    </a:moveTo>
                    <a:cubicBezTo>
                      <a:pt x="26095" y="685"/>
                      <a:pt x="32678" y="1782"/>
                      <a:pt x="37763" y="3764"/>
                    </a:cubicBezTo>
                    <a:lnTo>
                      <a:pt x="37763" y="6560"/>
                    </a:lnTo>
                    <a:cubicBezTo>
                      <a:pt x="33221" y="4472"/>
                      <a:pt x="26508" y="3280"/>
                      <a:pt x="19206" y="3280"/>
                    </a:cubicBezTo>
                    <a:cubicBezTo>
                      <a:pt x="12269" y="3280"/>
                      <a:pt x="5250" y="4507"/>
                      <a:pt x="685" y="6501"/>
                    </a:cubicBezTo>
                    <a:lnTo>
                      <a:pt x="685" y="3740"/>
                    </a:lnTo>
                    <a:cubicBezTo>
                      <a:pt x="5769" y="1770"/>
                      <a:pt x="12305" y="685"/>
                      <a:pt x="19206" y="685"/>
                    </a:cubicBezTo>
                    <a:close/>
                    <a:moveTo>
                      <a:pt x="19206" y="1"/>
                    </a:moveTo>
                    <a:cubicBezTo>
                      <a:pt x="12151" y="1"/>
                      <a:pt x="5403" y="1133"/>
                      <a:pt x="225" y="3186"/>
                    </a:cubicBezTo>
                    <a:cubicBezTo>
                      <a:pt x="83" y="3245"/>
                      <a:pt x="0" y="3363"/>
                      <a:pt x="0" y="3504"/>
                    </a:cubicBezTo>
                    <a:lnTo>
                      <a:pt x="0" y="7020"/>
                    </a:lnTo>
                    <a:cubicBezTo>
                      <a:pt x="0" y="7138"/>
                      <a:pt x="59" y="7256"/>
                      <a:pt x="166" y="7315"/>
                    </a:cubicBezTo>
                    <a:cubicBezTo>
                      <a:pt x="221" y="7349"/>
                      <a:pt x="288" y="7367"/>
                      <a:pt x="355" y="7367"/>
                    </a:cubicBezTo>
                    <a:cubicBezTo>
                      <a:pt x="403" y="7367"/>
                      <a:pt x="452" y="7358"/>
                      <a:pt x="496" y="7338"/>
                    </a:cubicBezTo>
                    <a:cubicBezTo>
                      <a:pt x="4943" y="5262"/>
                      <a:pt x="12116" y="3976"/>
                      <a:pt x="19206" y="3976"/>
                    </a:cubicBezTo>
                    <a:cubicBezTo>
                      <a:pt x="26567" y="3976"/>
                      <a:pt x="33575" y="5262"/>
                      <a:pt x="37951" y="7409"/>
                    </a:cubicBezTo>
                    <a:cubicBezTo>
                      <a:pt x="37999" y="7433"/>
                      <a:pt x="38046" y="7445"/>
                      <a:pt x="38105" y="7445"/>
                    </a:cubicBezTo>
                    <a:cubicBezTo>
                      <a:pt x="38164" y="7445"/>
                      <a:pt x="38234" y="7421"/>
                      <a:pt x="38282" y="7397"/>
                    </a:cubicBezTo>
                    <a:cubicBezTo>
                      <a:pt x="38388" y="7327"/>
                      <a:pt x="38447" y="7220"/>
                      <a:pt x="38447" y="7102"/>
                    </a:cubicBezTo>
                    <a:lnTo>
                      <a:pt x="38447" y="3528"/>
                    </a:lnTo>
                    <a:cubicBezTo>
                      <a:pt x="38447" y="3386"/>
                      <a:pt x="38364" y="3257"/>
                      <a:pt x="38223" y="3209"/>
                    </a:cubicBezTo>
                    <a:cubicBezTo>
                      <a:pt x="33044" y="1133"/>
                      <a:pt x="26261" y="1"/>
                      <a:pt x="19206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32"/>
              <p:cNvSpPr/>
              <p:nvPr/>
            </p:nvSpPr>
            <p:spPr>
              <a:xfrm>
                <a:off x="1390575" y="2292850"/>
                <a:ext cx="71975" cy="3162225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126489" extrusionOk="0">
                    <a:moveTo>
                      <a:pt x="48" y="1"/>
                    </a:moveTo>
                    <a:lnTo>
                      <a:pt x="0" y="3740"/>
                    </a:lnTo>
                    <a:lnTo>
                      <a:pt x="0" y="126488"/>
                    </a:lnTo>
                    <a:lnTo>
                      <a:pt x="2879" y="123350"/>
                    </a:lnTo>
                    <a:lnTo>
                      <a:pt x="2879" y="602"/>
                    </a:lnTo>
                    <a:cubicBezTo>
                      <a:pt x="1912" y="484"/>
                      <a:pt x="968" y="272"/>
                      <a:pt x="48" y="1"/>
                    </a:cubicBezTo>
                    <a:close/>
                  </a:path>
                </a:pathLst>
              </a:custGeom>
              <a:solidFill>
                <a:srgbClr val="C1DB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2"/>
              <p:cNvSpPr/>
              <p:nvPr/>
            </p:nvSpPr>
            <p:spPr>
              <a:xfrm>
                <a:off x="1382025" y="2284175"/>
                <a:ext cx="89100" cy="3179450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127178" extrusionOk="0">
                    <a:moveTo>
                      <a:pt x="732" y="796"/>
                    </a:moveTo>
                    <a:cubicBezTo>
                      <a:pt x="1440" y="985"/>
                      <a:pt x="2159" y="1138"/>
                      <a:pt x="2879" y="1256"/>
                    </a:cubicBezTo>
                    <a:lnTo>
                      <a:pt x="2879" y="123579"/>
                    </a:lnTo>
                    <a:lnTo>
                      <a:pt x="696" y="125962"/>
                    </a:lnTo>
                    <a:lnTo>
                      <a:pt x="696" y="4099"/>
                    </a:lnTo>
                    <a:lnTo>
                      <a:pt x="732" y="796"/>
                    </a:lnTo>
                    <a:close/>
                    <a:moveTo>
                      <a:pt x="391" y="1"/>
                    </a:moveTo>
                    <a:cubicBezTo>
                      <a:pt x="209" y="1"/>
                      <a:pt x="57" y="149"/>
                      <a:pt x="48" y="348"/>
                    </a:cubicBezTo>
                    <a:lnTo>
                      <a:pt x="12" y="4087"/>
                    </a:lnTo>
                    <a:lnTo>
                      <a:pt x="12" y="126835"/>
                    </a:lnTo>
                    <a:cubicBezTo>
                      <a:pt x="0" y="126977"/>
                      <a:pt x="95" y="127106"/>
                      <a:pt x="224" y="127154"/>
                    </a:cubicBezTo>
                    <a:cubicBezTo>
                      <a:pt x="260" y="127177"/>
                      <a:pt x="307" y="127177"/>
                      <a:pt x="354" y="127177"/>
                    </a:cubicBezTo>
                    <a:cubicBezTo>
                      <a:pt x="449" y="127177"/>
                      <a:pt x="543" y="127142"/>
                      <a:pt x="602" y="127059"/>
                    </a:cubicBezTo>
                    <a:lnTo>
                      <a:pt x="3480" y="123933"/>
                    </a:lnTo>
                    <a:cubicBezTo>
                      <a:pt x="3539" y="123862"/>
                      <a:pt x="3563" y="123780"/>
                      <a:pt x="3563" y="123697"/>
                    </a:cubicBezTo>
                    <a:lnTo>
                      <a:pt x="3563" y="949"/>
                    </a:lnTo>
                    <a:cubicBezTo>
                      <a:pt x="3563" y="772"/>
                      <a:pt x="3433" y="631"/>
                      <a:pt x="3268" y="607"/>
                    </a:cubicBezTo>
                    <a:cubicBezTo>
                      <a:pt x="2324" y="489"/>
                      <a:pt x="1404" y="289"/>
                      <a:pt x="496" y="17"/>
                    </a:cubicBezTo>
                    <a:cubicBezTo>
                      <a:pt x="460" y="6"/>
                      <a:pt x="425" y="1"/>
                      <a:pt x="391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32"/>
              <p:cNvSpPr/>
              <p:nvPr/>
            </p:nvSpPr>
            <p:spPr>
              <a:xfrm>
                <a:off x="1176750" y="2172225"/>
                <a:ext cx="215325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613" h="131314" extrusionOk="0">
                    <a:moveTo>
                      <a:pt x="1652" y="1"/>
                    </a:moveTo>
                    <a:lnTo>
                      <a:pt x="1" y="944"/>
                    </a:lnTo>
                    <a:lnTo>
                      <a:pt x="1" y="123692"/>
                    </a:lnTo>
                    <a:cubicBezTo>
                      <a:pt x="1" y="123692"/>
                      <a:pt x="189" y="126288"/>
                      <a:pt x="3752" y="128470"/>
                    </a:cubicBezTo>
                    <a:cubicBezTo>
                      <a:pt x="7303" y="130641"/>
                      <a:pt x="8565" y="131313"/>
                      <a:pt x="8565" y="131313"/>
                    </a:cubicBezTo>
                    <a:lnTo>
                      <a:pt x="8565" y="8565"/>
                    </a:lnTo>
                    <a:lnTo>
                      <a:pt x="8612" y="4826"/>
                    </a:lnTo>
                    <a:cubicBezTo>
                      <a:pt x="6277" y="4141"/>
                      <a:pt x="3127" y="2738"/>
                      <a:pt x="1652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2"/>
              <p:cNvSpPr/>
              <p:nvPr/>
            </p:nvSpPr>
            <p:spPr>
              <a:xfrm>
                <a:off x="1168200" y="2163950"/>
                <a:ext cx="232425" cy="3299675"/>
              </a:xfrm>
              <a:custGeom>
                <a:avLst/>
                <a:gdLst/>
                <a:ahLst/>
                <a:cxnLst/>
                <a:rect l="l" t="t" r="r" b="b"/>
                <a:pathLst>
                  <a:path w="9297" h="131987" extrusionOk="0">
                    <a:moveTo>
                      <a:pt x="1864" y="804"/>
                    </a:moveTo>
                    <a:cubicBezTo>
                      <a:pt x="3398" y="3340"/>
                      <a:pt x="6300" y="4697"/>
                      <a:pt x="8601" y="5404"/>
                    </a:cubicBezTo>
                    <a:lnTo>
                      <a:pt x="8565" y="8896"/>
                    </a:lnTo>
                    <a:lnTo>
                      <a:pt x="8565" y="131054"/>
                    </a:lnTo>
                    <a:cubicBezTo>
                      <a:pt x="7905" y="130688"/>
                      <a:pt x="6560" y="129898"/>
                      <a:pt x="4271" y="128506"/>
                    </a:cubicBezTo>
                    <a:cubicBezTo>
                      <a:pt x="932" y="126465"/>
                      <a:pt x="697" y="124023"/>
                      <a:pt x="697" y="124023"/>
                    </a:cubicBezTo>
                    <a:lnTo>
                      <a:pt x="685" y="1464"/>
                    </a:lnTo>
                    <a:lnTo>
                      <a:pt x="1864" y="804"/>
                    </a:lnTo>
                    <a:close/>
                    <a:moveTo>
                      <a:pt x="1997" y="1"/>
                    </a:moveTo>
                    <a:cubicBezTo>
                      <a:pt x="1941" y="1"/>
                      <a:pt x="1882" y="14"/>
                      <a:pt x="1829" y="37"/>
                    </a:cubicBezTo>
                    <a:lnTo>
                      <a:pt x="177" y="981"/>
                    </a:lnTo>
                    <a:cubicBezTo>
                      <a:pt x="71" y="1040"/>
                      <a:pt x="12" y="1146"/>
                      <a:pt x="1" y="1275"/>
                    </a:cubicBezTo>
                    <a:lnTo>
                      <a:pt x="1" y="124047"/>
                    </a:lnTo>
                    <a:cubicBezTo>
                      <a:pt x="12" y="124153"/>
                      <a:pt x="248" y="126843"/>
                      <a:pt x="3905" y="129084"/>
                    </a:cubicBezTo>
                    <a:cubicBezTo>
                      <a:pt x="7433" y="131243"/>
                      <a:pt x="8683" y="131915"/>
                      <a:pt x="8742" y="131951"/>
                    </a:cubicBezTo>
                    <a:cubicBezTo>
                      <a:pt x="8789" y="131974"/>
                      <a:pt x="8848" y="131986"/>
                      <a:pt x="8907" y="131986"/>
                    </a:cubicBezTo>
                    <a:cubicBezTo>
                      <a:pt x="8966" y="131986"/>
                      <a:pt x="9025" y="131974"/>
                      <a:pt x="9084" y="131951"/>
                    </a:cubicBezTo>
                    <a:cubicBezTo>
                      <a:pt x="9179" y="131880"/>
                      <a:pt x="9249" y="131774"/>
                      <a:pt x="9249" y="131656"/>
                    </a:cubicBezTo>
                    <a:lnTo>
                      <a:pt x="9249" y="8908"/>
                    </a:lnTo>
                    <a:lnTo>
                      <a:pt x="9297" y="5168"/>
                    </a:lnTo>
                    <a:cubicBezTo>
                      <a:pt x="9297" y="5015"/>
                      <a:pt x="9190" y="4874"/>
                      <a:pt x="9049" y="4838"/>
                    </a:cubicBezTo>
                    <a:cubicBezTo>
                      <a:pt x="6748" y="4154"/>
                      <a:pt x="3717" y="2797"/>
                      <a:pt x="2301" y="178"/>
                    </a:cubicBezTo>
                    <a:cubicBezTo>
                      <a:pt x="2254" y="96"/>
                      <a:pt x="2183" y="37"/>
                      <a:pt x="2089" y="13"/>
                    </a:cubicBezTo>
                    <a:cubicBezTo>
                      <a:pt x="2059" y="5"/>
                      <a:pt x="2029" y="1"/>
                      <a:pt x="1997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2"/>
              <p:cNvSpPr/>
              <p:nvPr/>
            </p:nvSpPr>
            <p:spPr>
              <a:xfrm>
                <a:off x="1176750" y="2172225"/>
                <a:ext cx="215325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613" h="131314" extrusionOk="0">
                    <a:moveTo>
                      <a:pt x="1652" y="1"/>
                    </a:moveTo>
                    <a:lnTo>
                      <a:pt x="1" y="944"/>
                    </a:lnTo>
                    <a:lnTo>
                      <a:pt x="1" y="123692"/>
                    </a:lnTo>
                    <a:cubicBezTo>
                      <a:pt x="1" y="123692"/>
                      <a:pt x="189" y="126288"/>
                      <a:pt x="3752" y="128470"/>
                    </a:cubicBezTo>
                    <a:cubicBezTo>
                      <a:pt x="7303" y="130641"/>
                      <a:pt x="8565" y="131313"/>
                      <a:pt x="8565" y="131313"/>
                    </a:cubicBezTo>
                    <a:lnTo>
                      <a:pt x="8565" y="8565"/>
                    </a:lnTo>
                    <a:lnTo>
                      <a:pt x="8612" y="4826"/>
                    </a:lnTo>
                    <a:cubicBezTo>
                      <a:pt x="6277" y="4141"/>
                      <a:pt x="3127" y="2738"/>
                      <a:pt x="1652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32"/>
              <p:cNvSpPr/>
              <p:nvPr/>
            </p:nvSpPr>
            <p:spPr>
              <a:xfrm>
                <a:off x="1168200" y="2163950"/>
                <a:ext cx="232425" cy="3299675"/>
              </a:xfrm>
              <a:custGeom>
                <a:avLst/>
                <a:gdLst/>
                <a:ahLst/>
                <a:cxnLst/>
                <a:rect l="l" t="t" r="r" b="b"/>
                <a:pathLst>
                  <a:path w="9297" h="131987" extrusionOk="0">
                    <a:moveTo>
                      <a:pt x="1864" y="804"/>
                    </a:moveTo>
                    <a:cubicBezTo>
                      <a:pt x="3398" y="3340"/>
                      <a:pt x="6300" y="4697"/>
                      <a:pt x="8601" y="5404"/>
                    </a:cubicBezTo>
                    <a:lnTo>
                      <a:pt x="8565" y="8896"/>
                    </a:lnTo>
                    <a:lnTo>
                      <a:pt x="8565" y="131054"/>
                    </a:lnTo>
                    <a:cubicBezTo>
                      <a:pt x="7905" y="130688"/>
                      <a:pt x="6560" y="129898"/>
                      <a:pt x="4271" y="128506"/>
                    </a:cubicBezTo>
                    <a:cubicBezTo>
                      <a:pt x="932" y="126465"/>
                      <a:pt x="697" y="124023"/>
                      <a:pt x="697" y="124023"/>
                    </a:cubicBezTo>
                    <a:lnTo>
                      <a:pt x="685" y="1464"/>
                    </a:lnTo>
                    <a:lnTo>
                      <a:pt x="1864" y="804"/>
                    </a:lnTo>
                    <a:close/>
                    <a:moveTo>
                      <a:pt x="1997" y="1"/>
                    </a:moveTo>
                    <a:cubicBezTo>
                      <a:pt x="1941" y="1"/>
                      <a:pt x="1882" y="14"/>
                      <a:pt x="1829" y="37"/>
                    </a:cubicBezTo>
                    <a:lnTo>
                      <a:pt x="177" y="981"/>
                    </a:lnTo>
                    <a:cubicBezTo>
                      <a:pt x="71" y="1040"/>
                      <a:pt x="12" y="1146"/>
                      <a:pt x="1" y="1275"/>
                    </a:cubicBezTo>
                    <a:lnTo>
                      <a:pt x="1" y="124047"/>
                    </a:lnTo>
                    <a:cubicBezTo>
                      <a:pt x="12" y="124153"/>
                      <a:pt x="248" y="126843"/>
                      <a:pt x="3905" y="129084"/>
                    </a:cubicBezTo>
                    <a:cubicBezTo>
                      <a:pt x="7433" y="131243"/>
                      <a:pt x="8683" y="131915"/>
                      <a:pt x="8742" y="131951"/>
                    </a:cubicBezTo>
                    <a:cubicBezTo>
                      <a:pt x="8789" y="131974"/>
                      <a:pt x="8848" y="131986"/>
                      <a:pt x="8907" y="131986"/>
                    </a:cubicBezTo>
                    <a:cubicBezTo>
                      <a:pt x="8966" y="131986"/>
                      <a:pt x="9025" y="131974"/>
                      <a:pt x="9084" y="131951"/>
                    </a:cubicBezTo>
                    <a:cubicBezTo>
                      <a:pt x="9179" y="131880"/>
                      <a:pt x="9249" y="131774"/>
                      <a:pt x="9249" y="131656"/>
                    </a:cubicBezTo>
                    <a:lnTo>
                      <a:pt x="9249" y="8908"/>
                    </a:lnTo>
                    <a:lnTo>
                      <a:pt x="9297" y="5168"/>
                    </a:lnTo>
                    <a:cubicBezTo>
                      <a:pt x="9297" y="5015"/>
                      <a:pt x="9190" y="4874"/>
                      <a:pt x="9049" y="4838"/>
                    </a:cubicBezTo>
                    <a:cubicBezTo>
                      <a:pt x="6748" y="4154"/>
                      <a:pt x="3717" y="2797"/>
                      <a:pt x="2301" y="178"/>
                    </a:cubicBezTo>
                    <a:cubicBezTo>
                      <a:pt x="2254" y="96"/>
                      <a:pt x="2183" y="37"/>
                      <a:pt x="2089" y="13"/>
                    </a:cubicBezTo>
                    <a:cubicBezTo>
                      <a:pt x="2059" y="5"/>
                      <a:pt x="2029" y="1"/>
                      <a:pt x="1997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32"/>
              <p:cNvSpPr/>
              <p:nvPr/>
            </p:nvSpPr>
            <p:spPr>
              <a:xfrm>
                <a:off x="1176750" y="2172225"/>
                <a:ext cx="215325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613" h="131314" extrusionOk="0">
                    <a:moveTo>
                      <a:pt x="1652" y="1"/>
                    </a:moveTo>
                    <a:lnTo>
                      <a:pt x="1" y="944"/>
                    </a:lnTo>
                    <a:lnTo>
                      <a:pt x="1" y="1369"/>
                    </a:lnTo>
                    <a:cubicBezTo>
                      <a:pt x="1216" y="6017"/>
                      <a:pt x="2596" y="10618"/>
                      <a:pt x="3634" y="15301"/>
                    </a:cubicBezTo>
                    <a:cubicBezTo>
                      <a:pt x="5109" y="21943"/>
                      <a:pt x="5309" y="28561"/>
                      <a:pt x="5451" y="35333"/>
                    </a:cubicBezTo>
                    <a:cubicBezTo>
                      <a:pt x="5923" y="57936"/>
                      <a:pt x="6064" y="80574"/>
                      <a:pt x="4755" y="103165"/>
                    </a:cubicBezTo>
                    <a:cubicBezTo>
                      <a:pt x="4531" y="106893"/>
                      <a:pt x="4377" y="110704"/>
                      <a:pt x="3905" y="114420"/>
                    </a:cubicBezTo>
                    <a:cubicBezTo>
                      <a:pt x="3767" y="115540"/>
                      <a:pt x="3470" y="119049"/>
                      <a:pt x="1684" y="119049"/>
                    </a:cubicBezTo>
                    <a:cubicBezTo>
                      <a:pt x="1647" y="119049"/>
                      <a:pt x="1609" y="119047"/>
                      <a:pt x="1570" y="119044"/>
                    </a:cubicBezTo>
                    <a:cubicBezTo>
                      <a:pt x="968" y="118973"/>
                      <a:pt x="402" y="118678"/>
                      <a:pt x="1" y="118218"/>
                    </a:cubicBezTo>
                    <a:lnTo>
                      <a:pt x="1" y="123692"/>
                    </a:lnTo>
                    <a:cubicBezTo>
                      <a:pt x="1" y="123692"/>
                      <a:pt x="189" y="126288"/>
                      <a:pt x="3752" y="128470"/>
                    </a:cubicBezTo>
                    <a:cubicBezTo>
                      <a:pt x="7303" y="130641"/>
                      <a:pt x="8565" y="131313"/>
                      <a:pt x="8565" y="131313"/>
                    </a:cubicBezTo>
                    <a:lnTo>
                      <a:pt x="8565" y="8565"/>
                    </a:lnTo>
                    <a:lnTo>
                      <a:pt x="8612" y="4826"/>
                    </a:lnTo>
                    <a:cubicBezTo>
                      <a:pt x="6277" y="4141"/>
                      <a:pt x="3127" y="2738"/>
                      <a:pt x="1652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2"/>
              <p:cNvSpPr/>
              <p:nvPr/>
            </p:nvSpPr>
            <p:spPr>
              <a:xfrm>
                <a:off x="2278875" y="2350075"/>
                <a:ext cx="71700" cy="3105000"/>
              </a:xfrm>
              <a:custGeom>
                <a:avLst/>
                <a:gdLst/>
                <a:ahLst/>
                <a:cxnLst/>
                <a:rect l="l" t="t" r="r" b="b"/>
                <a:pathLst>
                  <a:path w="2868" h="124200" extrusionOk="0">
                    <a:moveTo>
                      <a:pt x="1" y="0"/>
                    </a:moveTo>
                    <a:lnTo>
                      <a:pt x="1" y="121061"/>
                    </a:lnTo>
                    <a:lnTo>
                      <a:pt x="2868" y="124199"/>
                    </a:lnTo>
                    <a:lnTo>
                      <a:pt x="2868" y="248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1DB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32"/>
              <p:cNvSpPr/>
              <p:nvPr/>
            </p:nvSpPr>
            <p:spPr>
              <a:xfrm>
                <a:off x="2270050" y="2341575"/>
                <a:ext cx="89075" cy="3122050"/>
              </a:xfrm>
              <a:custGeom>
                <a:avLst/>
                <a:gdLst/>
                <a:ahLst/>
                <a:cxnLst/>
                <a:rect l="l" t="t" r="r" b="b"/>
                <a:pathLst>
                  <a:path w="3563" h="124882" extrusionOk="0">
                    <a:moveTo>
                      <a:pt x="696" y="1095"/>
                    </a:moveTo>
                    <a:lnTo>
                      <a:pt x="2879" y="2995"/>
                    </a:lnTo>
                    <a:lnTo>
                      <a:pt x="2879" y="123654"/>
                    </a:lnTo>
                    <a:lnTo>
                      <a:pt x="696" y="121271"/>
                    </a:lnTo>
                    <a:lnTo>
                      <a:pt x="696" y="1095"/>
                    </a:lnTo>
                    <a:close/>
                    <a:moveTo>
                      <a:pt x="350" y="1"/>
                    </a:moveTo>
                    <a:cubicBezTo>
                      <a:pt x="300" y="1"/>
                      <a:pt x="250" y="11"/>
                      <a:pt x="201" y="34"/>
                    </a:cubicBezTo>
                    <a:cubicBezTo>
                      <a:pt x="83" y="93"/>
                      <a:pt x="0" y="211"/>
                      <a:pt x="0" y="340"/>
                    </a:cubicBezTo>
                    <a:lnTo>
                      <a:pt x="0" y="121401"/>
                    </a:lnTo>
                    <a:cubicBezTo>
                      <a:pt x="0" y="121495"/>
                      <a:pt x="35" y="121578"/>
                      <a:pt x="94" y="121637"/>
                    </a:cubicBezTo>
                    <a:lnTo>
                      <a:pt x="2961" y="124775"/>
                    </a:lnTo>
                    <a:cubicBezTo>
                      <a:pt x="3032" y="124846"/>
                      <a:pt x="3126" y="124881"/>
                      <a:pt x="3221" y="124881"/>
                    </a:cubicBezTo>
                    <a:cubicBezTo>
                      <a:pt x="3256" y="124881"/>
                      <a:pt x="3303" y="124881"/>
                      <a:pt x="3339" y="124858"/>
                    </a:cubicBezTo>
                    <a:cubicBezTo>
                      <a:pt x="3480" y="124810"/>
                      <a:pt x="3563" y="124681"/>
                      <a:pt x="3563" y="124539"/>
                    </a:cubicBezTo>
                    <a:lnTo>
                      <a:pt x="3563" y="2829"/>
                    </a:lnTo>
                    <a:cubicBezTo>
                      <a:pt x="3563" y="2735"/>
                      <a:pt x="3516" y="2641"/>
                      <a:pt x="3445" y="2582"/>
                    </a:cubicBezTo>
                    <a:lnTo>
                      <a:pt x="578" y="81"/>
                    </a:lnTo>
                    <a:cubicBezTo>
                      <a:pt x="512" y="29"/>
                      <a:pt x="432" y="1"/>
                      <a:pt x="350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32"/>
              <p:cNvSpPr/>
              <p:nvPr/>
            </p:nvSpPr>
            <p:spPr>
              <a:xfrm>
                <a:off x="2350550" y="2172225"/>
                <a:ext cx="213850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554" h="131314" extrusionOk="0">
                    <a:moveTo>
                      <a:pt x="6902" y="1"/>
                    </a:moveTo>
                    <a:cubicBezTo>
                      <a:pt x="5427" y="2738"/>
                      <a:pt x="3752" y="6430"/>
                      <a:pt x="1416" y="7114"/>
                    </a:cubicBezTo>
                    <a:lnTo>
                      <a:pt x="1" y="8565"/>
                    </a:lnTo>
                    <a:lnTo>
                      <a:pt x="1" y="131313"/>
                    </a:lnTo>
                    <a:cubicBezTo>
                      <a:pt x="1" y="131313"/>
                      <a:pt x="1263" y="130641"/>
                      <a:pt x="4814" y="128470"/>
                    </a:cubicBezTo>
                    <a:cubicBezTo>
                      <a:pt x="8365" y="126288"/>
                      <a:pt x="8553" y="123692"/>
                      <a:pt x="8553" y="123692"/>
                    </a:cubicBezTo>
                    <a:lnTo>
                      <a:pt x="8553" y="944"/>
                    </a:lnTo>
                    <a:lnTo>
                      <a:pt x="6902" y="1"/>
                    </a:ln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32"/>
              <p:cNvSpPr/>
              <p:nvPr/>
            </p:nvSpPr>
            <p:spPr>
              <a:xfrm>
                <a:off x="2342000" y="2163675"/>
                <a:ext cx="230950" cy="3299950"/>
              </a:xfrm>
              <a:custGeom>
                <a:avLst/>
                <a:gdLst/>
                <a:ahLst/>
                <a:cxnLst/>
                <a:rect l="l" t="t" r="r" b="b"/>
                <a:pathLst>
                  <a:path w="9238" h="131998" extrusionOk="0">
                    <a:moveTo>
                      <a:pt x="7385" y="815"/>
                    </a:moveTo>
                    <a:lnTo>
                      <a:pt x="8553" y="1475"/>
                    </a:lnTo>
                    <a:lnTo>
                      <a:pt x="8553" y="123999"/>
                    </a:lnTo>
                    <a:cubicBezTo>
                      <a:pt x="8553" y="124022"/>
                      <a:pt x="8317" y="126476"/>
                      <a:pt x="4979" y="128517"/>
                    </a:cubicBezTo>
                    <a:cubicBezTo>
                      <a:pt x="2690" y="129909"/>
                      <a:pt x="1345" y="130699"/>
                      <a:pt x="685" y="131065"/>
                    </a:cubicBezTo>
                    <a:lnTo>
                      <a:pt x="685" y="9049"/>
                    </a:lnTo>
                    <a:lnTo>
                      <a:pt x="1947" y="7763"/>
                    </a:lnTo>
                    <a:cubicBezTo>
                      <a:pt x="4106" y="7067"/>
                      <a:pt x="5663" y="4094"/>
                      <a:pt x="7032" y="1487"/>
                    </a:cubicBezTo>
                    <a:cubicBezTo>
                      <a:pt x="7149" y="1263"/>
                      <a:pt x="7267" y="1039"/>
                      <a:pt x="7385" y="815"/>
                    </a:cubicBezTo>
                    <a:close/>
                    <a:moveTo>
                      <a:pt x="7238" y="1"/>
                    </a:moveTo>
                    <a:cubicBezTo>
                      <a:pt x="7207" y="1"/>
                      <a:pt x="7177" y="5"/>
                      <a:pt x="7149" y="12"/>
                    </a:cubicBezTo>
                    <a:cubicBezTo>
                      <a:pt x="7055" y="36"/>
                      <a:pt x="6984" y="107"/>
                      <a:pt x="6937" y="178"/>
                    </a:cubicBezTo>
                    <a:cubicBezTo>
                      <a:pt x="6772" y="496"/>
                      <a:pt x="6607" y="826"/>
                      <a:pt x="6430" y="1157"/>
                    </a:cubicBezTo>
                    <a:cubicBezTo>
                      <a:pt x="5097" y="3693"/>
                      <a:pt x="3575" y="6572"/>
                      <a:pt x="1664" y="7126"/>
                    </a:cubicBezTo>
                    <a:cubicBezTo>
                      <a:pt x="1605" y="7150"/>
                      <a:pt x="1558" y="7173"/>
                      <a:pt x="1511" y="7220"/>
                    </a:cubicBezTo>
                    <a:lnTo>
                      <a:pt x="95" y="8671"/>
                    </a:lnTo>
                    <a:cubicBezTo>
                      <a:pt x="36" y="8730"/>
                      <a:pt x="1" y="8813"/>
                      <a:pt x="1" y="8907"/>
                    </a:cubicBezTo>
                    <a:lnTo>
                      <a:pt x="1" y="131655"/>
                    </a:lnTo>
                    <a:cubicBezTo>
                      <a:pt x="1" y="131773"/>
                      <a:pt x="60" y="131891"/>
                      <a:pt x="166" y="131950"/>
                    </a:cubicBezTo>
                    <a:cubicBezTo>
                      <a:pt x="213" y="131985"/>
                      <a:pt x="284" y="131997"/>
                      <a:pt x="343" y="131997"/>
                    </a:cubicBezTo>
                    <a:cubicBezTo>
                      <a:pt x="402" y="131997"/>
                      <a:pt x="449" y="131985"/>
                      <a:pt x="496" y="131950"/>
                    </a:cubicBezTo>
                    <a:cubicBezTo>
                      <a:pt x="555" y="131926"/>
                      <a:pt x="1817" y="131242"/>
                      <a:pt x="5333" y="129095"/>
                    </a:cubicBezTo>
                    <a:cubicBezTo>
                      <a:pt x="8990" y="126854"/>
                      <a:pt x="9226" y="124164"/>
                      <a:pt x="9238" y="124022"/>
                    </a:cubicBezTo>
                    <a:lnTo>
                      <a:pt x="9238" y="1275"/>
                    </a:lnTo>
                    <a:cubicBezTo>
                      <a:pt x="9238" y="1157"/>
                      <a:pt x="9167" y="1039"/>
                      <a:pt x="9061" y="980"/>
                    </a:cubicBezTo>
                    <a:lnTo>
                      <a:pt x="7409" y="48"/>
                    </a:lnTo>
                    <a:cubicBezTo>
                      <a:pt x="7362" y="16"/>
                      <a:pt x="7299" y="1"/>
                      <a:pt x="7238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32"/>
              <p:cNvSpPr/>
              <p:nvPr/>
            </p:nvSpPr>
            <p:spPr>
              <a:xfrm>
                <a:off x="2350550" y="2172225"/>
                <a:ext cx="213850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554" h="131314" extrusionOk="0">
                    <a:moveTo>
                      <a:pt x="6902" y="1"/>
                    </a:moveTo>
                    <a:cubicBezTo>
                      <a:pt x="5427" y="2738"/>
                      <a:pt x="3752" y="6430"/>
                      <a:pt x="1416" y="7114"/>
                    </a:cubicBezTo>
                    <a:lnTo>
                      <a:pt x="1" y="8565"/>
                    </a:lnTo>
                    <a:lnTo>
                      <a:pt x="1" y="131313"/>
                    </a:lnTo>
                    <a:cubicBezTo>
                      <a:pt x="1" y="131313"/>
                      <a:pt x="1263" y="130641"/>
                      <a:pt x="4814" y="128470"/>
                    </a:cubicBezTo>
                    <a:cubicBezTo>
                      <a:pt x="8365" y="126288"/>
                      <a:pt x="8553" y="123692"/>
                      <a:pt x="8553" y="123692"/>
                    </a:cubicBezTo>
                    <a:lnTo>
                      <a:pt x="8553" y="944"/>
                    </a:lnTo>
                    <a:lnTo>
                      <a:pt x="6902" y="1"/>
                    </a:ln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32"/>
              <p:cNvSpPr/>
              <p:nvPr/>
            </p:nvSpPr>
            <p:spPr>
              <a:xfrm>
                <a:off x="2342000" y="2163675"/>
                <a:ext cx="230950" cy="3299950"/>
              </a:xfrm>
              <a:custGeom>
                <a:avLst/>
                <a:gdLst/>
                <a:ahLst/>
                <a:cxnLst/>
                <a:rect l="l" t="t" r="r" b="b"/>
                <a:pathLst>
                  <a:path w="9238" h="131998" extrusionOk="0">
                    <a:moveTo>
                      <a:pt x="7385" y="815"/>
                    </a:moveTo>
                    <a:lnTo>
                      <a:pt x="8553" y="1475"/>
                    </a:lnTo>
                    <a:lnTo>
                      <a:pt x="8553" y="123999"/>
                    </a:lnTo>
                    <a:cubicBezTo>
                      <a:pt x="8553" y="124022"/>
                      <a:pt x="8317" y="126476"/>
                      <a:pt x="4979" y="128517"/>
                    </a:cubicBezTo>
                    <a:cubicBezTo>
                      <a:pt x="2690" y="129909"/>
                      <a:pt x="1345" y="130699"/>
                      <a:pt x="685" y="131065"/>
                    </a:cubicBezTo>
                    <a:lnTo>
                      <a:pt x="685" y="9049"/>
                    </a:lnTo>
                    <a:lnTo>
                      <a:pt x="1947" y="7763"/>
                    </a:lnTo>
                    <a:cubicBezTo>
                      <a:pt x="4106" y="7067"/>
                      <a:pt x="5663" y="4094"/>
                      <a:pt x="7032" y="1487"/>
                    </a:cubicBezTo>
                    <a:cubicBezTo>
                      <a:pt x="7149" y="1263"/>
                      <a:pt x="7267" y="1039"/>
                      <a:pt x="7385" y="815"/>
                    </a:cubicBezTo>
                    <a:close/>
                    <a:moveTo>
                      <a:pt x="7238" y="1"/>
                    </a:moveTo>
                    <a:cubicBezTo>
                      <a:pt x="7207" y="1"/>
                      <a:pt x="7177" y="5"/>
                      <a:pt x="7149" y="12"/>
                    </a:cubicBezTo>
                    <a:cubicBezTo>
                      <a:pt x="7055" y="36"/>
                      <a:pt x="6984" y="107"/>
                      <a:pt x="6937" y="178"/>
                    </a:cubicBezTo>
                    <a:cubicBezTo>
                      <a:pt x="6772" y="496"/>
                      <a:pt x="6607" y="826"/>
                      <a:pt x="6430" y="1157"/>
                    </a:cubicBezTo>
                    <a:cubicBezTo>
                      <a:pt x="5097" y="3693"/>
                      <a:pt x="3575" y="6572"/>
                      <a:pt x="1664" y="7126"/>
                    </a:cubicBezTo>
                    <a:cubicBezTo>
                      <a:pt x="1605" y="7150"/>
                      <a:pt x="1558" y="7173"/>
                      <a:pt x="1511" y="7220"/>
                    </a:cubicBezTo>
                    <a:lnTo>
                      <a:pt x="95" y="8671"/>
                    </a:lnTo>
                    <a:cubicBezTo>
                      <a:pt x="36" y="8730"/>
                      <a:pt x="1" y="8813"/>
                      <a:pt x="1" y="8907"/>
                    </a:cubicBezTo>
                    <a:lnTo>
                      <a:pt x="1" y="131655"/>
                    </a:lnTo>
                    <a:cubicBezTo>
                      <a:pt x="1" y="131773"/>
                      <a:pt x="60" y="131891"/>
                      <a:pt x="166" y="131950"/>
                    </a:cubicBezTo>
                    <a:cubicBezTo>
                      <a:pt x="213" y="131985"/>
                      <a:pt x="284" y="131997"/>
                      <a:pt x="343" y="131997"/>
                    </a:cubicBezTo>
                    <a:cubicBezTo>
                      <a:pt x="402" y="131997"/>
                      <a:pt x="449" y="131985"/>
                      <a:pt x="496" y="131950"/>
                    </a:cubicBezTo>
                    <a:cubicBezTo>
                      <a:pt x="555" y="131926"/>
                      <a:pt x="1817" y="131242"/>
                      <a:pt x="5333" y="129095"/>
                    </a:cubicBezTo>
                    <a:cubicBezTo>
                      <a:pt x="8990" y="126854"/>
                      <a:pt x="9226" y="124164"/>
                      <a:pt x="9238" y="124022"/>
                    </a:cubicBezTo>
                    <a:lnTo>
                      <a:pt x="9238" y="1275"/>
                    </a:lnTo>
                    <a:cubicBezTo>
                      <a:pt x="9238" y="1157"/>
                      <a:pt x="9167" y="1039"/>
                      <a:pt x="9061" y="980"/>
                    </a:cubicBezTo>
                    <a:lnTo>
                      <a:pt x="7409" y="48"/>
                    </a:lnTo>
                    <a:cubicBezTo>
                      <a:pt x="7362" y="16"/>
                      <a:pt x="7299" y="1"/>
                      <a:pt x="7238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32"/>
              <p:cNvSpPr/>
              <p:nvPr/>
            </p:nvSpPr>
            <p:spPr>
              <a:xfrm>
                <a:off x="2350550" y="2172225"/>
                <a:ext cx="213850" cy="3282850"/>
              </a:xfrm>
              <a:custGeom>
                <a:avLst/>
                <a:gdLst/>
                <a:ahLst/>
                <a:cxnLst/>
                <a:rect l="l" t="t" r="r" b="b"/>
                <a:pathLst>
                  <a:path w="8554" h="131314" extrusionOk="0">
                    <a:moveTo>
                      <a:pt x="6902" y="1"/>
                    </a:moveTo>
                    <a:cubicBezTo>
                      <a:pt x="5427" y="2738"/>
                      <a:pt x="3752" y="6430"/>
                      <a:pt x="1416" y="7114"/>
                    </a:cubicBezTo>
                    <a:lnTo>
                      <a:pt x="1" y="8565"/>
                    </a:lnTo>
                    <a:lnTo>
                      <a:pt x="1" y="131313"/>
                    </a:lnTo>
                    <a:cubicBezTo>
                      <a:pt x="1" y="131313"/>
                      <a:pt x="1263" y="130641"/>
                      <a:pt x="4814" y="128470"/>
                    </a:cubicBezTo>
                    <a:cubicBezTo>
                      <a:pt x="8365" y="126299"/>
                      <a:pt x="8553" y="123692"/>
                      <a:pt x="8553" y="123692"/>
                    </a:cubicBezTo>
                    <a:lnTo>
                      <a:pt x="8553" y="122949"/>
                    </a:lnTo>
                    <a:cubicBezTo>
                      <a:pt x="8459" y="123043"/>
                      <a:pt x="8353" y="123161"/>
                      <a:pt x="8259" y="123244"/>
                    </a:cubicBezTo>
                    <a:cubicBezTo>
                      <a:pt x="7487" y="123948"/>
                      <a:pt x="6322" y="124618"/>
                      <a:pt x="5297" y="124618"/>
                    </a:cubicBezTo>
                    <a:cubicBezTo>
                      <a:pt x="4519" y="124618"/>
                      <a:pt x="3820" y="124233"/>
                      <a:pt x="3434" y="123185"/>
                    </a:cubicBezTo>
                    <a:cubicBezTo>
                      <a:pt x="2867" y="121675"/>
                      <a:pt x="2879" y="120012"/>
                      <a:pt x="2903" y="118419"/>
                    </a:cubicBezTo>
                    <a:cubicBezTo>
                      <a:pt x="2926" y="115989"/>
                      <a:pt x="2856" y="113570"/>
                      <a:pt x="2926" y="111152"/>
                    </a:cubicBezTo>
                    <a:cubicBezTo>
                      <a:pt x="3068" y="105572"/>
                      <a:pt x="3386" y="100004"/>
                      <a:pt x="3493" y="94424"/>
                    </a:cubicBezTo>
                    <a:cubicBezTo>
                      <a:pt x="3681" y="83240"/>
                      <a:pt x="3634" y="72069"/>
                      <a:pt x="3599" y="60897"/>
                    </a:cubicBezTo>
                    <a:cubicBezTo>
                      <a:pt x="3587" y="55329"/>
                      <a:pt x="3587" y="49772"/>
                      <a:pt x="3457" y="44204"/>
                    </a:cubicBezTo>
                    <a:cubicBezTo>
                      <a:pt x="3327" y="38671"/>
                      <a:pt x="3162" y="33103"/>
                      <a:pt x="3504" y="27570"/>
                    </a:cubicBezTo>
                    <a:cubicBezTo>
                      <a:pt x="3835" y="22368"/>
                      <a:pt x="4542" y="17236"/>
                      <a:pt x="6064" y="12246"/>
                    </a:cubicBezTo>
                    <a:cubicBezTo>
                      <a:pt x="6855" y="9651"/>
                      <a:pt x="7739" y="7102"/>
                      <a:pt x="8553" y="4519"/>
                    </a:cubicBezTo>
                    <a:lnTo>
                      <a:pt x="8553" y="944"/>
                    </a:lnTo>
                    <a:lnTo>
                      <a:pt x="6902" y="1"/>
                    </a:ln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2"/>
              <p:cNvSpPr/>
              <p:nvPr/>
            </p:nvSpPr>
            <p:spPr>
              <a:xfrm>
                <a:off x="1176750" y="1899125"/>
                <a:ext cx="1387650" cy="513500"/>
              </a:xfrm>
              <a:custGeom>
                <a:avLst/>
                <a:gdLst/>
                <a:ahLst/>
                <a:cxnLst/>
                <a:rect l="l" t="t" r="r" b="b"/>
                <a:pathLst>
                  <a:path w="55506" h="20540" extrusionOk="0">
                    <a:moveTo>
                      <a:pt x="27759" y="1"/>
                    </a:moveTo>
                    <a:cubicBezTo>
                      <a:pt x="12435" y="1"/>
                      <a:pt x="1" y="5309"/>
                      <a:pt x="1" y="11868"/>
                    </a:cubicBezTo>
                    <a:cubicBezTo>
                      <a:pt x="1" y="14688"/>
                      <a:pt x="4708" y="17460"/>
                      <a:pt x="8553" y="19489"/>
                    </a:cubicBezTo>
                    <a:cubicBezTo>
                      <a:pt x="9238" y="18581"/>
                      <a:pt x="10677" y="17189"/>
                      <a:pt x="11432" y="16351"/>
                    </a:cubicBezTo>
                    <a:cubicBezTo>
                      <a:pt x="8848" y="14983"/>
                      <a:pt x="5699" y="12824"/>
                      <a:pt x="5085" y="11703"/>
                    </a:cubicBezTo>
                    <a:cubicBezTo>
                      <a:pt x="2844" y="7527"/>
                      <a:pt x="14759" y="3268"/>
                      <a:pt x="27759" y="3268"/>
                    </a:cubicBezTo>
                    <a:cubicBezTo>
                      <a:pt x="40747" y="3268"/>
                      <a:pt x="51282" y="7114"/>
                      <a:pt x="51282" y="11868"/>
                    </a:cubicBezTo>
                    <a:cubicBezTo>
                      <a:pt x="51282" y="14287"/>
                      <a:pt x="48510" y="16481"/>
                      <a:pt x="44086" y="18038"/>
                    </a:cubicBezTo>
                    <a:cubicBezTo>
                      <a:pt x="45042" y="18781"/>
                      <a:pt x="45915" y="19619"/>
                      <a:pt x="46693" y="20539"/>
                    </a:cubicBezTo>
                    <a:cubicBezTo>
                      <a:pt x="52108" y="18369"/>
                      <a:pt x="55505" y="15290"/>
                      <a:pt x="55505" y="11868"/>
                    </a:cubicBezTo>
                    <a:cubicBezTo>
                      <a:pt x="55505" y="5309"/>
                      <a:pt x="43083" y="1"/>
                      <a:pt x="27759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32"/>
              <p:cNvSpPr/>
              <p:nvPr/>
            </p:nvSpPr>
            <p:spPr>
              <a:xfrm>
                <a:off x="1168200" y="1890575"/>
                <a:ext cx="1404750" cy="530600"/>
              </a:xfrm>
              <a:custGeom>
                <a:avLst/>
                <a:gdLst/>
                <a:ahLst/>
                <a:cxnLst/>
                <a:rect l="l" t="t" r="r" b="b"/>
                <a:pathLst>
                  <a:path w="56190" h="21224" extrusionOk="0">
                    <a:moveTo>
                      <a:pt x="28089" y="685"/>
                    </a:moveTo>
                    <a:cubicBezTo>
                      <a:pt x="43201" y="685"/>
                      <a:pt x="55494" y="5852"/>
                      <a:pt x="55494" y="12210"/>
                    </a:cubicBezTo>
                    <a:cubicBezTo>
                      <a:pt x="55494" y="15289"/>
                      <a:pt x="52450" y="18286"/>
                      <a:pt x="47129" y="20468"/>
                    </a:cubicBezTo>
                    <a:cubicBezTo>
                      <a:pt x="46504" y="19761"/>
                      <a:pt x="45832" y="19100"/>
                      <a:pt x="45112" y="18498"/>
                    </a:cubicBezTo>
                    <a:lnTo>
                      <a:pt x="45124" y="18498"/>
                    </a:lnTo>
                    <a:cubicBezTo>
                      <a:pt x="49536" y="16823"/>
                      <a:pt x="51966" y="14605"/>
                      <a:pt x="51966" y="12210"/>
                    </a:cubicBezTo>
                    <a:cubicBezTo>
                      <a:pt x="51966" y="7197"/>
                      <a:pt x="41479" y="3268"/>
                      <a:pt x="28101" y="3268"/>
                    </a:cubicBezTo>
                    <a:cubicBezTo>
                      <a:pt x="17578" y="3268"/>
                      <a:pt x="7315" y="6135"/>
                      <a:pt x="5227" y="9627"/>
                    </a:cubicBezTo>
                    <a:cubicBezTo>
                      <a:pt x="4719" y="10476"/>
                      <a:pt x="4696" y="11373"/>
                      <a:pt x="5132" y="12210"/>
                    </a:cubicBezTo>
                    <a:cubicBezTo>
                      <a:pt x="5746" y="13355"/>
                      <a:pt x="8660" y="15372"/>
                      <a:pt x="11208" y="16788"/>
                    </a:cubicBezTo>
                    <a:cubicBezTo>
                      <a:pt x="11019" y="16988"/>
                      <a:pt x="10818" y="17212"/>
                      <a:pt x="10594" y="17437"/>
                    </a:cubicBezTo>
                    <a:cubicBezTo>
                      <a:pt x="9969" y="18085"/>
                      <a:pt x="9273" y="18805"/>
                      <a:pt x="8789" y="19395"/>
                    </a:cubicBezTo>
                    <a:cubicBezTo>
                      <a:pt x="4955" y="17354"/>
                      <a:pt x="685" y="14711"/>
                      <a:pt x="685" y="12210"/>
                    </a:cubicBezTo>
                    <a:cubicBezTo>
                      <a:pt x="685" y="5852"/>
                      <a:pt x="12977" y="685"/>
                      <a:pt x="28089" y="685"/>
                    </a:cubicBezTo>
                    <a:close/>
                    <a:moveTo>
                      <a:pt x="28101" y="1"/>
                    </a:moveTo>
                    <a:cubicBezTo>
                      <a:pt x="12600" y="1"/>
                      <a:pt x="1" y="5474"/>
                      <a:pt x="1" y="12210"/>
                    </a:cubicBezTo>
                    <a:cubicBezTo>
                      <a:pt x="1" y="15136"/>
                      <a:pt x="4424" y="17861"/>
                      <a:pt x="8742" y="20150"/>
                    </a:cubicBezTo>
                    <a:cubicBezTo>
                      <a:pt x="8793" y="20173"/>
                      <a:pt x="8848" y="20185"/>
                      <a:pt x="8903" y="20185"/>
                    </a:cubicBezTo>
                    <a:cubicBezTo>
                      <a:pt x="9012" y="20185"/>
                      <a:pt x="9120" y="20138"/>
                      <a:pt x="9190" y="20044"/>
                    </a:cubicBezTo>
                    <a:cubicBezTo>
                      <a:pt x="9615" y="19454"/>
                      <a:pt x="10405" y="18628"/>
                      <a:pt x="11101" y="17908"/>
                    </a:cubicBezTo>
                    <a:cubicBezTo>
                      <a:pt x="11455" y="17554"/>
                      <a:pt x="11774" y="17212"/>
                      <a:pt x="12033" y="16929"/>
                    </a:cubicBezTo>
                    <a:cubicBezTo>
                      <a:pt x="12175" y="16764"/>
                      <a:pt x="12128" y="16505"/>
                      <a:pt x="11939" y="16398"/>
                    </a:cubicBezTo>
                    <a:cubicBezTo>
                      <a:pt x="9391" y="15042"/>
                      <a:pt x="6288" y="12918"/>
                      <a:pt x="5734" y="11880"/>
                    </a:cubicBezTo>
                    <a:cubicBezTo>
                      <a:pt x="5404" y="11255"/>
                      <a:pt x="5415" y="10641"/>
                      <a:pt x="5816" y="9993"/>
                    </a:cubicBezTo>
                    <a:cubicBezTo>
                      <a:pt x="7798" y="6666"/>
                      <a:pt x="17790" y="3964"/>
                      <a:pt x="28101" y="3964"/>
                    </a:cubicBezTo>
                    <a:cubicBezTo>
                      <a:pt x="40877" y="3964"/>
                      <a:pt x="51282" y="7657"/>
                      <a:pt x="51282" y="12210"/>
                    </a:cubicBezTo>
                    <a:cubicBezTo>
                      <a:pt x="51282" y="14381"/>
                      <a:pt x="48734" y="16505"/>
                      <a:pt x="44310" y="18062"/>
                    </a:cubicBezTo>
                    <a:cubicBezTo>
                      <a:pt x="44192" y="18109"/>
                      <a:pt x="44109" y="18215"/>
                      <a:pt x="44086" y="18333"/>
                    </a:cubicBezTo>
                    <a:cubicBezTo>
                      <a:pt x="44062" y="18463"/>
                      <a:pt x="44121" y="18593"/>
                      <a:pt x="44216" y="18663"/>
                    </a:cubicBezTo>
                    <a:cubicBezTo>
                      <a:pt x="45159" y="19383"/>
                      <a:pt x="46009" y="20197"/>
                      <a:pt x="46776" y="21105"/>
                    </a:cubicBezTo>
                    <a:cubicBezTo>
                      <a:pt x="46835" y="21176"/>
                      <a:pt x="46929" y="21223"/>
                      <a:pt x="47035" y="21223"/>
                    </a:cubicBezTo>
                    <a:cubicBezTo>
                      <a:pt x="47070" y="21223"/>
                      <a:pt x="47118" y="21223"/>
                      <a:pt x="47153" y="21212"/>
                    </a:cubicBezTo>
                    <a:cubicBezTo>
                      <a:pt x="52981" y="18876"/>
                      <a:pt x="56190" y="15679"/>
                      <a:pt x="56190" y="12210"/>
                    </a:cubicBezTo>
                    <a:cubicBezTo>
                      <a:pt x="56190" y="5474"/>
                      <a:pt x="43590" y="1"/>
                      <a:pt x="28101" y="1"/>
                    </a:cubicBezTo>
                    <a:close/>
                  </a:path>
                </a:pathLst>
              </a:custGeom>
              <a:solidFill>
                <a:srgbClr val="179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32"/>
              <p:cNvSpPr/>
              <p:nvPr/>
            </p:nvSpPr>
            <p:spPr>
              <a:xfrm>
                <a:off x="2362350" y="3139275"/>
                <a:ext cx="172225" cy="89550"/>
              </a:xfrm>
              <a:custGeom>
                <a:avLst/>
                <a:gdLst/>
                <a:ahLst/>
                <a:cxnLst/>
                <a:rect l="l" t="t" r="r" b="b"/>
                <a:pathLst>
                  <a:path w="6889" h="3582" extrusionOk="0">
                    <a:moveTo>
                      <a:pt x="6716" y="1"/>
                    </a:moveTo>
                    <a:cubicBezTo>
                      <a:pt x="6711" y="1"/>
                      <a:pt x="6706" y="1"/>
                      <a:pt x="6701" y="1"/>
                    </a:cubicBezTo>
                    <a:cubicBezTo>
                      <a:pt x="5816" y="36"/>
                      <a:pt x="5026" y="532"/>
                      <a:pt x="4224" y="886"/>
                    </a:cubicBezTo>
                    <a:cubicBezTo>
                      <a:pt x="3610" y="1157"/>
                      <a:pt x="2973" y="1381"/>
                      <a:pt x="2325" y="1558"/>
                    </a:cubicBezTo>
                    <a:cubicBezTo>
                      <a:pt x="1829" y="1712"/>
                      <a:pt x="1369" y="2042"/>
                      <a:pt x="862" y="2113"/>
                    </a:cubicBezTo>
                    <a:cubicBezTo>
                      <a:pt x="496" y="2172"/>
                      <a:pt x="1" y="2703"/>
                      <a:pt x="201" y="3080"/>
                    </a:cubicBezTo>
                    <a:lnTo>
                      <a:pt x="189" y="3080"/>
                    </a:lnTo>
                    <a:cubicBezTo>
                      <a:pt x="366" y="3456"/>
                      <a:pt x="755" y="3582"/>
                      <a:pt x="1207" y="3582"/>
                    </a:cubicBezTo>
                    <a:cubicBezTo>
                      <a:pt x="1904" y="3582"/>
                      <a:pt x="2749" y="3282"/>
                      <a:pt x="3186" y="3139"/>
                    </a:cubicBezTo>
                    <a:cubicBezTo>
                      <a:pt x="4755" y="2644"/>
                      <a:pt x="5970" y="1735"/>
                      <a:pt x="6807" y="308"/>
                    </a:cubicBezTo>
                    <a:cubicBezTo>
                      <a:pt x="6865" y="204"/>
                      <a:pt x="6889" y="1"/>
                      <a:pt x="6716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2"/>
              <p:cNvSpPr/>
              <p:nvPr/>
            </p:nvSpPr>
            <p:spPr>
              <a:xfrm>
                <a:off x="1198775" y="3107425"/>
                <a:ext cx="181500" cy="108925"/>
              </a:xfrm>
              <a:custGeom>
                <a:avLst/>
                <a:gdLst/>
                <a:ahLst/>
                <a:cxnLst/>
                <a:rect l="l" t="t" r="r" b="b"/>
                <a:pathLst>
                  <a:path w="7260" h="4357" extrusionOk="0">
                    <a:moveTo>
                      <a:pt x="393" y="0"/>
                    </a:moveTo>
                    <a:cubicBezTo>
                      <a:pt x="217" y="0"/>
                      <a:pt x="0" y="289"/>
                      <a:pt x="40" y="437"/>
                    </a:cubicBezTo>
                    <a:cubicBezTo>
                      <a:pt x="347" y="1676"/>
                      <a:pt x="913" y="2691"/>
                      <a:pt x="2116" y="3257"/>
                    </a:cubicBezTo>
                    <a:cubicBezTo>
                      <a:pt x="3215" y="3766"/>
                      <a:pt x="4240" y="4357"/>
                      <a:pt x="5380" y="4357"/>
                    </a:cubicBezTo>
                    <a:cubicBezTo>
                      <a:pt x="5745" y="4357"/>
                      <a:pt x="6122" y="4296"/>
                      <a:pt x="6516" y="4153"/>
                    </a:cubicBezTo>
                    <a:cubicBezTo>
                      <a:pt x="6752" y="4083"/>
                      <a:pt x="7260" y="3528"/>
                      <a:pt x="6917" y="3304"/>
                    </a:cubicBezTo>
                    <a:cubicBezTo>
                      <a:pt x="5997" y="2667"/>
                      <a:pt x="4806" y="2384"/>
                      <a:pt x="3779" y="1924"/>
                    </a:cubicBezTo>
                    <a:cubicBezTo>
                      <a:pt x="2623" y="1405"/>
                      <a:pt x="1479" y="839"/>
                      <a:pt x="488" y="36"/>
                    </a:cubicBezTo>
                    <a:cubicBezTo>
                      <a:pt x="459" y="11"/>
                      <a:pt x="427" y="0"/>
                      <a:pt x="393" y="0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32"/>
              <p:cNvSpPr/>
              <p:nvPr/>
            </p:nvSpPr>
            <p:spPr>
              <a:xfrm>
                <a:off x="2362350" y="4567000"/>
                <a:ext cx="172225" cy="89425"/>
              </a:xfrm>
              <a:custGeom>
                <a:avLst/>
                <a:gdLst/>
                <a:ahLst/>
                <a:cxnLst/>
                <a:rect l="l" t="t" r="r" b="b"/>
                <a:pathLst>
                  <a:path w="6889" h="3577" extrusionOk="0">
                    <a:moveTo>
                      <a:pt x="6716" y="1"/>
                    </a:moveTo>
                    <a:cubicBezTo>
                      <a:pt x="6711" y="1"/>
                      <a:pt x="6706" y="1"/>
                      <a:pt x="6701" y="1"/>
                    </a:cubicBezTo>
                    <a:cubicBezTo>
                      <a:pt x="5816" y="37"/>
                      <a:pt x="5026" y="544"/>
                      <a:pt x="4224" y="886"/>
                    </a:cubicBezTo>
                    <a:cubicBezTo>
                      <a:pt x="3610" y="1146"/>
                      <a:pt x="2973" y="1382"/>
                      <a:pt x="2325" y="1558"/>
                    </a:cubicBezTo>
                    <a:cubicBezTo>
                      <a:pt x="1829" y="1700"/>
                      <a:pt x="1369" y="2030"/>
                      <a:pt x="862" y="2113"/>
                    </a:cubicBezTo>
                    <a:cubicBezTo>
                      <a:pt x="496" y="2160"/>
                      <a:pt x="1" y="2703"/>
                      <a:pt x="201" y="3080"/>
                    </a:cubicBezTo>
                    <a:lnTo>
                      <a:pt x="189" y="3080"/>
                    </a:lnTo>
                    <a:cubicBezTo>
                      <a:pt x="366" y="3452"/>
                      <a:pt x="757" y="3577"/>
                      <a:pt x="1210" y="3577"/>
                    </a:cubicBezTo>
                    <a:cubicBezTo>
                      <a:pt x="1907" y="3577"/>
                      <a:pt x="2750" y="3282"/>
                      <a:pt x="3186" y="3139"/>
                    </a:cubicBezTo>
                    <a:cubicBezTo>
                      <a:pt x="4755" y="2644"/>
                      <a:pt x="5970" y="1735"/>
                      <a:pt x="6807" y="308"/>
                    </a:cubicBezTo>
                    <a:cubicBezTo>
                      <a:pt x="6865" y="205"/>
                      <a:pt x="6889" y="1"/>
                      <a:pt x="6716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2"/>
              <p:cNvSpPr/>
              <p:nvPr/>
            </p:nvSpPr>
            <p:spPr>
              <a:xfrm>
                <a:off x="1198775" y="4535150"/>
                <a:ext cx="181500" cy="109025"/>
              </a:xfrm>
              <a:custGeom>
                <a:avLst/>
                <a:gdLst/>
                <a:ahLst/>
                <a:cxnLst/>
                <a:rect l="l" t="t" r="r" b="b"/>
                <a:pathLst>
                  <a:path w="7260" h="4361" extrusionOk="0">
                    <a:moveTo>
                      <a:pt x="393" y="1"/>
                    </a:moveTo>
                    <a:cubicBezTo>
                      <a:pt x="217" y="1"/>
                      <a:pt x="0" y="290"/>
                      <a:pt x="40" y="438"/>
                    </a:cubicBezTo>
                    <a:cubicBezTo>
                      <a:pt x="347" y="1676"/>
                      <a:pt x="913" y="2691"/>
                      <a:pt x="2116" y="3245"/>
                    </a:cubicBezTo>
                    <a:cubicBezTo>
                      <a:pt x="3223" y="3758"/>
                      <a:pt x="4255" y="4361"/>
                      <a:pt x="5405" y="4361"/>
                    </a:cubicBezTo>
                    <a:cubicBezTo>
                      <a:pt x="5762" y="4361"/>
                      <a:pt x="6130" y="4303"/>
                      <a:pt x="6516" y="4166"/>
                    </a:cubicBezTo>
                    <a:cubicBezTo>
                      <a:pt x="6752" y="4083"/>
                      <a:pt x="7260" y="3529"/>
                      <a:pt x="6917" y="3293"/>
                    </a:cubicBezTo>
                    <a:cubicBezTo>
                      <a:pt x="5997" y="2667"/>
                      <a:pt x="4806" y="2372"/>
                      <a:pt x="3779" y="1924"/>
                    </a:cubicBezTo>
                    <a:cubicBezTo>
                      <a:pt x="2623" y="1405"/>
                      <a:pt x="1479" y="839"/>
                      <a:pt x="488" y="37"/>
                    </a:cubicBezTo>
                    <a:cubicBezTo>
                      <a:pt x="459" y="12"/>
                      <a:pt x="427" y="1"/>
                      <a:pt x="393" y="1"/>
                    </a:cubicBezTo>
                    <a:close/>
                  </a:path>
                </a:pathLst>
              </a:custGeom>
              <a:solidFill>
                <a:srgbClr val="8FC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2"/>
              <p:cNvSpPr/>
              <p:nvPr/>
            </p:nvSpPr>
            <p:spPr>
              <a:xfrm>
                <a:off x="1628275" y="3916425"/>
                <a:ext cx="85275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2921" extrusionOk="0">
                    <a:moveTo>
                      <a:pt x="1959" y="0"/>
                    </a:moveTo>
                    <a:cubicBezTo>
                      <a:pt x="650" y="0"/>
                      <a:pt x="1" y="1569"/>
                      <a:pt x="921" y="2489"/>
                    </a:cubicBezTo>
                    <a:cubicBezTo>
                      <a:pt x="1219" y="2787"/>
                      <a:pt x="1584" y="2920"/>
                      <a:pt x="1943" y="2920"/>
                    </a:cubicBezTo>
                    <a:cubicBezTo>
                      <a:pt x="2692" y="2920"/>
                      <a:pt x="3410" y="2337"/>
                      <a:pt x="3410" y="1451"/>
                    </a:cubicBezTo>
                    <a:cubicBezTo>
                      <a:pt x="3410" y="649"/>
                      <a:pt x="2761" y="0"/>
                      <a:pt x="1959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2"/>
              <p:cNvSpPr/>
              <p:nvPr/>
            </p:nvSpPr>
            <p:spPr>
              <a:xfrm>
                <a:off x="1625425" y="3914100"/>
                <a:ext cx="90475" cy="77250"/>
              </a:xfrm>
              <a:custGeom>
                <a:avLst/>
                <a:gdLst/>
                <a:ahLst/>
                <a:cxnLst/>
                <a:rect l="l" t="t" r="r" b="b"/>
                <a:pathLst>
                  <a:path w="3619" h="3090" extrusionOk="0">
                    <a:moveTo>
                      <a:pt x="2073" y="176"/>
                    </a:moveTo>
                    <a:cubicBezTo>
                      <a:pt x="2828" y="176"/>
                      <a:pt x="3442" y="789"/>
                      <a:pt x="3442" y="1544"/>
                    </a:cubicBezTo>
                    <a:cubicBezTo>
                      <a:pt x="3442" y="2376"/>
                      <a:pt x="2764" y="2925"/>
                      <a:pt x="2056" y="2925"/>
                    </a:cubicBezTo>
                    <a:cubicBezTo>
                      <a:pt x="1719" y="2925"/>
                      <a:pt x="1375" y="2801"/>
                      <a:pt x="1094" y="2523"/>
                    </a:cubicBezTo>
                    <a:cubicBezTo>
                      <a:pt x="233" y="1650"/>
                      <a:pt x="846" y="176"/>
                      <a:pt x="2073" y="176"/>
                    </a:cubicBezTo>
                    <a:close/>
                    <a:moveTo>
                      <a:pt x="2054" y="1"/>
                    </a:moveTo>
                    <a:cubicBezTo>
                      <a:pt x="1675" y="1"/>
                      <a:pt x="1289" y="142"/>
                      <a:pt x="976" y="459"/>
                    </a:cubicBezTo>
                    <a:cubicBezTo>
                      <a:pt x="0" y="1435"/>
                      <a:pt x="688" y="3090"/>
                      <a:pt x="2059" y="3090"/>
                    </a:cubicBezTo>
                    <a:cubicBezTo>
                      <a:pt x="2063" y="3090"/>
                      <a:pt x="2068" y="3090"/>
                      <a:pt x="2073" y="3090"/>
                    </a:cubicBezTo>
                    <a:cubicBezTo>
                      <a:pt x="2923" y="3090"/>
                      <a:pt x="3619" y="2405"/>
                      <a:pt x="3619" y="1544"/>
                    </a:cubicBezTo>
                    <a:cubicBezTo>
                      <a:pt x="3611" y="619"/>
                      <a:pt x="2847" y="1"/>
                      <a:pt x="2054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2"/>
              <p:cNvSpPr/>
              <p:nvPr/>
            </p:nvSpPr>
            <p:spPr>
              <a:xfrm>
                <a:off x="1628275" y="3916425"/>
                <a:ext cx="85275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2921" extrusionOk="0">
                    <a:moveTo>
                      <a:pt x="1508" y="449"/>
                    </a:moveTo>
                    <a:cubicBezTo>
                      <a:pt x="1835" y="449"/>
                      <a:pt x="2148" y="703"/>
                      <a:pt x="2148" y="1085"/>
                    </a:cubicBezTo>
                    <a:cubicBezTo>
                      <a:pt x="2148" y="1439"/>
                      <a:pt x="1865" y="1722"/>
                      <a:pt x="1511" y="1722"/>
                    </a:cubicBezTo>
                    <a:cubicBezTo>
                      <a:pt x="945" y="1722"/>
                      <a:pt x="661" y="1038"/>
                      <a:pt x="1063" y="637"/>
                    </a:cubicBezTo>
                    <a:cubicBezTo>
                      <a:pt x="1192" y="507"/>
                      <a:pt x="1352" y="449"/>
                      <a:pt x="1508" y="449"/>
                    </a:cubicBezTo>
                    <a:close/>
                    <a:moveTo>
                      <a:pt x="1959" y="0"/>
                    </a:moveTo>
                    <a:cubicBezTo>
                      <a:pt x="650" y="0"/>
                      <a:pt x="1" y="1569"/>
                      <a:pt x="921" y="2489"/>
                    </a:cubicBezTo>
                    <a:cubicBezTo>
                      <a:pt x="1219" y="2787"/>
                      <a:pt x="1584" y="2920"/>
                      <a:pt x="1943" y="2920"/>
                    </a:cubicBezTo>
                    <a:cubicBezTo>
                      <a:pt x="2692" y="2920"/>
                      <a:pt x="3410" y="2337"/>
                      <a:pt x="3410" y="1451"/>
                    </a:cubicBezTo>
                    <a:cubicBezTo>
                      <a:pt x="3410" y="649"/>
                      <a:pt x="2761" y="0"/>
                      <a:pt x="1959" y="0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2"/>
              <p:cNvSpPr/>
              <p:nvPr/>
            </p:nvSpPr>
            <p:spPr>
              <a:xfrm>
                <a:off x="1827350" y="3391150"/>
                <a:ext cx="85275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2921" extrusionOk="0">
                    <a:moveTo>
                      <a:pt x="1947" y="1"/>
                    </a:moveTo>
                    <a:cubicBezTo>
                      <a:pt x="650" y="1"/>
                      <a:pt x="1" y="1570"/>
                      <a:pt x="921" y="2490"/>
                    </a:cubicBezTo>
                    <a:cubicBezTo>
                      <a:pt x="1219" y="2788"/>
                      <a:pt x="1584" y="2921"/>
                      <a:pt x="1943" y="2921"/>
                    </a:cubicBezTo>
                    <a:cubicBezTo>
                      <a:pt x="2692" y="2921"/>
                      <a:pt x="3410" y="2338"/>
                      <a:pt x="3410" y="1452"/>
                    </a:cubicBezTo>
                    <a:cubicBezTo>
                      <a:pt x="3410" y="650"/>
                      <a:pt x="2761" y="1"/>
                      <a:pt x="1947" y="1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2"/>
              <p:cNvSpPr/>
              <p:nvPr/>
            </p:nvSpPr>
            <p:spPr>
              <a:xfrm>
                <a:off x="1824400" y="3388775"/>
                <a:ext cx="90275" cy="77325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093" extrusionOk="0">
                    <a:moveTo>
                      <a:pt x="2065" y="178"/>
                    </a:moveTo>
                    <a:cubicBezTo>
                      <a:pt x="2832" y="178"/>
                      <a:pt x="3446" y="792"/>
                      <a:pt x="3446" y="1547"/>
                    </a:cubicBezTo>
                    <a:cubicBezTo>
                      <a:pt x="3446" y="2378"/>
                      <a:pt x="2768" y="2928"/>
                      <a:pt x="2060" y="2928"/>
                    </a:cubicBezTo>
                    <a:cubicBezTo>
                      <a:pt x="1723" y="2928"/>
                      <a:pt x="1379" y="2803"/>
                      <a:pt x="1098" y="2526"/>
                    </a:cubicBezTo>
                    <a:cubicBezTo>
                      <a:pt x="237" y="1653"/>
                      <a:pt x="850" y="178"/>
                      <a:pt x="2065" y="178"/>
                    </a:cubicBezTo>
                    <a:close/>
                    <a:moveTo>
                      <a:pt x="2063" y="1"/>
                    </a:moveTo>
                    <a:cubicBezTo>
                      <a:pt x="1682" y="1"/>
                      <a:pt x="1294" y="143"/>
                      <a:pt x="980" y="461"/>
                    </a:cubicBezTo>
                    <a:cubicBezTo>
                      <a:pt x="1" y="1429"/>
                      <a:pt x="685" y="3092"/>
                      <a:pt x="2065" y="3092"/>
                    </a:cubicBezTo>
                    <a:cubicBezTo>
                      <a:pt x="2926" y="3092"/>
                      <a:pt x="3611" y="2408"/>
                      <a:pt x="3611" y="1547"/>
                    </a:cubicBezTo>
                    <a:cubicBezTo>
                      <a:pt x="3611" y="615"/>
                      <a:pt x="2853" y="1"/>
                      <a:pt x="2063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2"/>
              <p:cNvSpPr/>
              <p:nvPr/>
            </p:nvSpPr>
            <p:spPr>
              <a:xfrm>
                <a:off x="1827350" y="3391150"/>
                <a:ext cx="85275" cy="7297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2919" extrusionOk="0">
                    <a:moveTo>
                      <a:pt x="1508" y="450"/>
                    </a:moveTo>
                    <a:cubicBezTo>
                      <a:pt x="1835" y="450"/>
                      <a:pt x="2148" y="703"/>
                      <a:pt x="2148" y="1086"/>
                    </a:cubicBezTo>
                    <a:cubicBezTo>
                      <a:pt x="2148" y="1440"/>
                      <a:pt x="1865" y="1723"/>
                      <a:pt x="1511" y="1723"/>
                    </a:cubicBezTo>
                    <a:cubicBezTo>
                      <a:pt x="945" y="1723"/>
                      <a:pt x="661" y="1027"/>
                      <a:pt x="1063" y="638"/>
                    </a:cubicBezTo>
                    <a:cubicBezTo>
                      <a:pt x="1192" y="508"/>
                      <a:pt x="1352" y="450"/>
                      <a:pt x="1508" y="450"/>
                    </a:cubicBezTo>
                    <a:close/>
                    <a:moveTo>
                      <a:pt x="1947" y="1"/>
                    </a:moveTo>
                    <a:cubicBezTo>
                      <a:pt x="650" y="1"/>
                      <a:pt x="1" y="1570"/>
                      <a:pt x="921" y="2490"/>
                    </a:cubicBezTo>
                    <a:cubicBezTo>
                      <a:pt x="1217" y="2786"/>
                      <a:pt x="1581" y="2919"/>
                      <a:pt x="1938" y="2919"/>
                    </a:cubicBezTo>
                    <a:cubicBezTo>
                      <a:pt x="2689" y="2919"/>
                      <a:pt x="3410" y="2332"/>
                      <a:pt x="3410" y="1452"/>
                    </a:cubicBezTo>
                    <a:cubicBezTo>
                      <a:pt x="3410" y="650"/>
                      <a:pt x="2761" y="1"/>
                      <a:pt x="1947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2"/>
              <p:cNvSpPr/>
              <p:nvPr/>
            </p:nvSpPr>
            <p:spPr>
              <a:xfrm>
                <a:off x="1525950" y="3683425"/>
                <a:ext cx="65200" cy="558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233" extrusionOk="0">
                    <a:moveTo>
                      <a:pt x="1487" y="0"/>
                    </a:moveTo>
                    <a:cubicBezTo>
                      <a:pt x="496" y="0"/>
                      <a:pt x="0" y="1204"/>
                      <a:pt x="708" y="1900"/>
                    </a:cubicBezTo>
                    <a:cubicBezTo>
                      <a:pt x="934" y="2130"/>
                      <a:pt x="1213" y="2233"/>
                      <a:pt x="1488" y="2233"/>
                    </a:cubicBezTo>
                    <a:cubicBezTo>
                      <a:pt x="2058" y="2233"/>
                      <a:pt x="2607" y="1787"/>
                      <a:pt x="2607" y="1109"/>
                    </a:cubicBezTo>
                    <a:cubicBezTo>
                      <a:pt x="2607" y="496"/>
                      <a:pt x="2112" y="0"/>
                      <a:pt x="1487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2"/>
              <p:cNvSpPr/>
              <p:nvPr/>
            </p:nvSpPr>
            <p:spPr>
              <a:xfrm>
                <a:off x="1523000" y="3681050"/>
                <a:ext cx="70200" cy="602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408" extrusionOk="0">
                    <a:moveTo>
                      <a:pt x="1605" y="178"/>
                    </a:moveTo>
                    <a:cubicBezTo>
                      <a:pt x="2183" y="178"/>
                      <a:pt x="2643" y="638"/>
                      <a:pt x="2643" y="1216"/>
                    </a:cubicBezTo>
                    <a:cubicBezTo>
                      <a:pt x="2643" y="1830"/>
                      <a:pt x="2136" y="2240"/>
                      <a:pt x="1607" y="2240"/>
                    </a:cubicBezTo>
                    <a:cubicBezTo>
                      <a:pt x="1353" y="2240"/>
                      <a:pt x="1095" y="2146"/>
                      <a:pt x="885" y="1936"/>
                    </a:cubicBezTo>
                    <a:cubicBezTo>
                      <a:pt x="224" y="1287"/>
                      <a:pt x="685" y="178"/>
                      <a:pt x="1605" y="178"/>
                    </a:cubicBezTo>
                    <a:close/>
                    <a:moveTo>
                      <a:pt x="1597" y="1"/>
                    </a:moveTo>
                    <a:cubicBezTo>
                      <a:pt x="1301" y="1"/>
                      <a:pt x="1000" y="110"/>
                      <a:pt x="755" y="355"/>
                    </a:cubicBezTo>
                    <a:cubicBezTo>
                      <a:pt x="0" y="1110"/>
                      <a:pt x="531" y="2408"/>
                      <a:pt x="1605" y="2408"/>
                    </a:cubicBezTo>
                    <a:cubicBezTo>
                      <a:pt x="2277" y="2408"/>
                      <a:pt x="2808" y="1877"/>
                      <a:pt x="2808" y="1204"/>
                    </a:cubicBezTo>
                    <a:cubicBezTo>
                      <a:pt x="2808" y="479"/>
                      <a:pt x="2215" y="1"/>
                      <a:pt x="1597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2"/>
              <p:cNvSpPr/>
              <p:nvPr/>
            </p:nvSpPr>
            <p:spPr>
              <a:xfrm>
                <a:off x="1525950" y="3683425"/>
                <a:ext cx="65200" cy="558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233" extrusionOk="0">
                    <a:moveTo>
                      <a:pt x="1149" y="342"/>
                    </a:moveTo>
                    <a:cubicBezTo>
                      <a:pt x="1400" y="342"/>
                      <a:pt x="1640" y="541"/>
                      <a:pt x="1640" y="838"/>
                    </a:cubicBezTo>
                    <a:cubicBezTo>
                      <a:pt x="1640" y="1098"/>
                      <a:pt x="1428" y="1322"/>
                      <a:pt x="1156" y="1322"/>
                    </a:cubicBezTo>
                    <a:cubicBezTo>
                      <a:pt x="720" y="1322"/>
                      <a:pt x="508" y="803"/>
                      <a:pt x="814" y="484"/>
                    </a:cubicBezTo>
                    <a:cubicBezTo>
                      <a:pt x="912" y="386"/>
                      <a:pt x="1032" y="342"/>
                      <a:pt x="1149" y="342"/>
                    </a:cubicBezTo>
                    <a:close/>
                    <a:moveTo>
                      <a:pt x="1487" y="0"/>
                    </a:moveTo>
                    <a:cubicBezTo>
                      <a:pt x="496" y="0"/>
                      <a:pt x="0" y="1204"/>
                      <a:pt x="708" y="1900"/>
                    </a:cubicBezTo>
                    <a:cubicBezTo>
                      <a:pt x="934" y="2130"/>
                      <a:pt x="1213" y="2233"/>
                      <a:pt x="1488" y="2233"/>
                    </a:cubicBezTo>
                    <a:cubicBezTo>
                      <a:pt x="2058" y="2233"/>
                      <a:pt x="2607" y="1787"/>
                      <a:pt x="2607" y="1109"/>
                    </a:cubicBezTo>
                    <a:cubicBezTo>
                      <a:pt x="2607" y="496"/>
                      <a:pt x="2112" y="0"/>
                      <a:pt x="1487" y="0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2"/>
              <p:cNvSpPr/>
              <p:nvPr/>
            </p:nvSpPr>
            <p:spPr>
              <a:xfrm>
                <a:off x="1964200" y="4848675"/>
                <a:ext cx="85250" cy="73050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22" extrusionOk="0">
                    <a:moveTo>
                      <a:pt x="1947" y="0"/>
                    </a:moveTo>
                    <a:cubicBezTo>
                      <a:pt x="649" y="0"/>
                      <a:pt x="1" y="1569"/>
                      <a:pt x="909" y="2490"/>
                    </a:cubicBezTo>
                    <a:cubicBezTo>
                      <a:pt x="1207" y="2788"/>
                      <a:pt x="1573" y="2921"/>
                      <a:pt x="1933" y="2921"/>
                    </a:cubicBezTo>
                    <a:cubicBezTo>
                      <a:pt x="2682" y="2921"/>
                      <a:pt x="3402" y="2340"/>
                      <a:pt x="3410" y="1463"/>
                    </a:cubicBezTo>
                    <a:cubicBezTo>
                      <a:pt x="3410" y="649"/>
                      <a:pt x="2749" y="0"/>
                      <a:pt x="1947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2"/>
              <p:cNvSpPr/>
              <p:nvPr/>
            </p:nvSpPr>
            <p:spPr>
              <a:xfrm>
                <a:off x="1961250" y="4846375"/>
                <a:ext cx="9027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101" extrusionOk="0">
                    <a:moveTo>
                      <a:pt x="2065" y="175"/>
                    </a:moveTo>
                    <a:cubicBezTo>
                      <a:pt x="2820" y="175"/>
                      <a:pt x="3434" y="788"/>
                      <a:pt x="3434" y="1555"/>
                    </a:cubicBezTo>
                    <a:cubicBezTo>
                      <a:pt x="3434" y="2378"/>
                      <a:pt x="2757" y="2925"/>
                      <a:pt x="2050" y="2925"/>
                    </a:cubicBezTo>
                    <a:cubicBezTo>
                      <a:pt x="1712" y="2925"/>
                      <a:pt x="1368" y="2801"/>
                      <a:pt x="1086" y="2523"/>
                    </a:cubicBezTo>
                    <a:cubicBezTo>
                      <a:pt x="225" y="1650"/>
                      <a:pt x="838" y="175"/>
                      <a:pt x="2065" y="175"/>
                    </a:cubicBezTo>
                    <a:close/>
                    <a:moveTo>
                      <a:pt x="2052" y="0"/>
                    </a:moveTo>
                    <a:cubicBezTo>
                      <a:pt x="1672" y="0"/>
                      <a:pt x="1284" y="142"/>
                      <a:pt x="968" y="458"/>
                    </a:cubicBezTo>
                    <a:cubicBezTo>
                      <a:pt x="1" y="1425"/>
                      <a:pt x="685" y="3101"/>
                      <a:pt x="2065" y="3101"/>
                    </a:cubicBezTo>
                    <a:cubicBezTo>
                      <a:pt x="2914" y="3089"/>
                      <a:pt x="3610" y="2405"/>
                      <a:pt x="3610" y="1555"/>
                    </a:cubicBezTo>
                    <a:cubicBezTo>
                      <a:pt x="3610" y="621"/>
                      <a:pt x="2848" y="0"/>
                      <a:pt x="2052" y="0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2"/>
              <p:cNvSpPr/>
              <p:nvPr/>
            </p:nvSpPr>
            <p:spPr>
              <a:xfrm>
                <a:off x="1964200" y="4848675"/>
                <a:ext cx="85250" cy="73050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22" extrusionOk="0">
                    <a:moveTo>
                      <a:pt x="1496" y="449"/>
                    </a:moveTo>
                    <a:cubicBezTo>
                      <a:pt x="1823" y="449"/>
                      <a:pt x="2136" y="703"/>
                      <a:pt x="2136" y="1086"/>
                    </a:cubicBezTo>
                    <a:cubicBezTo>
                      <a:pt x="2148" y="1440"/>
                      <a:pt x="1865" y="1723"/>
                      <a:pt x="1511" y="1723"/>
                    </a:cubicBezTo>
                    <a:cubicBezTo>
                      <a:pt x="933" y="1723"/>
                      <a:pt x="649" y="1039"/>
                      <a:pt x="1051" y="637"/>
                    </a:cubicBezTo>
                    <a:cubicBezTo>
                      <a:pt x="1180" y="508"/>
                      <a:pt x="1340" y="449"/>
                      <a:pt x="1496" y="449"/>
                    </a:cubicBezTo>
                    <a:close/>
                    <a:moveTo>
                      <a:pt x="1947" y="0"/>
                    </a:moveTo>
                    <a:cubicBezTo>
                      <a:pt x="649" y="0"/>
                      <a:pt x="1" y="1569"/>
                      <a:pt x="909" y="2490"/>
                    </a:cubicBezTo>
                    <a:cubicBezTo>
                      <a:pt x="1207" y="2788"/>
                      <a:pt x="1573" y="2921"/>
                      <a:pt x="1933" y="2921"/>
                    </a:cubicBezTo>
                    <a:cubicBezTo>
                      <a:pt x="2682" y="2921"/>
                      <a:pt x="3402" y="2340"/>
                      <a:pt x="3410" y="1463"/>
                    </a:cubicBezTo>
                    <a:cubicBezTo>
                      <a:pt x="3410" y="649"/>
                      <a:pt x="2749" y="0"/>
                      <a:pt x="1947" y="0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2"/>
              <p:cNvSpPr/>
              <p:nvPr/>
            </p:nvSpPr>
            <p:spPr>
              <a:xfrm>
                <a:off x="2162975" y="4323400"/>
                <a:ext cx="85550" cy="73050"/>
              </a:xfrm>
              <a:custGeom>
                <a:avLst/>
                <a:gdLst/>
                <a:ahLst/>
                <a:cxnLst/>
                <a:rect l="l" t="t" r="r" b="b"/>
                <a:pathLst>
                  <a:path w="3422" h="2922" extrusionOk="0">
                    <a:moveTo>
                      <a:pt x="1959" y="1"/>
                    </a:moveTo>
                    <a:cubicBezTo>
                      <a:pt x="661" y="1"/>
                      <a:pt x="1" y="1570"/>
                      <a:pt x="921" y="2490"/>
                    </a:cubicBezTo>
                    <a:cubicBezTo>
                      <a:pt x="1219" y="2788"/>
                      <a:pt x="1587" y="2922"/>
                      <a:pt x="1947" y="2922"/>
                    </a:cubicBezTo>
                    <a:cubicBezTo>
                      <a:pt x="2700" y="2922"/>
                      <a:pt x="3422" y="2341"/>
                      <a:pt x="3422" y="1464"/>
                    </a:cubicBezTo>
                    <a:cubicBezTo>
                      <a:pt x="3422" y="650"/>
                      <a:pt x="2761" y="1"/>
                      <a:pt x="1959" y="1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2"/>
              <p:cNvSpPr/>
              <p:nvPr/>
            </p:nvSpPr>
            <p:spPr>
              <a:xfrm>
                <a:off x="2160325" y="4321100"/>
                <a:ext cx="90275" cy="77250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090" extrusionOk="0">
                    <a:moveTo>
                      <a:pt x="2065" y="176"/>
                    </a:moveTo>
                    <a:cubicBezTo>
                      <a:pt x="2820" y="176"/>
                      <a:pt x="3434" y="789"/>
                      <a:pt x="3434" y="1556"/>
                    </a:cubicBezTo>
                    <a:cubicBezTo>
                      <a:pt x="3434" y="2379"/>
                      <a:pt x="2757" y="2926"/>
                      <a:pt x="2053" y="2926"/>
                    </a:cubicBezTo>
                    <a:cubicBezTo>
                      <a:pt x="1718" y="2926"/>
                      <a:pt x="1376" y="2801"/>
                      <a:pt x="1098" y="2523"/>
                    </a:cubicBezTo>
                    <a:cubicBezTo>
                      <a:pt x="225" y="1650"/>
                      <a:pt x="838" y="176"/>
                      <a:pt x="2065" y="176"/>
                    </a:cubicBezTo>
                    <a:close/>
                    <a:moveTo>
                      <a:pt x="2052" y="1"/>
                    </a:moveTo>
                    <a:cubicBezTo>
                      <a:pt x="1672" y="1"/>
                      <a:pt x="1284" y="142"/>
                      <a:pt x="968" y="459"/>
                    </a:cubicBezTo>
                    <a:cubicBezTo>
                      <a:pt x="1" y="1426"/>
                      <a:pt x="685" y="3089"/>
                      <a:pt x="2065" y="3089"/>
                    </a:cubicBezTo>
                    <a:cubicBezTo>
                      <a:pt x="2914" y="3089"/>
                      <a:pt x="3610" y="2405"/>
                      <a:pt x="3610" y="1556"/>
                    </a:cubicBezTo>
                    <a:cubicBezTo>
                      <a:pt x="3610" y="622"/>
                      <a:pt x="2848" y="1"/>
                      <a:pt x="2052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2"/>
              <p:cNvSpPr/>
              <p:nvPr/>
            </p:nvSpPr>
            <p:spPr>
              <a:xfrm>
                <a:off x="2162975" y="4323400"/>
                <a:ext cx="85550" cy="73050"/>
              </a:xfrm>
              <a:custGeom>
                <a:avLst/>
                <a:gdLst/>
                <a:ahLst/>
                <a:cxnLst/>
                <a:rect l="l" t="t" r="r" b="b"/>
                <a:pathLst>
                  <a:path w="3422" h="2922" extrusionOk="0">
                    <a:moveTo>
                      <a:pt x="1508" y="450"/>
                    </a:moveTo>
                    <a:cubicBezTo>
                      <a:pt x="1835" y="450"/>
                      <a:pt x="2148" y="703"/>
                      <a:pt x="2148" y="1086"/>
                    </a:cubicBezTo>
                    <a:cubicBezTo>
                      <a:pt x="2148" y="1440"/>
                      <a:pt x="1865" y="1712"/>
                      <a:pt x="1523" y="1723"/>
                    </a:cubicBezTo>
                    <a:lnTo>
                      <a:pt x="1511" y="1723"/>
                    </a:lnTo>
                    <a:cubicBezTo>
                      <a:pt x="945" y="1723"/>
                      <a:pt x="661" y="1039"/>
                      <a:pt x="1062" y="638"/>
                    </a:cubicBezTo>
                    <a:cubicBezTo>
                      <a:pt x="1192" y="508"/>
                      <a:pt x="1352" y="450"/>
                      <a:pt x="1508" y="450"/>
                    </a:cubicBezTo>
                    <a:close/>
                    <a:moveTo>
                      <a:pt x="1959" y="1"/>
                    </a:moveTo>
                    <a:cubicBezTo>
                      <a:pt x="661" y="1"/>
                      <a:pt x="1" y="1570"/>
                      <a:pt x="921" y="2490"/>
                    </a:cubicBezTo>
                    <a:cubicBezTo>
                      <a:pt x="1219" y="2788"/>
                      <a:pt x="1587" y="2922"/>
                      <a:pt x="1947" y="2922"/>
                    </a:cubicBezTo>
                    <a:cubicBezTo>
                      <a:pt x="2700" y="2922"/>
                      <a:pt x="3422" y="2341"/>
                      <a:pt x="3422" y="1464"/>
                    </a:cubicBezTo>
                    <a:cubicBezTo>
                      <a:pt x="3422" y="650"/>
                      <a:pt x="2761" y="1"/>
                      <a:pt x="1959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2"/>
              <p:cNvSpPr/>
              <p:nvPr/>
            </p:nvSpPr>
            <p:spPr>
              <a:xfrm>
                <a:off x="1964275" y="3699925"/>
                <a:ext cx="85175" cy="72775"/>
              </a:xfrm>
              <a:custGeom>
                <a:avLst/>
                <a:gdLst/>
                <a:ahLst/>
                <a:cxnLst/>
                <a:rect l="l" t="t" r="r" b="b"/>
                <a:pathLst>
                  <a:path w="3407" h="2911" extrusionOk="0">
                    <a:moveTo>
                      <a:pt x="1965" y="1"/>
                    </a:moveTo>
                    <a:cubicBezTo>
                      <a:pt x="1958" y="1"/>
                      <a:pt x="1951" y="1"/>
                      <a:pt x="1944" y="1"/>
                    </a:cubicBezTo>
                    <a:cubicBezTo>
                      <a:pt x="1939" y="1"/>
                      <a:pt x="1934" y="1"/>
                      <a:pt x="1930" y="1"/>
                    </a:cubicBezTo>
                    <a:cubicBezTo>
                      <a:pt x="642" y="1"/>
                      <a:pt x="1" y="1573"/>
                      <a:pt x="906" y="2478"/>
                    </a:cubicBezTo>
                    <a:cubicBezTo>
                      <a:pt x="1204" y="2777"/>
                      <a:pt x="1570" y="2910"/>
                      <a:pt x="1930" y="2910"/>
                    </a:cubicBezTo>
                    <a:cubicBezTo>
                      <a:pt x="2679" y="2910"/>
                      <a:pt x="3399" y="2329"/>
                      <a:pt x="3407" y="1452"/>
                    </a:cubicBezTo>
                    <a:cubicBezTo>
                      <a:pt x="3407" y="657"/>
                      <a:pt x="2758" y="1"/>
                      <a:pt x="1965" y="1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2"/>
              <p:cNvSpPr/>
              <p:nvPr/>
            </p:nvSpPr>
            <p:spPr>
              <a:xfrm>
                <a:off x="1961250" y="3697475"/>
                <a:ext cx="90275" cy="77400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096" extrusionOk="0">
                    <a:moveTo>
                      <a:pt x="2051" y="182"/>
                    </a:moveTo>
                    <a:cubicBezTo>
                      <a:pt x="2055" y="182"/>
                      <a:pt x="2060" y="182"/>
                      <a:pt x="2065" y="182"/>
                    </a:cubicBezTo>
                    <a:cubicBezTo>
                      <a:pt x="2820" y="182"/>
                      <a:pt x="3434" y="795"/>
                      <a:pt x="3434" y="1550"/>
                    </a:cubicBezTo>
                    <a:cubicBezTo>
                      <a:pt x="3434" y="2379"/>
                      <a:pt x="2761" y="2928"/>
                      <a:pt x="2055" y="2928"/>
                    </a:cubicBezTo>
                    <a:cubicBezTo>
                      <a:pt x="1716" y="2928"/>
                      <a:pt x="1369" y="2801"/>
                      <a:pt x="1086" y="2518"/>
                    </a:cubicBezTo>
                    <a:cubicBezTo>
                      <a:pt x="228" y="1660"/>
                      <a:pt x="833" y="182"/>
                      <a:pt x="2051" y="182"/>
                    </a:cubicBezTo>
                    <a:close/>
                    <a:moveTo>
                      <a:pt x="2052" y="0"/>
                    </a:moveTo>
                    <a:cubicBezTo>
                      <a:pt x="1672" y="0"/>
                      <a:pt x="1284" y="141"/>
                      <a:pt x="968" y="453"/>
                    </a:cubicBezTo>
                    <a:cubicBezTo>
                      <a:pt x="1" y="1432"/>
                      <a:pt x="685" y="3096"/>
                      <a:pt x="2065" y="3096"/>
                    </a:cubicBezTo>
                    <a:cubicBezTo>
                      <a:pt x="2914" y="3096"/>
                      <a:pt x="3610" y="2400"/>
                      <a:pt x="3610" y="1550"/>
                    </a:cubicBezTo>
                    <a:cubicBezTo>
                      <a:pt x="3610" y="616"/>
                      <a:pt x="2848" y="0"/>
                      <a:pt x="2052" y="0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2"/>
              <p:cNvSpPr/>
              <p:nvPr/>
            </p:nvSpPr>
            <p:spPr>
              <a:xfrm>
                <a:off x="1964275" y="3699925"/>
                <a:ext cx="85175" cy="72775"/>
              </a:xfrm>
              <a:custGeom>
                <a:avLst/>
                <a:gdLst/>
                <a:ahLst/>
                <a:cxnLst/>
                <a:rect l="l" t="t" r="r" b="b"/>
                <a:pathLst>
                  <a:path w="3407" h="2911" extrusionOk="0">
                    <a:moveTo>
                      <a:pt x="1493" y="450"/>
                    </a:moveTo>
                    <a:cubicBezTo>
                      <a:pt x="1820" y="450"/>
                      <a:pt x="2133" y="704"/>
                      <a:pt x="2133" y="1086"/>
                    </a:cubicBezTo>
                    <a:cubicBezTo>
                      <a:pt x="2133" y="1429"/>
                      <a:pt x="1850" y="1723"/>
                      <a:pt x="1508" y="1723"/>
                    </a:cubicBezTo>
                    <a:cubicBezTo>
                      <a:pt x="930" y="1723"/>
                      <a:pt x="646" y="1039"/>
                      <a:pt x="1048" y="638"/>
                    </a:cubicBezTo>
                    <a:cubicBezTo>
                      <a:pt x="1177" y="508"/>
                      <a:pt x="1337" y="450"/>
                      <a:pt x="1493" y="450"/>
                    </a:cubicBezTo>
                    <a:close/>
                    <a:moveTo>
                      <a:pt x="1965" y="1"/>
                    </a:moveTo>
                    <a:cubicBezTo>
                      <a:pt x="1958" y="1"/>
                      <a:pt x="1951" y="1"/>
                      <a:pt x="1944" y="1"/>
                    </a:cubicBezTo>
                    <a:cubicBezTo>
                      <a:pt x="1939" y="1"/>
                      <a:pt x="1934" y="1"/>
                      <a:pt x="1930" y="1"/>
                    </a:cubicBezTo>
                    <a:cubicBezTo>
                      <a:pt x="642" y="1"/>
                      <a:pt x="1" y="1573"/>
                      <a:pt x="906" y="2478"/>
                    </a:cubicBezTo>
                    <a:cubicBezTo>
                      <a:pt x="1204" y="2777"/>
                      <a:pt x="1570" y="2910"/>
                      <a:pt x="1930" y="2910"/>
                    </a:cubicBezTo>
                    <a:cubicBezTo>
                      <a:pt x="2679" y="2910"/>
                      <a:pt x="3399" y="2329"/>
                      <a:pt x="3407" y="1452"/>
                    </a:cubicBezTo>
                    <a:cubicBezTo>
                      <a:pt x="3407" y="657"/>
                      <a:pt x="2758" y="1"/>
                      <a:pt x="1965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2"/>
              <p:cNvSpPr/>
              <p:nvPr/>
            </p:nvSpPr>
            <p:spPr>
              <a:xfrm>
                <a:off x="1861575" y="4615675"/>
                <a:ext cx="65500" cy="55825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2233" extrusionOk="0">
                    <a:moveTo>
                      <a:pt x="1498" y="1"/>
                    </a:moveTo>
                    <a:cubicBezTo>
                      <a:pt x="508" y="1"/>
                      <a:pt x="0" y="1192"/>
                      <a:pt x="708" y="1900"/>
                    </a:cubicBezTo>
                    <a:cubicBezTo>
                      <a:pt x="938" y="2130"/>
                      <a:pt x="1219" y="2233"/>
                      <a:pt x="1493" y="2233"/>
                    </a:cubicBezTo>
                    <a:cubicBezTo>
                      <a:pt x="2065" y="2233"/>
                      <a:pt x="2611" y="1787"/>
                      <a:pt x="2619" y="1110"/>
                    </a:cubicBezTo>
                    <a:cubicBezTo>
                      <a:pt x="2619" y="496"/>
                      <a:pt x="2112" y="1"/>
                      <a:pt x="1498" y="1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2"/>
              <p:cNvSpPr/>
              <p:nvPr/>
            </p:nvSpPr>
            <p:spPr>
              <a:xfrm>
                <a:off x="1858925" y="4613325"/>
                <a:ext cx="70200" cy="601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407" extrusionOk="0">
                    <a:moveTo>
                      <a:pt x="1604" y="177"/>
                    </a:moveTo>
                    <a:cubicBezTo>
                      <a:pt x="2171" y="177"/>
                      <a:pt x="2631" y="637"/>
                      <a:pt x="2631" y="1204"/>
                    </a:cubicBezTo>
                    <a:cubicBezTo>
                      <a:pt x="2631" y="1827"/>
                      <a:pt x="2123" y="2239"/>
                      <a:pt x="1593" y="2239"/>
                    </a:cubicBezTo>
                    <a:cubicBezTo>
                      <a:pt x="1340" y="2239"/>
                      <a:pt x="1083" y="2145"/>
                      <a:pt x="873" y="1935"/>
                    </a:cubicBezTo>
                    <a:cubicBezTo>
                      <a:pt x="224" y="1286"/>
                      <a:pt x="684" y="177"/>
                      <a:pt x="1604" y="177"/>
                    </a:cubicBezTo>
                    <a:close/>
                    <a:moveTo>
                      <a:pt x="1597" y="0"/>
                    </a:moveTo>
                    <a:cubicBezTo>
                      <a:pt x="1301" y="0"/>
                      <a:pt x="1000" y="110"/>
                      <a:pt x="755" y="354"/>
                    </a:cubicBezTo>
                    <a:cubicBezTo>
                      <a:pt x="0" y="1109"/>
                      <a:pt x="531" y="2407"/>
                      <a:pt x="1604" y="2407"/>
                    </a:cubicBezTo>
                    <a:cubicBezTo>
                      <a:pt x="2265" y="2407"/>
                      <a:pt x="2808" y="1864"/>
                      <a:pt x="2808" y="1204"/>
                    </a:cubicBezTo>
                    <a:cubicBezTo>
                      <a:pt x="2808" y="478"/>
                      <a:pt x="2215" y="0"/>
                      <a:pt x="1597" y="0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2"/>
              <p:cNvSpPr/>
              <p:nvPr/>
            </p:nvSpPr>
            <p:spPr>
              <a:xfrm>
                <a:off x="1861575" y="4615675"/>
                <a:ext cx="65200" cy="558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233" extrusionOk="0">
                    <a:moveTo>
                      <a:pt x="1152" y="343"/>
                    </a:moveTo>
                    <a:cubicBezTo>
                      <a:pt x="1406" y="343"/>
                      <a:pt x="1652" y="541"/>
                      <a:pt x="1652" y="838"/>
                    </a:cubicBezTo>
                    <a:cubicBezTo>
                      <a:pt x="1652" y="1098"/>
                      <a:pt x="1428" y="1322"/>
                      <a:pt x="1156" y="1322"/>
                    </a:cubicBezTo>
                    <a:cubicBezTo>
                      <a:pt x="732" y="1322"/>
                      <a:pt x="508" y="803"/>
                      <a:pt x="814" y="484"/>
                    </a:cubicBezTo>
                    <a:cubicBezTo>
                      <a:pt x="912" y="386"/>
                      <a:pt x="1033" y="343"/>
                      <a:pt x="1152" y="343"/>
                    </a:cubicBezTo>
                    <a:close/>
                    <a:moveTo>
                      <a:pt x="1498" y="1"/>
                    </a:moveTo>
                    <a:cubicBezTo>
                      <a:pt x="508" y="1"/>
                      <a:pt x="0" y="1192"/>
                      <a:pt x="708" y="1900"/>
                    </a:cubicBezTo>
                    <a:cubicBezTo>
                      <a:pt x="934" y="2130"/>
                      <a:pt x="1213" y="2233"/>
                      <a:pt x="1488" y="2233"/>
                    </a:cubicBezTo>
                    <a:cubicBezTo>
                      <a:pt x="2058" y="2233"/>
                      <a:pt x="2607" y="1787"/>
                      <a:pt x="2607" y="1110"/>
                    </a:cubicBezTo>
                    <a:cubicBezTo>
                      <a:pt x="2607" y="496"/>
                      <a:pt x="2112" y="1"/>
                      <a:pt x="1498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2"/>
              <p:cNvSpPr/>
              <p:nvPr/>
            </p:nvSpPr>
            <p:spPr>
              <a:xfrm>
                <a:off x="2000475" y="2768275"/>
                <a:ext cx="85250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21" extrusionOk="0">
                    <a:moveTo>
                      <a:pt x="1959" y="0"/>
                    </a:moveTo>
                    <a:cubicBezTo>
                      <a:pt x="649" y="0"/>
                      <a:pt x="1" y="1569"/>
                      <a:pt x="921" y="2490"/>
                    </a:cubicBezTo>
                    <a:cubicBezTo>
                      <a:pt x="1218" y="2787"/>
                      <a:pt x="1584" y="2921"/>
                      <a:pt x="1943" y="2921"/>
                    </a:cubicBezTo>
                    <a:cubicBezTo>
                      <a:pt x="2692" y="2921"/>
                      <a:pt x="3410" y="2337"/>
                      <a:pt x="3410" y="1451"/>
                    </a:cubicBezTo>
                    <a:cubicBezTo>
                      <a:pt x="3410" y="649"/>
                      <a:pt x="2761" y="0"/>
                      <a:pt x="1959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2"/>
              <p:cNvSpPr/>
              <p:nvPr/>
            </p:nvSpPr>
            <p:spPr>
              <a:xfrm>
                <a:off x="1997825" y="2765950"/>
                <a:ext cx="90275" cy="77250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090" extrusionOk="0">
                    <a:moveTo>
                      <a:pt x="2065" y="176"/>
                    </a:moveTo>
                    <a:cubicBezTo>
                      <a:pt x="2820" y="176"/>
                      <a:pt x="3433" y="789"/>
                      <a:pt x="3433" y="1544"/>
                    </a:cubicBezTo>
                    <a:cubicBezTo>
                      <a:pt x="3433" y="2376"/>
                      <a:pt x="2756" y="2926"/>
                      <a:pt x="2048" y="2926"/>
                    </a:cubicBezTo>
                    <a:cubicBezTo>
                      <a:pt x="1711" y="2926"/>
                      <a:pt x="1367" y="2801"/>
                      <a:pt x="1086" y="2524"/>
                    </a:cubicBezTo>
                    <a:cubicBezTo>
                      <a:pt x="225" y="1651"/>
                      <a:pt x="838" y="176"/>
                      <a:pt x="2065" y="176"/>
                    </a:cubicBezTo>
                    <a:close/>
                    <a:moveTo>
                      <a:pt x="2054" y="1"/>
                    </a:moveTo>
                    <a:cubicBezTo>
                      <a:pt x="1673" y="1"/>
                      <a:pt x="1285" y="142"/>
                      <a:pt x="968" y="459"/>
                    </a:cubicBezTo>
                    <a:cubicBezTo>
                      <a:pt x="0" y="1426"/>
                      <a:pt x="685" y="3090"/>
                      <a:pt x="2065" y="3090"/>
                    </a:cubicBezTo>
                    <a:cubicBezTo>
                      <a:pt x="2914" y="3090"/>
                      <a:pt x="3610" y="2406"/>
                      <a:pt x="3610" y="1544"/>
                    </a:cubicBezTo>
                    <a:cubicBezTo>
                      <a:pt x="3610" y="619"/>
                      <a:pt x="2849" y="1"/>
                      <a:pt x="2054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2"/>
              <p:cNvSpPr/>
              <p:nvPr/>
            </p:nvSpPr>
            <p:spPr>
              <a:xfrm>
                <a:off x="2000775" y="2768275"/>
                <a:ext cx="84950" cy="72975"/>
              </a:xfrm>
              <a:custGeom>
                <a:avLst/>
                <a:gdLst/>
                <a:ahLst/>
                <a:cxnLst/>
                <a:rect l="l" t="t" r="r" b="b"/>
                <a:pathLst>
                  <a:path w="3398" h="2919" extrusionOk="0">
                    <a:moveTo>
                      <a:pt x="1496" y="449"/>
                    </a:moveTo>
                    <a:cubicBezTo>
                      <a:pt x="1823" y="449"/>
                      <a:pt x="2136" y="703"/>
                      <a:pt x="2136" y="1086"/>
                    </a:cubicBezTo>
                    <a:cubicBezTo>
                      <a:pt x="2136" y="1440"/>
                      <a:pt x="1853" y="1723"/>
                      <a:pt x="1510" y="1723"/>
                    </a:cubicBezTo>
                    <a:lnTo>
                      <a:pt x="1499" y="1723"/>
                    </a:lnTo>
                    <a:cubicBezTo>
                      <a:pt x="932" y="1723"/>
                      <a:pt x="649" y="1039"/>
                      <a:pt x="1050" y="637"/>
                    </a:cubicBezTo>
                    <a:cubicBezTo>
                      <a:pt x="1180" y="508"/>
                      <a:pt x="1340" y="449"/>
                      <a:pt x="1496" y="449"/>
                    </a:cubicBezTo>
                    <a:close/>
                    <a:moveTo>
                      <a:pt x="1947" y="0"/>
                    </a:moveTo>
                    <a:cubicBezTo>
                      <a:pt x="637" y="0"/>
                      <a:pt x="0" y="1569"/>
                      <a:pt x="909" y="2490"/>
                    </a:cubicBezTo>
                    <a:cubicBezTo>
                      <a:pt x="1205" y="2786"/>
                      <a:pt x="1569" y="2918"/>
                      <a:pt x="1925" y="2918"/>
                    </a:cubicBezTo>
                    <a:cubicBezTo>
                      <a:pt x="2677" y="2918"/>
                      <a:pt x="3398" y="2331"/>
                      <a:pt x="3398" y="1451"/>
                    </a:cubicBezTo>
                    <a:cubicBezTo>
                      <a:pt x="3398" y="649"/>
                      <a:pt x="2749" y="0"/>
                      <a:pt x="1947" y="0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2"/>
              <p:cNvSpPr/>
              <p:nvPr/>
            </p:nvSpPr>
            <p:spPr>
              <a:xfrm>
                <a:off x="1859500" y="2242725"/>
                <a:ext cx="85250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21" extrusionOk="0">
                    <a:moveTo>
                      <a:pt x="1947" y="0"/>
                    </a:moveTo>
                    <a:cubicBezTo>
                      <a:pt x="649" y="0"/>
                      <a:pt x="1" y="1581"/>
                      <a:pt x="921" y="2489"/>
                    </a:cubicBezTo>
                    <a:cubicBezTo>
                      <a:pt x="1215" y="2787"/>
                      <a:pt x="1580" y="2921"/>
                      <a:pt x="1939" y="2921"/>
                    </a:cubicBezTo>
                    <a:cubicBezTo>
                      <a:pt x="2688" y="2921"/>
                      <a:pt x="3410" y="2340"/>
                      <a:pt x="3410" y="1463"/>
                    </a:cubicBezTo>
                    <a:cubicBezTo>
                      <a:pt x="3410" y="661"/>
                      <a:pt x="2749" y="12"/>
                      <a:pt x="1947" y="0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2"/>
              <p:cNvSpPr/>
              <p:nvPr/>
            </p:nvSpPr>
            <p:spPr>
              <a:xfrm>
                <a:off x="1856550" y="2240625"/>
                <a:ext cx="90275" cy="77325"/>
              </a:xfrm>
              <a:custGeom>
                <a:avLst/>
                <a:gdLst/>
                <a:ahLst/>
                <a:cxnLst/>
                <a:rect l="l" t="t" r="r" b="b"/>
                <a:pathLst>
                  <a:path w="3611" h="3093" extrusionOk="0">
                    <a:moveTo>
                      <a:pt x="2065" y="179"/>
                    </a:moveTo>
                    <a:cubicBezTo>
                      <a:pt x="2820" y="179"/>
                      <a:pt x="3434" y="792"/>
                      <a:pt x="3434" y="1547"/>
                    </a:cubicBezTo>
                    <a:cubicBezTo>
                      <a:pt x="3434" y="2378"/>
                      <a:pt x="2756" y="2928"/>
                      <a:pt x="2052" y="2928"/>
                    </a:cubicBezTo>
                    <a:cubicBezTo>
                      <a:pt x="1717" y="2928"/>
                      <a:pt x="1375" y="2804"/>
                      <a:pt x="1098" y="2526"/>
                    </a:cubicBezTo>
                    <a:cubicBezTo>
                      <a:pt x="225" y="1653"/>
                      <a:pt x="838" y="179"/>
                      <a:pt x="2065" y="179"/>
                    </a:cubicBezTo>
                    <a:close/>
                    <a:moveTo>
                      <a:pt x="2059" y="1"/>
                    </a:moveTo>
                    <a:cubicBezTo>
                      <a:pt x="1677" y="1"/>
                      <a:pt x="1286" y="143"/>
                      <a:pt x="968" y="462"/>
                    </a:cubicBezTo>
                    <a:cubicBezTo>
                      <a:pt x="1" y="1429"/>
                      <a:pt x="685" y="3092"/>
                      <a:pt x="2065" y="3092"/>
                    </a:cubicBezTo>
                    <a:cubicBezTo>
                      <a:pt x="2915" y="3092"/>
                      <a:pt x="3611" y="2396"/>
                      <a:pt x="3611" y="1547"/>
                    </a:cubicBezTo>
                    <a:cubicBezTo>
                      <a:pt x="3611" y="615"/>
                      <a:pt x="2853" y="1"/>
                      <a:pt x="2059" y="1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2"/>
              <p:cNvSpPr/>
              <p:nvPr/>
            </p:nvSpPr>
            <p:spPr>
              <a:xfrm>
                <a:off x="1859300" y="2243000"/>
                <a:ext cx="85450" cy="730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2922" extrusionOk="0">
                    <a:moveTo>
                      <a:pt x="1504" y="450"/>
                    </a:moveTo>
                    <a:cubicBezTo>
                      <a:pt x="1831" y="450"/>
                      <a:pt x="2144" y="703"/>
                      <a:pt x="2144" y="1086"/>
                    </a:cubicBezTo>
                    <a:cubicBezTo>
                      <a:pt x="2144" y="1428"/>
                      <a:pt x="1873" y="1712"/>
                      <a:pt x="1530" y="1723"/>
                    </a:cubicBezTo>
                    <a:lnTo>
                      <a:pt x="1519" y="1723"/>
                    </a:lnTo>
                    <a:cubicBezTo>
                      <a:pt x="941" y="1723"/>
                      <a:pt x="657" y="1039"/>
                      <a:pt x="1059" y="638"/>
                    </a:cubicBezTo>
                    <a:cubicBezTo>
                      <a:pt x="1188" y="508"/>
                      <a:pt x="1348" y="450"/>
                      <a:pt x="1504" y="450"/>
                    </a:cubicBezTo>
                    <a:close/>
                    <a:moveTo>
                      <a:pt x="1941" y="1"/>
                    </a:moveTo>
                    <a:cubicBezTo>
                      <a:pt x="653" y="1"/>
                      <a:pt x="0" y="1573"/>
                      <a:pt x="917" y="2490"/>
                    </a:cubicBezTo>
                    <a:cubicBezTo>
                      <a:pt x="1215" y="2788"/>
                      <a:pt x="1582" y="2921"/>
                      <a:pt x="1942" y="2921"/>
                    </a:cubicBezTo>
                    <a:cubicBezTo>
                      <a:pt x="2695" y="2921"/>
                      <a:pt x="3418" y="2338"/>
                      <a:pt x="3418" y="1452"/>
                    </a:cubicBezTo>
                    <a:cubicBezTo>
                      <a:pt x="3418" y="650"/>
                      <a:pt x="2757" y="1"/>
                      <a:pt x="1955" y="1"/>
                    </a:cubicBezTo>
                    <a:cubicBezTo>
                      <a:pt x="1950" y="1"/>
                      <a:pt x="1946" y="1"/>
                      <a:pt x="1941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2"/>
              <p:cNvSpPr/>
              <p:nvPr/>
            </p:nvSpPr>
            <p:spPr>
              <a:xfrm>
                <a:off x="1557800" y="2534975"/>
                <a:ext cx="65500" cy="56075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2243" extrusionOk="0">
                    <a:moveTo>
                      <a:pt x="1499" y="1"/>
                    </a:moveTo>
                    <a:cubicBezTo>
                      <a:pt x="508" y="1"/>
                      <a:pt x="0" y="1204"/>
                      <a:pt x="708" y="1912"/>
                    </a:cubicBezTo>
                    <a:cubicBezTo>
                      <a:pt x="936" y="2140"/>
                      <a:pt x="1216" y="2242"/>
                      <a:pt x="1491" y="2242"/>
                    </a:cubicBezTo>
                    <a:cubicBezTo>
                      <a:pt x="2067" y="2242"/>
                      <a:pt x="2619" y="1793"/>
                      <a:pt x="2619" y="1122"/>
                    </a:cubicBezTo>
                    <a:cubicBezTo>
                      <a:pt x="2619" y="508"/>
                      <a:pt x="2112" y="1"/>
                      <a:pt x="1499" y="1"/>
                    </a:cubicBezTo>
                    <a:close/>
                  </a:path>
                </a:pathLst>
              </a:custGeom>
              <a:solidFill>
                <a:srgbClr val="7386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2"/>
              <p:cNvSpPr/>
              <p:nvPr/>
            </p:nvSpPr>
            <p:spPr>
              <a:xfrm>
                <a:off x="1555150" y="2533000"/>
                <a:ext cx="69925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2797" h="2404" extrusionOk="0">
                    <a:moveTo>
                      <a:pt x="1605" y="174"/>
                    </a:moveTo>
                    <a:cubicBezTo>
                      <a:pt x="2171" y="174"/>
                      <a:pt x="2631" y="634"/>
                      <a:pt x="2631" y="1213"/>
                    </a:cubicBezTo>
                    <a:cubicBezTo>
                      <a:pt x="2631" y="1835"/>
                      <a:pt x="2123" y="2247"/>
                      <a:pt x="1593" y="2247"/>
                    </a:cubicBezTo>
                    <a:cubicBezTo>
                      <a:pt x="1340" y="2247"/>
                      <a:pt x="1083" y="2154"/>
                      <a:pt x="873" y="1944"/>
                    </a:cubicBezTo>
                    <a:cubicBezTo>
                      <a:pt x="224" y="1283"/>
                      <a:pt x="684" y="174"/>
                      <a:pt x="1605" y="174"/>
                    </a:cubicBezTo>
                    <a:close/>
                    <a:moveTo>
                      <a:pt x="1587" y="0"/>
                    </a:moveTo>
                    <a:cubicBezTo>
                      <a:pt x="1295" y="0"/>
                      <a:pt x="998" y="109"/>
                      <a:pt x="755" y="351"/>
                    </a:cubicBezTo>
                    <a:cubicBezTo>
                      <a:pt x="0" y="1106"/>
                      <a:pt x="531" y="2404"/>
                      <a:pt x="1605" y="2404"/>
                    </a:cubicBezTo>
                    <a:cubicBezTo>
                      <a:pt x="2265" y="2404"/>
                      <a:pt x="2796" y="1873"/>
                      <a:pt x="2796" y="1213"/>
                    </a:cubicBezTo>
                    <a:cubicBezTo>
                      <a:pt x="2796" y="484"/>
                      <a:pt x="2204" y="0"/>
                      <a:pt x="1587" y="0"/>
                    </a:cubicBezTo>
                    <a:close/>
                  </a:path>
                </a:pathLst>
              </a:custGeom>
              <a:solidFill>
                <a:srgbClr val="F85B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2"/>
              <p:cNvSpPr/>
              <p:nvPr/>
            </p:nvSpPr>
            <p:spPr>
              <a:xfrm>
                <a:off x="1557800" y="2534975"/>
                <a:ext cx="65200" cy="560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243" extrusionOk="0">
                    <a:moveTo>
                      <a:pt x="1152" y="360"/>
                    </a:moveTo>
                    <a:cubicBezTo>
                      <a:pt x="1406" y="360"/>
                      <a:pt x="1652" y="553"/>
                      <a:pt x="1652" y="850"/>
                    </a:cubicBezTo>
                    <a:cubicBezTo>
                      <a:pt x="1640" y="1110"/>
                      <a:pt x="1428" y="1322"/>
                      <a:pt x="1168" y="1322"/>
                    </a:cubicBezTo>
                    <a:lnTo>
                      <a:pt x="1156" y="1334"/>
                    </a:lnTo>
                    <a:cubicBezTo>
                      <a:pt x="720" y="1334"/>
                      <a:pt x="508" y="803"/>
                      <a:pt x="814" y="496"/>
                    </a:cubicBezTo>
                    <a:cubicBezTo>
                      <a:pt x="912" y="402"/>
                      <a:pt x="1033" y="360"/>
                      <a:pt x="1152" y="360"/>
                    </a:cubicBezTo>
                    <a:close/>
                    <a:moveTo>
                      <a:pt x="1499" y="1"/>
                    </a:moveTo>
                    <a:cubicBezTo>
                      <a:pt x="496" y="13"/>
                      <a:pt x="0" y="1204"/>
                      <a:pt x="708" y="1912"/>
                    </a:cubicBezTo>
                    <a:cubicBezTo>
                      <a:pt x="933" y="2140"/>
                      <a:pt x="1210" y="2242"/>
                      <a:pt x="1483" y="2242"/>
                    </a:cubicBezTo>
                    <a:cubicBezTo>
                      <a:pt x="2055" y="2242"/>
                      <a:pt x="2607" y="1793"/>
                      <a:pt x="2607" y="1122"/>
                    </a:cubicBezTo>
                    <a:cubicBezTo>
                      <a:pt x="2607" y="508"/>
                      <a:pt x="2112" y="13"/>
                      <a:pt x="1499" y="1"/>
                    </a:cubicBezTo>
                    <a:close/>
                  </a:path>
                </a:pathLst>
              </a:custGeom>
              <a:solidFill>
                <a:srgbClr val="009D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2"/>
              <p:cNvSpPr/>
              <p:nvPr/>
            </p:nvSpPr>
            <p:spPr>
              <a:xfrm>
                <a:off x="1584350" y="4024650"/>
                <a:ext cx="112975" cy="495500"/>
              </a:xfrm>
              <a:custGeom>
                <a:avLst/>
                <a:gdLst/>
                <a:ahLst/>
                <a:cxnLst/>
                <a:rect l="l" t="t" r="r" b="b"/>
                <a:pathLst>
                  <a:path w="4519" h="19820" extrusionOk="0">
                    <a:moveTo>
                      <a:pt x="2253" y="1"/>
                    </a:moveTo>
                    <a:lnTo>
                      <a:pt x="0" y="3905"/>
                    </a:lnTo>
                    <a:lnTo>
                      <a:pt x="897" y="3905"/>
                    </a:lnTo>
                    <a:lnTo>
                      <a:pt x="897" y="19820"/>
                    </a:lnTo>
                    <a:lnTo>
                      <a:pt x="3610" y="19820"/>
                    </a:lnTo>
                    <a:lnTo>
                      <a:pt x="3610" y="3905"/>
                    </a:lnTo>
                    <a:lnTo>
                      <a:pt x="4518" y="3905"/>
                    </a:lnTo>
                    <a:lnTo>
                      <a:pt x="2253" y="1"/>
                    </a:lnTo>
                    <a:close/>
                  </a:path>
                </a:pathLst>
              </a:custGeom>
              <a:solidFill>
                <a:srgbClr val="5454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2"/>
              <p:cNvSpPr/>
              <p:nvPr/>
            </p:nvSpPr>
            <p:spPr>
              <a:xfrm>
                <a:off x="1580500" y="4020225"/>
                <a:ext cx="120350" cy="502000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20080" extrusionOk="0">
                    <a:moveTo>
                      <a:pt x="2407" y="343"/>
                    </a:moveTo>
                    <a:lnTo>
                      <a:pt x="4519" y="4000"/>
                    </a:lnTo>
                    <a:lnTo>
                      <a:pt x="3681" y="4000"/>
                    </a:lnTo>
                    <a:lnTo>
                      <a:pt x="3681" y="19914"/>
                    </a:lnTo>
                    <a:lnTo>
                      <a:pt x="1133" y="19914"/>
                    </a:lnTo>
                    <a:lnTo>
                      <a:pt x="1121" y="4000"/>
                    </a:lnTo>
                    <a:lnTo>
                      <a:pt x="296" y="4000"/>
                    </a:lnTo>
                    <a:lnTo>
                      <a:pt x="2407" y="343"/>
                    </a:lnTo>
                    <a:close/>
                    <a:moveTo>
                      <a:pt x="2407" y="1"/>
                    </a:moveTo>
                    <a:lnTo>
                      <a:pt x="1" y="4165"/>
                    </a:lnTo>
                    <a:lnTo>
                      <a:pt x="956" y="4165"/>
                    </a:lnTo>
                    <a:lnTo>
                      <a:pt x="956" y="20079"/>
                    </a:lnTo>
                    <a:lnTo>
                      <a:pt x="3858" y="20079"/>
                    </a:lnTo>
                    <a:lnTo>
                      <a:pt x="3847" y="4165"/>
                    </a:lnTo>
                    <a:lnTo>
                      <a:pt x="4814" y="4165"/>
                    </a:lnTo>
                    <a:lnTo>
                      <a:pt x="240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2"/>
              <p:cNvSpPr/>
              <p:nvPr/>
            </p:nvSpPr>
            <p:spPr>
              <a:xfrm>
                <a:off x="2029375" y="4024650"/>
                <a:ext cx="112975" cy="495500"/>
              </a:xfrm>
              <a:custGeom>
                <a:avLst/>
                <a:gdLst/>
                <a:ahLst/>
                <a:cxnLst/>
                <a:rect l="l" t="t" r="r" b="b"/>
                <a:pathLst>
                  <a:path w="4519" h="19820" extrusionOk="0">
                    <a:moveTo>
                      <a:pt x="2254" y="1"/>
                    </a:moveTo>
                    <a:lnTo>
                      <a:pt x="1" y="3905"/>
                    </a:lnTo>
                    <a:lnTo>
                      <a:pt x="897" y="3905"/>
                    </a:lnTo>
                    <a:lnTo>
                      <a:pt x="897" y="19820"/>
                    </a:lnTo>
                    <a:lnTo>
                      <a:pt x="3622" y="19820"/>
                    </a:lnTo>
                    <a:lnTo>
                      <a:pt x="3622" y="3905"/>
                    </a:lnTo>
                    <a:lnTo>
                      <a:pt x="4519" y="3905"/>
                    </a:lnTo>
                    <a:lnTo>
                      <a:pt x="2254" y="1"/>
                    </a:lnTo>
                    <a:close/>
                  </a:path>
                </a:pathLst>
              </a:custGeom>
              <a:solidFill>
                <a:srgbClr val="5454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2"/>
              <p:cNvSpPr/>
              <p:nvPr/>
            </p:nvSpPr>
            <p:spPr>
              <a:xfrm>
                <a:off x="2025550" y="4020225"/>
                <a:ext cx="120350" cy="502000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20080" extrusionOk="0">
                    <a:moveTo>
                      <a:pt x="2407" y="343"/>
                    </a:moveTo>
                    <a:lnTo>
                      <a:pt x="4519" y="4000"/>
                    </a:lnTo>
                    <a:lnTo>
                      <a:pt x="3681" y="4000"/>
                    </a:lnTo>
                    <a:lnTo>
                      <a:pt x="3681" y="19914"/>
                    </a:lnTo>
                    <a:lnTo>
                      <a:pt x="1133" y="19914"/>
                    </a:lnTo>
                    <a:lnTo>
                      <a:pt x="1133" y="4000"/>
                    </a:lnTo>
                    <a:lnTo>
                      <a:pt x="295" y="4000"/>
                    </a:lnTo>
                    <a:lnTo>
                      <a:pt x="2407" y="343"/>
                    </a:lnTo>
                    <a:close/>
                    <a:moveTo>
                      <a:pt x="2407" y="1"/>
                    </a:moveTo>
                    <a:lnTo>
                      <a:pt x="0" y="4165"/>
                    </a:lnTo>
                    <a:lnTo>
                      <a:pt x="956" y="4165"/>
                    </a:lnTo>
                    <a:lnTo>
                      <a:pt x="956" y="20079"/>
                    </a:lnTo>
                    <a:lnTo>
                      <a:pt x="3858" y="20079"/>
                    </a:lnTo>
                    <a:lnTo>
                      <a:pt x="3858" y="4165"/>
                    </a:lnTo>
                    <a:lnTo>
                      <a:pt x="4814" y="4165"/>
                    </a:lnTo>
                    <a:lnTo>
                      <a:pt x="240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2"/>
              <p:cNvSpPr/>
              <p:nvPr/>
            </p:nvSpPr>
            <p:spPr>
              <a:xfrm>
                <a:off x="1584350" y="2743800"/>
                <a:ext cx="112975" cy="495500"/>
              </a:xfrm>
              <a:custGeom>
                <a:avLst/>
                <a:gdLst/>
                <a:ahLst/>
                <a:cxnLst/>
                <a:rect l="l" t="t" r="r" b="b"/>
                <a:pathLst>
                  <a:path w="4519" h="19820" extrusionOk="0">
                    <a:moveTo>
                      <a:pt x="2253" y="0"/>
                    </a:moveTo>
                    <a:lnTo>
                      <a:pt x="0" y="3905"/>
                    </a:lnTo>
                    <a:lnTo>
                      <a:pt x="897" y="3905"/>
                    </a:lnTo>
                    <a:lnTo>
                      <a:pt x="897" y="19819"/>
                    </a:lnTo>
                    <a:lnTo>
                      <a:pt x="3610" y="19819"/>
                    </a:lnTo>
                    <a:lnTo>
                      <a:pt x="3610" y="3905"/>
                    </a:lnTo>
                    <a:lnTo>
                      <a:pt x="4518" y="3905"/>
                    </a:lnTo>
                    <a:lnTo>
                      <a:pt x="2253" y="0"/>
                    </a:lnTo>
                    <a:close/>
                  </a:path>
                </a:pathLst>
              </a:custGeom>
              <a:solidFill>
                <a:srgbClr val="5454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2"/>
              <p:cNvSpPr/>
              <p:nvPr/>
            </p:nvSpPr>
            <p:spPr>
              <a:xfrm>
                <a:off x="1580500" y="2739375"/>
                <a:ext cx="120350" cy="50197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20079" extrusionOk="0">
                    <a:moveTo>
                      <a:pt x="2407" y="342"/>
                    </a:moveTo>
                    <a:lnTo>
                      <a:pt x="4519" y="3999"/>
                    </a:lnTo>
                    <a:lnTo>
                      <a:pt x="3681" y="3999"/>
                    </a:lnTo>
                    <a:lnTo>
                      <a:pt x="3681" y="19914"/>
                    </a:lnTo>
                    <a:lnTo>
                      <a:pt x="1133" y="19914"/>
                    </a:lnTo>
                    <a:lnTo>
                      <a:pt x="1121" y="3999"/>
                    </a:lnTo>
                    <a:lnTo>
                      <a:pt x="296" y="3999"/>
                    </a:lnTo>
                    <a:lnTo>
                      <a:pt x="2407" y="342"/>
                    </a:lnTo>
                    <a:close/>
                    <a:moveTo>
                      <a:pt x="2407" y="0"/>
                    </a:moveTo>
                    <a:lnTo>
                      <a:pt x="1" y="4165"/>
                    </a:lnTo>
                    <a:lnTo>
                      <a:pt x="956" y="4165"/>
                    </a:lnTo>
                    <a:lnTo>
                      <a:pt x="956" y="20079"/>
                    </a:lnTo>
                    <a:lnTo>
                      <a:pt x="3858" y="20079"/>
                    </a:lnTo>
                    <a:lnTo>
                      <a:pt x="3847" y="4165"/>
                    </a:lnTo>
                    <a:lnTo>
                      <a:pt x="4814" y="4165"/>
                    </a:lnTo>
                    <a:lnTo>
                      <a:pt x="240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2"/>
              <p:cNvSpPr/>
              <p:nvPr/>
            </p:nvSpPr>
            <p:spPr>
              <a:xfrm>
                <a:off x="2029375" y="2743800"/>
                <a:ext cx="112975" cy="495500"/>
              </a:xfrm>
              <a:custGeom>
                <a:avLst/>
                <a:gdLst/>
                <a:ahLst/>
                <a:cxnLst/>
                <a:rect l="l" t="t" r="r" b="b"/>
                <a:pathLst>
                  <a:path w="4519" h="19820" extrusionOk="0">
                    <a:moveTo>
                      <a:pt x="2254" y="0"/>
                    </a:moveTo>
                    <a:lnTo>
                      <a:pt x="1" y="3905"/>
                    </a:lnTo>
                    <a:lnTo>
                      <a:pt x="897" y="3905"/>
                    </a:lnTo>
                    <a:lnTo>
                      <a:pt x="897" y="19819"/>
                    </a:lnTo>
                    <a:lnTo>
                      <a:pt x="3622" y="19819"/>
                    </a:lnTo>
                    <a:lnTo>
                      <a:pt x="3622" y="3905"/>
                    </a:lnTo>
                    <a:lnTo>
                      <a:pt x="4519" y="3905"/>
                    </a:lnTo>
                    <a:lnTo>
                      <a:pt x="2254" y="0"/>
                    </a:lnTo>
                    <a:close/>
                  </a:path>
                </a:pathLst>
              </a:custGeom>
              <a:solidFill>
                <a:srgbClr val="5454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2"/>
              <p:cNvSpPr/>
              <p:nvPr/>
            </p:nvSpPr>
            <p:spPr>
              <a:xfrm>
                <a:off x="2025550" y="2739375"/>
                <a:ext cx="120350" cy="50197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20079" extrusionOk="0">
                    <a:moveTo>
                      <a:pt x="2407" y="342"/>
                    </a:moveTo>
                    <a:lnTo>
                      <a:pt x="4519" y="3999"/>
                    </a:lnTo>
                    <a:lnTo>
                      <a:pt x="3681" y="3999"/>
                    </a:lnTo>
                    <a:lnTo>
                      <a:pt x="3681" y="19914"/>
                    </a:lnTo>
                    <a:lnTo>
                      <a:pt x="1133" y="19914"/>
                    </a:lnTo>
                    <a:lnTo>
                      <a:pt x="1133" y="3999"/>
                    </a:lnTo>
                    <a:lnTo>
                      <a:pt x="295" y="3999"/>
                    </a:lnTo>
                    <a:lnTo>
                      <a:pt x="2407" y="342"/>
                    </a:lnTo>
                    <a:close/>
                    <a:moveTo>
                      <a:pt x="2407" y="0"/>
                    </a:moveTo>
                    <a:lnTo>
                      <a:pt x="0" y="4165"/>
                    </a:lnTo>
                    <a:lnTo>
                      <a:pt x="956" y="4165"/>
                    </a:lnTo>
                    <a:lnTo>
                      <a:pt x="956" y="20079"/>
                    </a:lnTo>
                    <a:lnTo>
                      <a:pt x="3858" y="20079"/>
                    </a:lnTo>
                    <a:lnTo>
                      <a:pt x="3858" y="4165"/>
                    </a:lnTo>
                    <a:lnTo>
                      <a:pt x="4814" y="4165"/>
                    </a:lnTo>
                    <a:lnTo>
                      <a:pt x="240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119" name="Google Shape;1119;p32"/>
            <p:cNvCxnSpPr/>
            <p:nvPr/>
          </p:nvCxnSpPr>
          <p:spPr>
            <a:xfrm>
              <a:off x="2069025" y="3320925"/>
              <a:ext cx="514500" cy="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20" name="Google Shape;1120;p32"/>
            <p:cNvSpPr txBox="1"/>
            <p:nvPr/>
          </p:nvSpPr>
          <p:spPr>
            <a:xfrm>
              <a:off x="640400" y="3090375"/>
              <a:ext cx="1566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WALLS STRENGTHENED 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WITH </a:t>
              </a:r>
              <a:r>
                <a:rPr lang="en" sz="900" b="1">
                  <a:latin typeface="Kalam"/>
                  <a:ea typeface="Kalam"/>
                  <a:cs typeface="Kalam"/>
                  <a:sym typeface="Kalam"/>
                </a:rPr>
                <a:t>LIGNIN</a:t>
              </a:r>
              <a:endParaRPr sz="900" b="1">
                <a:latin typeface="Kalam"/>
                <a:ea typeface="Kalam"/>
                <a:cs typeface="Kalam"/>
                <a:sym typeface="Kalam"/>
              </a:endParaRPr>
            </a:p>
          </p:txBody>
        </p:sp>
        <p:cxnSp>
          <p:nvCxnSpPr>
            <p:cNvPr id="1121" name="Google Shape;1121;p32"/>
            <p:cNvCxnSpPr/>
            <p:nvPr/>
          </p:nvCxnSpPr>
          <p:spPr>
            <a:xfrm>
              <a:off x="2206700" y="2451950"/>
              <a:ext cx="566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22" name="Google Shape;1122;p32"/>
            <p:cNvSpPr txBox="1"/>
            <p:nvPr/>
          </p:nvSpPr>
          <p:spPr>
            <a:xfrm>
              <a:off x="864825" y="2221100"/>
              <a:ext cx="1566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NO GAPS </a:t>
              </a:r>
              <a:endParaRPr sz="900">
                <a:latin typeface="Kalam"/>
                <a:ea typeface="Kalam"/>
                <a:cs typeface="Kalam"/>
                <a:sym typeface="Kalam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Kalam"/>
                  <a:ea typeface="Kalam"/>
                  <a:cs typeface="Kalam"/>
                  <a:sym typeface="Kalam"/>
                </a:rPr>
                <a:t>BETWEEN CELLS</a:t>
              </a:r>
              <a:endParaRPr sz="900" b="1">
                <a:latin typeface="Kalam"/>
                <a:ea typeface="Kalam"/>
                <a:cs typeface="Kalam"/>
                <a:sym typeface="Kalam"/>
              </a:endParaRPr>
            </a:p>
          </p:txBody>
        </p:sp>
        <p:sp>
          <p:nvSpPr>
            <p:cNvPr id="1123" name="Google Shape;1123;p32"/>
            <p:cNvSpPr txBox="1"/>
            <p:nvPr/>
          </p:nvSpPr>
          <p:spPr>
            <a:xfrm>
              <a:off x="986825" y="1233775"/>
              <a:ext cx="1566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 dirty="0">
                  <a:latin typeface="Kalam"/>
                  <a:ea typeface="Kalam"/>
                  <a:cs typeface="Kalam"/>
                  <a:sym typeface="Kalam"/>
                </a:rPr>
                <a:t>WATER AND </a:t>
              </a:r>
              <a:endParaRPr sz="900" dirty="0">
                <a:latin typeface="Kalam"/>
                <a:ea typeface="Kalam"/>
                <a:cs typeface="Kalam"/>
                <a:sym typeface="Kalam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 dirty="0">
                  <a:latin typeface="Kalam"/>
                  <a:ea typeface="Kalam"/>
                  <a:cs typeface="Kalam"/>
                  <a:sym typeface="Kalam"/>
                </a:rPr>
                <a:t>MINERAL IONS</a:t>
              </a:r>
              <a:endParaRPr sz="900" dirty="0">
                <a:latin typeface="Kalam"/>
                <a:ea typeface="Kalam"/>
                <a:cs typeface="Kalam"/>
                <a:sym typeface="Kalam"/>
              </a:endParaRPr>
            </a:p>
          </p:txBody>
        </p:sp>
        <p:cxnSp>
          <p:nvCxnSpPr>
            <p:cNvPr id="1124" name="Google Shape;1124;p32"/>
            <p:cNvCxnSpPr/>
            <p:nvPr/>
          </p:nvCxnSpPr>
          <p:spPr>
            <a:xfrm>
              <a:off x="2302600" y="1464625"/>
              <a:ext cx="566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25" name="Google Shape;1125;p32"/>
          <p:cNvSpPr txBox="1"/>
          <p:nvPr/>
        </p:nvSpPr>
        <p:spPr>
          <a:xfrm>
            <a:off x="4830350" y="2156100"/>
            <a:ext cx="34362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</a:t>
            </a:r>
            <a:r>
              <a:rPr lang="en" b="1">
                <a:solidFill>
                  <a:srgbClr val="16A808"/>
                </a:solidFill>
                <a:latin typeface="Cambria"/>
                <a:ea typeface="Cambria"/>
                <a:cs typeface="Cambria"/>
                <a:sym typeface="Cambria"/>
              </a:rPr>
              <a:t>xylem 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is a long, unbroken tube of dead, </a:t>
            </a:r>
            <a:r>
              <a:rPr lang="en" b="1">
                <a:latin typeface="Cambria"/>
                <a:ea typeface="Cambria"/>
                <a:cs typeface="Cambria"/>
                <a:sym typeface="Cambria"/>
              </a:rPr>
              <a:t>lignified 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material that allows water to flow upwards, from roots to leaves.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343A32B-674D-D376-A5F2-6966A1A26E75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E48A10D2-9D45-8DE7-BFF2-9722FF96ADFB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F876F7-76C3-1495-5C4F-D3AC44B42D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B7802B-0DAF-2D22-39C4-FF1DCB236C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Phloem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31" name="Google Shape;1131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>
                <a:solidFill>
                  <a:srgbClr val="4A86E8"/>
                </a:solidFill>
              </a:rPr>
              <a:t>Specification Point 2.53</a:t>
            </a:r>
            <a:endParaRPr>
              <a:solidFill>
                <a:srgbClr val="4A86E8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Char char="○"/>
            </a:pPr>
            <a:r>
              <a:rPr lang="en">
                <a:solidFill>
                  <a:srgbClr val="4A86E8"/>
                </a:solidFill>
              </a:rPr>
              <a:t>Describe the role of phloem in transporting sucrose and amino acids between the leaves and other parts of the plant.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phloem consists of </a:t>
            </a:r>
            <a:r>
              <a:rPr lang="en" b="1">
                <a:solidFill>
                  <a:srgbClr val="B7B7B7"/>
                </a:solidFill>
              </a:rPr>
              <a:t>living tissue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phloem is a line of cells joined </a:t>
            </a:r>
            <a:r>
              <a:rPr lang="en" b="1">
                <a:solidFill>
                  <a:srgbClr val="B7B7B7"/>
                </a:solidFill>
              </a:rPr>
              <a:t>end </a:t>
            </a:r>
            <a:r>
              <a:rPr lang="en">
                <a:solidFill>
                  <a:srgbClr val="B7B7B7"/>
                </a:solidFill>
              </a:rPr>
              <a:t>to </a:t>
            </a:r>
            <a:r>
              <a:rPr lang="en" b="1">
                <a:solidFill>
                  <a:srgbClr val="B7B7B7"/>
                </a:solidFill>
              </a:rPr>
              <a:t>end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These cells in the phloem are called </a:t>
            </a:r>
            <a:r>
              <a:rPr lang="en" b="1">
                <a:solidFill>
                  <a:srgbClr val="B7B7B7"/>
                </a:solidFill>
              </a:rPr>
              <a:t>sieve tube elements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Holes between cells to allow sugars to move through.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Sugars are moved from </a:t>
            </a:r>
            <a:r>
              <a:rPr lang="en" b="1">
                <a:solidFill>
                  <a:srgbClr val="B7B7B7"/>
                </a:solidFill>
              </a:rPr>
              <a:t>source </a:t>
            </a:r>
            <a:r>
              <a:rPr lang="en">
                <a:solidFill>
                  <a:srgbClr val="B7B7B7"/>
                </a:solidFill>
              </a:rPr>
              <a:t>to </a:t>
            </a:r>
            <a:r>
              <a:rPr lang="en" b="1">
                <a:solidFill>
                  <a:srgbClr val="B7B7B7"/>
                </a:solidFill>
              </a:rPr>
              <a:t>sink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400"/>
              <a:buChar char="○"/>
            </a:pPr>
            <a:r>
              <a:rPr lang="en">
                <a:solidFill>
                  <a:srgbClr val="B7B7B7"/>
                </a:solidFill>
              </a:rPr>
              <a:t>Sugars are transported from where they are created (the source), to where they are stored or used (the sink).</a:t>
            </a:r>
            <a:endParaRPr>
              <a:solidFill>
                <a:srgbClr val="B7B7B7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Char char="●"/>
            </a:pPr>
            <a:r>
              <a:rPr lang="en">
                <a:solidFill>
                  <a:srgbClr val="B7B7B7"/>
                </a:solidFill>
              </a:rPr>
              <a:t>The movement of sugars is called </a:t>
            </a:r>
            <a:r>
              <a:rPr lang="en" b="1">
                <a:solidFill>
                  <a:srgbClr val="B7B7B7"/>
                </a:solidFill>
              </a:rPr>
              <a:t>translocation</a:t>
            </a:r>
            <a:r>
              <a:rPr lang="en">
                <a:solidFill>
                  <a:srgbClr val="B7B7B7"/>
                </a:solidFill>
              </a:rPr>
              <a:t>.</a:t>
            </a:r>
            <a:endParaRPr>
              <a:solidFill>
                <a:srgbClr val="B7B7B7"/>
              </a:solidFill>
            </a:endParaRPr>
          </a:p>
        </p:txBody>
      </p:sp>
      <p:sp>
        <p:nvSpPr>
          <p:cNvPr id="1132" name="Google Shape;1132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34D983A-3D9D-4D9B-BAEB-9E5F04E505E4}"/>
              </a:ext>
            </a:extLst>
          </p:cNvPr>
          <p:cNvSpPr txBox="1">
            <a:spLocks/>
          </p:cNvSpPr>
          <p:nvPr/>
        </p:nvSpPr>
        <p:spPr>
          <a:xfrm>
            <a:off x="221843" y="4904301"/>
            <a:ext cx="4038600" cy="2336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CF8E09F3-D5F4-8987-B971-203CAB9C04B0}"/>
              </a:ext>
            </a:extLst>
          </p:cNvPr>
          <p:cNvSpPr txBox="1"/>
          <p:nvPr/>
        </p:nvSpPr>
        <p:spPr>
          <a:xfrm>
            <a:off x="5874157" y="49404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0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900" i="0" dirty="0">
                <a:solidFill>
                  <a:schemeClr val="bg1">
                    <a:lumMod val="10000"/>
                    <a:lumOff val="9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448F9-73A5-0533-B5D4-3049B246A4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6" y="53862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289F37-6A1D-BFE9-A280-425F69D7E3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33" y="63649"/>
            <a:ext cx="933411" cy="3757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</Words>
  <Application>Microsoft Office PowerPoint</Application>
  <PresentationFormat>On-screen Show (16:9)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Times New Roman</vt:lpstr>
      <vt:lpstr>Kalam</vt:lpstr>
      <vt:lpstr>Cambria</vt:lpstr>
      <vt:lpstr>gg sans</vt:lpstr>
      <vt:lpstr>Simple Dark</vt:lpstr>
      <vt:lpstr>Simple Dark</vt:lpstr>
      <vt:lpstr>Edexcel IGCSE Biology 21 - Transport Mechanisms</vt:lpstr>
      <vt:lpstr>Unicellular Organisms  </vt:lpstr>
      <vt:lpstr>PowerPoint Presentation</vt:lpstr>
      <vt:lpstr>Multicellular Organisms  </vt:lpstr>
      <vt:lpstr>Transport in Plants  </vt:lpstr>
      <vt:lpstr>PowerPoint Presentation</vt:lpstr>
      <vt:lpstr>The Xylem  </vt:lpstr>
      <vt:lpstr>PowerPoint Presentation</vt:lpstr>
      <vt:lpstr>The Phloem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Edexcel IGCSE Biology 21 - Transport Mechanisms</dc:title>
  <cp:lastModifiedBy>Chezka Mae Madrona</cp:lastModifiedBy>
  <cp:revision>2</cp:revision>
  <dcterms:modified xsi:type="dcterms:W3CDTF">2025-04-26T07:41:58Z</dcterms:modified>
</cp:coreProperties>
</file>